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99" r:id="rId2"/>
    <p:sldId id="326" r:id="rId3"/>
    <p:sldId id="330" r:id="rId4"/>
    <p:sldId id="33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68C51-3C47-4294-A6A0-1C1E5709D202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9436-D9B0-41EE-8BC6-72F3E2AD0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0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5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4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0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0AE0F4-0AA4-4ADD-A631-FE4E3DC65E3E}"/>
              </a:ext>
            </a:extLst>
          </p:cNvPr>
          <p:cNvSpPr txBox="1"/>
          <p:nvPr/>
        </p:nvSpPr>
        <p:spPr>
          <a:xfrm>
            <a:off x="5641224" y="1613356"/>
            <a:ext cx="98430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56F337-E381-4B3C-8992-3EB66D50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677" y="2362200"/>
            <a:ext cx="8975035" cy="24026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5DC8-EA2D-4BD3-A553-648F7B2DB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249" y="2838276"/>
            <a:ext cx="777307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1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1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1005508" y="609600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838200" y="453451"/>
            <a:ext cx="10515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4B9AF4-4862-4DA1-A717-FD83D8F63093}"/>
              </a:ext>
            </a:extLst>
          </p:cNvPr>
          <p:cNvCxnSpPr>
            <a:cxnSpLocks/>
          </p:cNvCxnSpPr>
          <p:nvPr/>
        </p:nvCxnSpPr>
        <p:spPr>
          <a:xfrm flipH="1">
            <a:off x="5520542" y="1997765"/>
            <a:ext cx="2132588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F3F131-3D33-43D9-9DE0-5C2CF295D057}"/>
              </a:ext>
            </a:extLst>
          </p:cNvPr>
          <p:cNvCxnSpPr>
            <a:cxnSpLocks/>
          </p:cNvCxnSpPr>
          <p:nvPr/>
        </p:nvCxnSpPr>
        <p:spPr>
          <a:xfrm>
            <a:off x="7653130" y="1997765"/>
            <a:ext cx="2047461" cy="256429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328011-A544-49D3-9463-C14F3ACC852B}"/>
              </a:ext>
            </a:extLst>
          </p:cNvPr>
          <p:cNvCxnSpPr>
            <a:cxnSpLocks/>
          </p:cNvCxnSpPr>
          <p:nvPr/>
        </p:nvCxnSpPr>
        <p:spPr>
          <a:xfrm flipH="1">
            <a:off x="5520542" y="4562061"/>
            <a:ext cx="418004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44B2EA5-E164-43AB-911E-8679474EED62}"/>
              </a:ext>
            </a:extLst>
          </p:cNvPr>
          <p:cNvCxnSpPr>
            <a:cxnSpLocks/>
          </p:cNvCxnSpPr>
          <p:nvPr/>
        </p:nvCxnSpPr>
        <p:spPr>
          <a:xfrm>
            <a:off x="6586836" y="3279913"/>
            <a:ext cx="3121231" cy="128214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122596-63E9-4F01-BA18-01E38FD40337}"/>
              </a:ext>
            </a:extLst>
          </p:cNvPr>
          <p:cNvCxnSpPr>
            <a:cxnSpLocks/>
          </p:cNvCxnSpPr>
          <p:nvPr/>
        </p:nvCxnSpPr>
        <p:spPr>
          <a:xfrm flipV="1">
            <a:off x="5520542" y="3349487"/>
            <a:ext cx="3206015" cy="119600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B0F6E0B-DE6F-4111-9950-6D194D6010E2}"/>
              </a:ext>
            </a:extLst>
          </p:cNvPr>
          <p:cNvSpPr txBox="1"/>
          <p:nvPr/>
        </p:nvSpPr>
        <p:spPr>
          <a:xfrm>
            <a:off x="7474225" y="144117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54C018-C0B0-4AC0-A159-BE25909A273C}"/>
              </a:ext>
            </a:extLst>
          </p:cNvPr>
          <p:cNvSpPr txBox="1"/>
          <p:nvPr/>
        </p:nvSpPr>
        <p:spPr>
          <a:xfrm>
            <a:off x="4976697" y="4160463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92DA53-11C1-4D2A-B725-AB3C27F55474}"/>
              </a:ext>
            </a:extLst>
          </p:cNvPr>
          <p:cNvSpPr txBox="1"/>
          <p:nvPr/>
        </p:nvSpPr>
        <p:spPr>
          <a:xfrm>
            <a:off x="9785718" y="4176796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06D288-6ECF-431B-B69B-A44B9C8C6A6C}"/>
              </a:ext>
            </a:extLst>
          </p:cNvPr>
          <p:cNvSpPr txBox="1"/>
          <p:nvPr/>
        </p:nvSpPr>
        <p:spPr>
          <a:xfrm>
            <a:off x="6211956" y="2850515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D5FEC8-C0B2-444E-AF4C-15FF2FD0097F}"/>
              </a:ext>
            </a:extLst>
          </p:cNvPr>
          <p:cNvSpPr txBox="1"/>
          <p:nvPr/>
        </p:nvSpPr>
        <p:spPr>
          <a:xfrm>
            <a:off x="8726557" y="2920089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9FEEDC-8B9C-4D4D-880C-19E712C81E0A}"/>
              </a:ext>
            </a:extLst>
          </p:cNvPr>
          <p:cNvSpPr txBox="1"/>
          <p:nvPr/>
        </p:nvSpPr>
        <p:spPr>
          <a:xfrm>
            <a:off x="838200" y="1441174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445A6D-89AE-4F48-987B-82AC45E0A6BB}"/>
              </a:ext>
            </a:extLst>
          </p:cNvPr>
          <p:cNvSpPr txBox="1"/>
          <p:nvPr/>
        </p:nvSpPr>
        <p:spPr>
          <a:xfrm>
            <a:off x="1603688" y="2317853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M, B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99DFEC3-480B-46C5-869E-F9251CBD038E}"/>
              </a:ext>
            </a:extLst>
          </p:cNvPr>
          <p:cNvCxnSpPr>
            <a:cxnSpLocks/>
          </p:cNvCxnSpPr>
          <p:nvPr/>
        </p:nvCxnSpPr>
        <p:spPr>
          <a:xfrm>
            <a:off x="7652779" y="1986763"/>
            <a:ext cx="2048163" cy="26064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15B3580-986E-4810-BA90-721C78063C64}"/>
              </a:ext>
            </a:extLst>
          </p:cNvPr>
          <p:cNvSpPr txBox="1"/>
          <p:nvPr/>
        </p:nvSpPr>
        <p:spPr>
          <a:xfrm>
            <a:off x="1525122" y="3090637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A, N, 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E3D862-D150-42BA-9354-2AEF30D47E73}"/>
              </a:ext>
            </a:extLst>
          </p:cNvPr>
          <p:cNvSpPr txBox="1"/>
          <p:nvPr/>
        </p:nvSpPr>
        <p:spPr>
          <a:xfrm>
            <a:off x="7521112" y="3031434"/>
            <a:ext cx="6361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8B6A85C-C059-4CC4-9685-0D547C5BC2C5}"/>
              </a:ext>
            </a:extLst>
          </p:cNvPr>
          <p:cNvCxnSpPr>
            <a:cxnSpLocks/>
          </p:cNvCxnSpPr>
          <p:nvPr/>
        </p:nvCxnSpPr>
        <p:spPr>
          <a:xfrm>
            <a:off x="6586836" y="3277320"/>
            <a:ext cx="3121231" cy="127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EF9BDB9F-DC76-440C-BEC3-F4664D10B77D}"/>
              </a:ext>
            </a:extLst>
          </p:cNvPr>
          <p:cNvSpPr txBox="1"/>
          <p:nvPr/>
        </p:nvSpPr>
        <p:spPr>
          <a:xfrm>
            <a:off x="1513259" y="3897235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M, O, C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ED6767-5705-4ED0-A28F-049772059DF8}"/>
              </a:ext>
            </a:extLst>
          </p:cNvPr>
          <p:cNvCxnSpPr>
            <a:cxnSpLocks/>
          </p:cNvCxnSpPr>
          <p:nvPr/>
        </p:nvCxnSpPr>
        <p:spPr>
          <a:xfrm flipH="1">
            <a:off x="5486636" y="3346894"/>
            <a:ext cx="3232796" cy="122616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04CBFDC-D917-4C8D-9EDF-A6617B4B5144}"/>
              </a:ext>
            </a:extLst>
          </p:cNvPr>
          <p:cNvSpPr txBox="1"/>
          <p:nvPr/>
        </p:nvSpPr>
        <p:spPr>
          <a:xfrm>
            <a:off x="1451636" y="4819382"/>
            <a:ext cx="451899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 O, B</a:t>
            </a:r>
          </a:p>
        </p:txBody>
      </p:sp>
    </p:spTree>
    <p:extLst>
      <p:ext uri="{BB962C8B-B14F-4D97-AF65-F5344CB8AC3E}">
        <p14:creationId xmlns:p14="http://schemas.microsoft.com/office/powerpoint/2010/main" val="368483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6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9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4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168965"/>
            <a:ext cx="11049000" cy="6384234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FB70FF-02EE-4A99-AC7B-2556FD1FFC5C}"/>
              </a:ext>
            </a:extLst>
          </p:cNvPr>
          <p:cNvSpPr txBox="1"/>
          <p:nvPr/>
        </p:nvSpPr>
        <p:spPr>
          <a:xfrm>
            <a:off x="775253" y="323744"/>
            <a:ext cx="1054210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ABCD.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xăng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ti-mét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vi-VN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4FE383-2799-484E-959C-56747C2BF5C7}"/>
              </a:ext>
            </a:extLst>
          </p:cNvPr>
          <p:cNvCxnSpPr/>
          <p:nvPr/>
        </p:nvCxnSpPr>
        <p:spPr>
          <a:xfrm>
            <a:off x="2016099" y="5344583"/>
            <a:ext cx="1659835" cy="546653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1CBBD7-5A96-45BF-96DE-A863CF725CE4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3675934" y="5847390"/>
            <a:ext cx="3359841" cy="43846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95F77A-40FC-47A4-9002-BFB729EE2B14}"/>
              </a:ext>
            </a:extLst>
          </p:cNvPr>
          <p:cNvCxnSpPr>
            <a:cxnSpLocks/>
          </p:cNvCxnSpPr>
          <p:nvPr/>
        </p:nvCxnSpPr>
        <p:spPr>
          <a:xfrm flipV="1">
            <a:off x="7148236" y="4872689"/>
            <a:ext cx="2207608" cy="927449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DBC145-FDB7-4A97-A9DC-771DE0C18740}"/>
              </a:ext>
            </a:extLst>
          </p:cNvPr>
          <p:cNvSpPr txBox="1"/>
          <p:nvPr/>
        </p:nvSpPr>
        <p:spPr>
          <a:xfrm>
            <a:off x="1792469" y="532865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32CD3D-3A4A-4BC9-82BE-36C54C7ACD95}"/>
              </a:ext>
            </a:extLst>
          </p:cNvPr>
          <p:cNvSpPr txBox="1"/>
          <p:nvPr/>
        </p:nvSpPr>
        <p:spPr>
          <a:xfrm>
            <a:off x="3553351" y="5886368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4BD11E3-7A04-4275-BE26-38D63E8A3F34}"/>
              </a:ext>
            </a:extLst>
          </p:cNvPr>
          <p:cNvSpPr/>
          <p:nvPr/>
        </p:nvSpPr>
        <p:spPr>
          <a:xfrm>
            <a:off x="1940422" y="5268135"/>
            <a:ext cx="127029" cy="1322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471E35-C078-4A2E-A6C5-629864CDC0F2}"/>
              </a:ext>
            </a:extLst>
          </p:cNvPr>
          <p:cNvSpPr/>
          <p:nvPr/>
        </p:nvSpPr>
        <p:spPr>
          <a:xfrm>
            <a:off x="3616191" y="5811472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C0CE5D8-3D63-4F7F-95B6-B48152552E4D}"/>
              </a:ext>
            </a:extLst>
          </p:cNvPr>
          <p:cNvSpPr/>
          <p:nvPr/>
        </p:nvSpPr>
        <p:spPr>
          <a:xfrm>
            <a:off x="7035775" y="57724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468FCDA-8DAD-4623-8925-1B3CB66FF6C1}"/>
              </a:ext>
            </a:extLst>
          </p:cNvPr>
          <p:cNvSpPr/>
          <p:nvPr/>
        </p:nvSpPr>
        <p:spPr>
          <a:xfrm>
            <a:off x="9220424" y="4797794"/>
            <a:ext cx="135420" cy="1497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303B42E-55F8-43C6-BA5E-D13BCE0C0AF1}"/>
              </a:ext>
            </a:extLst>
          </p:cNvPr>
          <p:cNvSpPr txBox="1"/>
          <p:nvPr/>
        </p:nvSpPr>
        <p:spPr>
          <a:xfrm>
            <a:off x="6971745" y="5906050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755356-AA5E-4CBE-A358-CCCA8A23D041}"/>
              </a:ext>
            </a:extLst>
          </p:cNvPr>
          <p:cNvSpPr txBox="1"/>
          <p:nvPr/>
        </p:nvSpPr>
        <p:spPr>
          <a:xfrm>
            <a:off x="9245115" y="5011571"/>
            <a:ext cx="34621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0CCC47-A28D-4D37-9218-506D45B3A703}"/>
              </a:ext>
            </a:extLst>
          </p:cNvPr>
          <p:cNvSpPr txBox="1"/>
          <p:nvPr/>
        </p:nvSpPr>
        <p:spPr>
          <a:xfrm rot="1067671">
            <a:off x="2098972" y="5730682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125 cm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6A4D52C-008C-4C05-8995-85A1F8F415B8}"/>
              </a:ext>
            </a:extLst>
          </p:cNvPr>
          <p:cNvSpPr txBox="1"/>
          <p:nvPr/>
        </p:nvSpPr>
        <p:spPr>
          <a:xfrm>
            <a:off x="5097323" y="5994890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380 cm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8F19B79-5413-4E60-A752-473F40DF8E21}"/>
              </a:ext>
            </a:extLst>
          </p:cNvPr>
          <p:cNvSpPr txBox="1"/>
          <p:nvPr/>
        </p:nvSpPr>
        <p:spPr>
          <a:xfrm rot="20171291">
            <a:off x="7975861" y="5345049"/>
            <a:ext cx="104152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300 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2AB9FD-956E-4746-8622-038AD2B856BD}"/>
              </a:ext>
            </a:extLst>
          </p:cNvPr>
          <p:cNvSpPr txBox="1"/>
          <p:nvPr/>
        </p:nvSpPr>
        <p:spPr>
          <a:xfrm>
            <a:off x="1118761" y="1791392"/>
            <a:ext cx="819156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ABCD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00997A-FCDF-4501-9C80-5F79C7A5489C}"/>
              </a:ext>
            </a:extLst>
          </p:cNvPr>
          <p:cNvSpPr txBox="1"/>
          <p:nvPr/>
        </p:nvSpPr>
        <p:spPr>
          <a:xfrm>
            <a:off x="974035" y="3364692"/>
            <a:ext cx="81915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125 + 138 + 300 = 563 (cm)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ACF447-D7E6-4B6B-948F-0370061DEA95}"/>
              </a:ext>
            </a:extLst>
          </p:cNvPr>
          <p:cNvSpPr txBox="1"/>
          <p:nvPr/>
        </p:nvSpPr>
        <p:spPr>
          <a:xfrm>
            <a:off x="1983521" y="3853852"/>
            <a:ext cx="6462046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ốc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sên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bò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563 cm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chuối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57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40" grpId="0"/>
      <p:bldP spid="21" grpId="0" animBg="1"/>
      <p:bldP spid="24" grpId="0" animBg="1"/>
      <p:bldP spid="47" grpId="0" animBg="1"/>
      <p:bldP spid="48" grpId="0" animBg="1"/>
      <p:bldP spid="50" grpId="0"/>
      <p:bldP spid="51" grpId="0"/>
      <p:bldP spid="26" grpId="0"/>
      <p:bldP spid="54" grpId="0"/>
      <p:bldP spid="58" grpId="0"/>
      <p:bldP spid="41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3CD6169-D250-495B-9E0A-B937BFBD5AB1}"/>
              </a:ext>
            </a:extLst>
          </p:cNvPr>
          <p:cNvSpPr/>
          <p:nvPr/>
        </p:nvSpPr>
        <p:spPr>
          <a:xfrm>
            <a:off x="457200" y="304799"/>
            <a:ext cx="11049000" cy="6248400"/>
          </a:xfrm>
          <a:prstGeom prst="roundRect">
            <a:avLst>
              <a:gd name="adj" fmla="val 11460"/>
            </a:avLst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78B51-749D-46B7-823E-64429587CBBE}"/>
              </a:ext>
            </a:extLst>
          </p:cNvPr>
          <p:cNvSpPr txBox="1"/>
          <p:nvPr/>
        </p:nvSpPr>
        <p:spPr>
          <a:xfrm>
            <a:off x="710648" y="592101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0760D-68EA-4219-893D-E8CB917E3D83}"/>
              </a:ext>
            </a:extLst>
          </p:cNvPr>
          <p:cNvSpPr txBox="1"/>
          <p:nvPr/>
        </p:nvSpPr>
        <p:spPr>
          <a:xfrm>
            <a:off x="685800" y="1487215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tứ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49BE3-63CE-48CD-B6D1-07667A9C1754}"/>
              </a:ext>
            </a:extLst>
          </p:cNvPr>
          <p:cNvSpPr txBox="1"/>
          <p:nvPr/>
        </p:nvSpPr>
        <p:spPr>
          <a:xfrm>
            <a:off x="685800" y="261479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32353-AD51-4572-BDEB-D0EB08B0F1F1}"/>
              </a:ext>
            </a:extLst>
          </p:cNvPr>
          <p:cNvSpPr txBox="1"/>
          <p:nvPr/>
        </p:nvSpPr>
        <p:spPr>
          <a:xfrm>
            <a:off x="4045226" y="2561304"/>
            <a:ext cx="2975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CB37E2-FF5B-457E-A6A9-F870EFC72BDD}"/>
              </a:ext>
            </a:extLst>
          </p:cNvPr>
          <p:cNvSpPr txBox="1"/>
          <p:nvPr/>
        </p:nvSpPr>
        <p:spPr>
          <a:xfrm>
            <a:off x="685800" y="3806683"/>
            <a:ext cx="105421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0F971-36AC-4AEA-B7F9-9D1D16EB3E9C}"/>
              </a:ext>
            </a:extLst>
          </p:cNvPr>
          <p:cNvSpPr txBox="1"/>
          <p:nvPr/>
        </p:nvSpPr>
        <p:spPr>
          <a:xfrm>
            <a:off x="4045226" y="3718037"/>
            <a:ext cx="2441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A1A3E6-D315-48DC-A7F8-C75BE916FF18}"/>
              </a:ext>
            </a:extLst>
          </p:cNvPr>
          <p:cNvSpPr/>
          <p:nvPr/>
        </p:nvSpPr>
        <p:spPr>
          <a:xfrm>
            <a:off x="546648" y="3809788"/>
            <a:ext cx="682490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7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/>
      <p:bldP spid="10" grpId="0"/>
      <p:bldP spid="11" grpId="0"/>
      <p:bldP spid="12" grpId="0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161</Words>
  <Application>Microsoft Office PowerPoint</Application>
  <PresentationFormat>Màn hình rộng</PresentationFormat>
  <Paragraphs>30</Paragraphs>
  <Slides>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</vt:i4>
      </vt:variant>
    </vt:vector>
  </HeadingPairs>
  <TitlesOfParts>
    <vt:vector size="10" baseType="lpstr">
      <vt:lpstr>#9Slide02 Noi dung dai</vt:lpstr>
      <vt:lpstr>#9Slide02 Tieu de dai</vt:lpstr>
      <vt:lpstr>iCiel Cadena</vt:lpstr>
      <vt:lpstr>Arial</vt:lpstr>
      <vt:lpstr>Calibri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Bui Nam</cp:lastModifiedBy>
  <cp:revision>26</cp:revision>
  <dcterms:created xsi:type="dcterms:W3CDTF">2022-05-14T09:09:35Z</dcterms:created>
  <dcterms:modified xsi:type="dcterms:W3CDTF">2025-09-18T01:53:16Z</dcterms:modified>
</cp:coreProperties>
</file>