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7"/>
  </p:notesMasterIdLst>
  <p:sldIdLst>
    <p:sldId id="257" r:id="rId2"/>
    <p:sldId id="263" r:id="rId3"/>
    <p:sldId id="269" r:id="rId4"/>
    <p:sldId id="337" r:id="rId5"/>
    <p:sldId id="272" r:id="rId6"/>
  </p:sldIdLst>
  <p:sldSz cx="12192000" cy="6858000"/>
  <p:notesSz cx="6858000" cy="9144000"/>
  <p:embeddedFontLst>
    <p:embeddedFont>
      <p:font typeface="Bellota Text" panose="020B0604020202020204" charset="0"/>
      <p:regular r:id="rId8"/>
      <p:bold r:id="rId9"/>
      <p:italic r:id="rId10"/>
      <p:boldItalic r:id="rId11"/>
    </p:embeddedFont>
    <p:embeddedFont>
      <p:font typeface="Didact Gothic" panose="00000500000000000000" pitchFamily="2" charset="0"/>
      <p:regular r:id="rId12"/>
    </p:embeddedFont>
    <p:embeddedFont>
      <p:font typeface="Lobster" panose="00000500000000000000" pitchFamily="2" charset="0"/>
      <p:regular r:id="rId13"/>
    </p:embeddedFont>
    <p:embeddedFont>
      <p:font typeface="Odibee Sans" panose="020B0604020202020204" charset="0"/>
      <p:regular r:id="rId14"/>
    </p:embeddedFont>
    <p:embeddedFont>
      <p:font typeface="Roboto Condensed" panose="02000000000000000000" pitchFamily="2"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832"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011288-CB77-4B20-91CF-7AD07DB013BE}" type="datetimeFigureOut">
              <a:rPr lang="en-US" smtClean="0"/>
              <a:t>9/18/2025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D0A7A-A3C0-46DD-A68E-35F1F88AB145}" type="slidenum">
              <a:rPr lang="en-US" smtClean="0"/>
              <a:t>‹#›</a:t>
            </a:fld>
            <a:endParaRPr lang="en-US"/>
          </a:p>
        </p:txBody>
      </p:sp>
    </p:spTree>
    <p:extLst>
      <p:ext uri="{BB962C8B-B14F-4D97-AF65-F5344CB8AC3E}">
        <p14:creationId xmlns:p14="http://schemas.microsoft.com/office/powerpoint/2010/main" val="190312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6facabc84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6facabc84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mình</a:t>
            </a:r>
            <a:r>
              <a:rPr lang="en-US" dirty="0"/>
              <a:t> </a:t>
            </a:r>
            <a:r>
              <a:rPr lang="en-US" dirty="0" err="1"/>
              <a:t>tự</a:t>
            </a:r>
            <a:r>
              <a:rPr lang="en-US" dirty="0"/>
              <a:t> </a:t>
            </a:r>
            <a:r>
              <a:rPr lang="en-US" dirty="0" err="1"/>
              <a:t>ghi</a:t>
            </a:r>
            <a:r>
              <a:rPr lang="en-US" dirty="0"/>
              <a:t> </a:t>
            </a:r>
            <a:r>
              <a:rPr lang="en-US" dirty="0" err="1"/>
              <a:t>thêm</a:t>
            </a:r>
            <a:r>
              <a:rPr lang="en-US" dirty="0"/>
              <a:t> </a:t>
            </a:r>
            <a:r>
              <a:rPr lang="en-US" dirty="0" err="1"/>
              <a:t>cho</a:t>
            </a:r>
            <a:r>
              <a:rPr lang="en-US" dirty="0"/>
              <a:t> </a:t>
            </a:r>
            <a:r>
              <a:rPr lang="en-US" dirty="0" err="1"/>
              <a:t>đúng</a:t>
            </a:r>
            <a:r>
              <a:rPr lang="en-US" dirty="0"/>
              <a:t> </a:t>
            </a:r>
            <a:r>
              <a:rPr lang="en-US" dirty="0" err="1"/>
              <a:t>lớp</a:t>
            </a:r>
            <a:r>
              <a:rPr lang="en-US" dirty="0"/>
              <a:t> </a:t>
            </a:r>
            <a:r>
              <a:rPr lang="en-US" dirty="0" err="1"/>
              <a:t>của</a:t>
            </a:r>
            <a:r>
              <a:rPr lang="en-US" dirty="0"/>
              <a:t> </a:t>
            </a:r>
            <a:r>
              <a:rPr lang="en-US" dirty="0" err="1"/>
              <a:t>mình</a:t>
            </a:r>
            <a:r>
              <a:rPr lang="en-US" dirty="0"/>
              <a:t> </a:t>
            </a:r>
            <a:r>
              <a:rPr lang="en-US" dirty="0" err="1"/>
              <a:t>nhé</a:t>
            </a:r>
            <a:r>
              <a:rPr lang="en-US" dirty="0"/>
              <a:t>!</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8281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87266d119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87266d119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đặt</a:t>
            </a:r>
            <a:r>
              <a:rPr lang="en-US" dirty="0"/>
              <a:t> </a:t>
            </a:r>
            <a:r>
              <a:rPr lang="en-US" dirty="0" err="1"/>
              <a:t>câu</a:t>
            </a:r>
            <a:r>
              <a:rPr lang="en-US" dirty="0"/>
              <a:t> </a:t>
            </a:r>
            <a:r>
              <a:rPr lang="en-US" dirty="0" err="1"/>
              <a:t>hỏi</a:t>
            </a:r>
            <a:r>
              <a:rPr lang="en-US" dirty="0"/>
              <a:t> quay </a:t>
            </a:r>
            <a:r>
              <a:rPr lang="en-US" dirty="0" err="1"/>
              <a:t>quanh</a:t>
            </a:r>
            <a:r>
              <a:rPr lang="en-US" dirty="0"/>
              <a:t> clip </a:t>
            </a:r>
            <a:r>
              <a:rPr lang="en-US" dirty="0" err="1"/>
              <a:t>tình</a:t>
            </a:r>
            <a:r>
              <a:rPr lang="en-US" dirty="0"/>
              <a:t> </a:t>
            </a:r>
            <a:r>
              <a:rPr lang="en-US" dirty="0" err="1"/>
              <a:t>bạn</a:t>
            </a:r>
            <a:r>
              <a:rPr lang="en-US" dirty="0"/>
              <a:t>, GV </a:t>
            </a:r>
            <a:r>
              <a:rPr lang="en-US" dirty="0" err="1"/>
              <a:t>mời</a:t>
            </a:r>
            <a:r>
              <a:rPr lang="en-US" dirty="0"/>
              <a:t> HS </a:t>
            </a:r>
            <a:r>
              <a:rPr lang="en-US" dirty="0" err="1"/>
              <a:t>trả</a:t>
            </a:r>
            <a:r>
              <a:rPr lang="en-US" dirty="0"/>
              <a:t> </a:t>
            </a:r>
            <a:r>
              <a:rPr lang="en-US" dirty="0" err="1"/>
              <a:t>lời</a:t>
            </a:r>
            <a:r>
              <a:rPr lang="en-US" dirty="0"/>
              <a:t> </a:t>
            </a:r>
            <a:r>
              <a:rPr lang="en-US" dirty="0" err="1"/>
              <a:t>các</a:t>
            </a:r>
            <a:r>
              <a:rPr lang="en-US" dirty="0"/>
              <a:t> </a:t>
            </a:r>
            <a:r>
              <a:rPr lang="en-US" dirty="0" err="1"/>
              <a:t>câu</a:t>
            </a:r>
            <a:r>
              <a:rPr lang="en-US" dirty="0"/>
              <a:t> </a:t>
            </a:r>
            <a:r>
              <a:rPr lang="en-US" dirty="0" err="1"/>
              <a:t>hỏi</a:t>
            </a:r>
            <a:r>
              <a:rPr lang="en-US" dirty="0"/>
              <a:t>. </a:t>
            </a:r>
            <a:r>
              <a:rPr lang="en-US" dirty="0" err="1"/>
              <a:t>Dẫn</a:t>
            </a:r>
            <a:r>
              <a:rPr lang="en-US" dirty="0"/>
              <a:t> </a:t>
            </a:r>
            <a:r>
              <a:rPr lang="en-US" dirty="0" err="1"/>
              <a:t>dắt</a:t>
            </a:r>
            <a:r>
              <a:rPr lang="en-US" dirty="0"/>
              <a:t> </a:t>
            </a:r>
            <a:r>
              <a:rPr lang="en-US" dirty="0" err="1"/>
              <a:t>tùy</a:t>
            </a:r>
            <a:r>
              <a:rPr lang="en-US" dirty="0"/>
              <a:t> </a:t>
            </a:r>
            <a:r>
              <a:rPr lang="en-US" dirty="0" err="1"/>
              <a:t>vào</a:t>
            </a:r>
            <a:r>
              <a:rPr lang="en-US" dirty="0"/>
              <a:t> </a:t>
            </a:r>
            <a:r>
              <a:rPr lang="en-US" dirty="0" err="1"/>
              <a:t>mỗi</a:t>
            </a:r>
            <a:r>
              <a:rPr lang="en-US" dirty="0"/>
              <a:t> GV </a:t>
            </a:r>
            <a:r>
              <a:rPr lang="en-US" dirty="0" err="1"/>
              <a:t>mình</a:t>
            </a:r>
            <a:r>
              <a:rPr lang="en-US" dirty="0"/>
              <a:t> </a:t>
            </a:r>
            <a:r>
              <a:rPr lang="en-US" dirty="0" err="1"/>
              <a:t>nhé</a:t>
            </a:r>
            <a:r>
              <a:rPr lang="en-US" dirty="0"/>
              <a:t>!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3422696" y="2347659"/>
            <a:ext cx="5443408" cy="2199476"/>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atin typeface="Odibee Sans"/>
                <a:ea typeface="Odibee Sans"/>
                <a:cs typeface="Odibee Sans"/>
                <a:sym typeface="Odibee Sans"/>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rot="-193396">
            <a:off x="3974123" y="3786757"/>
            <a:ext cx="4858887" cy="64702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latin typeface="Bellota Text"/>
                <a:ea typeface="Bellota Text"/>
                <a:cs typeface="Bellota Text"/>
                <a:sym typeface="Bellota Text"/>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2000" y="-11580"/>
            <a:ext cx="12192000" cy="6880699"/>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69740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 name="Google Shape;18;p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9" name="Google Shape;19;p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0" name="Google Shape;20;p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1" name="Google Shape;21;p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 name="Google Shape;22;p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 name="Google Shape;23;p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 name="Google Shape;24;p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5" name="Google Shape;25;p3"/>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3"/>
          <p:cNvSpPr txBox="1">
            <a:spLocks noGrp="1"/>
          </p:cNvSpPr>
          <p:nvPr>
            <p:ph type="ctrTitle"/>
          </p:nvPr>
        </p:nvSpPr>
        <p:spPr>
          <a:xfrm rot="-182">
            <a:off x="2802801" y="3521183"/>
            <a:ext cx="75464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solidFill>
                  <a:srgbClr val="FFFFFF"/>
                </a:solidFill>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1" name="Google Shape;31;p3"/>
          <p:cNvSpPr txBox="1">
            <a:spLocks noGrp="1"/>
          </p:cNvSpPr>
          <p:nvPr>
            <p:ph type="subTitle" idx="1"/>
          </p:nvPr>
        </p:nvSpPr>
        <p:spPr>
          <a:xfrm rot="989">
            <a:off x="3099200" y="4533751"/>
            <a:ext cx="69536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rgbClr val="FFFFFF"/>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2" name="Google Shape;32;p3"/>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4666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7"/>
        <p:cNvGrpSpPr/>
        <p:nvPr/>
      </p:nvGrpSpPr>
      <p:grpSpPr>
        <a:xfrm>
          <a:off x="0" y="0"/>
          <a:ext cx="0" cy="0"/>
          <a:chOff x="0" y="0"/>
          <a:chExt cx="0" cy="0"/>
        </a:xfrm>
      </p:grpSpPr>
      <p:cxnSp>
        <p:nvCxnSpPr>
          <p:cNvPr id="128" name="Google Shape;128;p9"/>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29" name="Google Shape;129;p9"/>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0" name="Google Shape;130;p9"/>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1" name="Google Shape;131;p9"/>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2" name="Google Shape;132;p9"/>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3" name="Google Shape;133;p9"/>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4" name="Google Shape;134;p9"/>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5" name="Google Shape;135;p9"/>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136" name="Google Shape;136;p9"/>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9"/>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2" name="Google Shape;142;p9"/>
          <p:cNvSpPr txBox="1">
            <a:spLocks noGrp="1"/>
          </p:cNvSpPr>
          <p:nvPr>
            <p:ph type="subTitle" idx="1"/>
          </p:nvPr>
        </p:nvSpPr>
        <p:spPr>
          <a:xfrm rot="-302252">
            <a:off x="2227344" y="3135973"/>
            <a:ext cx="4919803" cy="193468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3" name="Google Shape;143;p9"/>
          <p:cNvSpPr txBox="1">
            <a:spLocks noGrp="1"/>
          </p:cNvSpPr>
          <p:nvPr>
            <p:ph type="subTitle" idx="2"/>
          </p:nvPr>
        </p:nvSpPr>
        <p:spPr>
          <a:xfrm rot="974">
            <a:off x="7002800" y="2895237"/>
            <a:ext cx="42336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3067">
                <a:solidFill>
                  <a:schemeClr val="lt1"/>
                </a:solidFill>
                <a:latin typeface="Odibee Sans"/>
                <a:ea typeface="Odibee Sans"/>
                <a:cs typeface="Odibee Sans"/>
                <a:sym typeface="Odibee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4" name="Google Shape;144;p9"/>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61116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223"/>
        <p:cNvGrpSpPr/>
        <p:nvPr/>
      </p:nvGrpSpPr>
      <p:grpSpPr>
        <a:xfrm>
          <a:off x="0" y="0"/>
          <a:ext cx="0" cy="0"/>
          <a:chOff x="0" y="0"/>
          <a:chExt cx="0" cy="0"/>
        </a:xfrm>
      </p:grpSpPr>
      <p:cxnSp>
        <p:nvCxnSpPr>
          <p:cNvPr id="224" name="Google Shape;224;p1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25" name="Google Shape;225;p14"/>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226" name="Google Shape;226;p14"/>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7" name="Google Shape;227;p14"/>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8" name="Google Shape;228;p14"/>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9" name="Google Shape;229;p14"/>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0" name="Google Shape;230;p14"/>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1" name="Google Shape;231;p14"/>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2" name="Google Shape;232;p14"/>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3" name="Google Shape;233;p1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34" name="Google Shape;234;p14"/>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4"/>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14"/>
          <p:cNvSpPr txBox="1">
            <a:spLocks noGrp="1"/>
          </p:cNvSpPr>
          <p:nvPr>
            <p:ph type="subTitle" idx="1"/>
          </p:nvPr>
        </p:nvSpPr>
        <p:spPr>
          <a:xfrm flipH="1">
            <a:off x="2108139" y="52193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14"/>
          <p:cNvSpPr txBox="1">
            <a:spLocks noGrp="1"/>
          </p:cNvSpPr>
          <p:nvPr>
            <p:ph type="subTitle" idx="2"/>
          </p:nvPr>
        </p:nvSpPr>
        <p:spPr>
          <a:xfrm flipH="1">
            <a:off x="2108279"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
        <p:nvSpPr>
          <p:cNvPr id="241" name="Google Shape;241;p14"/>
          <p:cNvSpPr txBox="1">
            <a:spLocks noGrp="1"/>
          </p:cNvSpPr>
          <p:nvPr>
            <p:ph type="subTitle" idx="3"/>
          </p:nvPr>
        </p:nvSpPr>
        <p:spPr>
          <a:xfrm flipH="1">
            <a:off x="5166651" y="4121300"/>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2" name="Google Shape;242;p14"/>
          <p:cNvSpPr txBox="1">
            <a:spLocks noGrp="1"/>
          </p:cNvSpPr>
          <p:nvPr>
            <p:ph type="subTitle" idx="4"/>
          </p:nvPr>
        </p:nvSpPr>
        <p:spPr>
          <a:xfrm flipH="1">
            <a:off x="5166651" y="3599700"/>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
        <p:nvSpPr>
          <p:cNvPr id="243" name="Google Shape;243;p14"/>
          <p:cNvSpPr txBox="1">
            <a:spLocks noGrp="1"/>
          </p:cNvSpPr>
          <p:nvPr>
            <p:ph type="subTitle" idx="5"/>
          </p:nvPr>
        </p:nvSpPr>
        <p:spPr>
          <a:xfrm flipH="1">
            <a:off x="8225068" y="52066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4" name="Google Shape;244;p14"/>
          <p:cNvSpPr txBox="1">
            <a:spLocks noGrp="1"/>
          </p:cNvSpPr>
          <p:nvPr>
            <p:ph type="subTitle" idx="6"/>
          </p:nvPr>
        </p:nvSpPr>
        <p:spPr>
          <a:xfrm flipH="1">
            <a:off x="8225068"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42052701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1pPr>
            <a:lvl2pPr lvl="1">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2pPr>
            <a:lvl3pPr lvl="2">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3pPr>
            <a:lvl4pPr lvl="3">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4pPr>
            <a:lvl5pPr lvl="4">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5pPr>
            <a:lvl6pPr lvl="5">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6pPr>
            <a:lvl7pPr lvl="6">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7pPr>
            <a:lvl8pPr lvl="7">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8pPr>
            <a:lvl9pPr lvl="8">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pic>
        <p:nvPicPr>
          <p:cNvPr id="3" name="Picture 2" descr="Shape&#10;&#10;Description automatically generated with medium confidence">
            <a:extLst>
              <a:ext uri="{FF2B5EF4-FFF2-40B4-BE49-F238E27FC236}">
                <a16:creationId xmlns:a16="http://schemas.microsoft.com/office/drawing/2014/main" id="{E1D66FC8-DC5D-493B-83B9-B7D181116B2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71752" y="314485"/>
            <a:ext cx="1222148" cy="1222148"/>
          </a:xfrm>
          <a:prstGeom prst="rect">
            <a:avLst/>
          </a:prstGeom>
        </p:spPr>
      </p:pic>
    </p:spTree>
    <p:extLst>
      <p:ext uri="{BB962C8B-B14F-4D97-AF65-F5344CB8AC3E}">
        <p14:creationId xmlns:p14="http://schemas.microsoft.com/office/powerpoint/2010/main" val="109529827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6" r:id="rId3"/>
    <p:sldLayoutId id="214748366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0"/>
          <p:cNvSpPr/>
          <p:nvPr/>
        </p:nvSpPr>
        <p:spPr>
          <a:xfrm rot="-180842">
            <a:off x="2915976" y="1817836"/>
            <a:ext cx="8038532" cy="4409214"/>
          </a:xfrm>
          <a:prstGeom prst="wedgeRectCallout">
            <a:avLst>
              <a:gd name="adj1" fmla="val 33265"/>
              <a:gd name="adj2" fmla="val 61268"/>
            </a:avLst>
          </a:prstGeom>
          <a:solidFill>
            <a:schemeClr val="lt1"/>
          </a:solidFill>
          <a:ln>
            <a:noFill/>
          </a:ln>
          <a:effectLst>
            <a:outerShdw blurRad="28575" dist="28575" dir="1932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06" name="Google Shape;306;p20"/>
          <p:cNvGrpSpPr/>
          <p:nvPr/>
        </p:nvGrpSpPr>
        <p:grpSpPr>
          <a:xfrm rot="889286">
            <a:off x="8058760" y="1434651"/>
            <a:ext cx="2550365" cy="1346908"/>
            <a:chOff x="5862862" y="867279"/>
            <a:chExt cx="1912829" cy="1010210"/>
          </a:xfrm>
        </p:grpSpPr>
        <p:sp>
          <p:nvSpPr>
            <p:cNvPr id="307" name="Google Shape;307;p20"/>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308;p20"/>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309;p20"/>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310;p20"/>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311;p20"/>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312;p20"/>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313;p20"/>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 name="Google Shape;314;p20"/>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15" name="Google Shape;315;p20"/>
          <p:cNvGrpSpPr/>
          <p:nvPr/>
        </p:nvGrpSpPr>
        <p:grpSpPr>
          <a:xfrm>
            <a:off x="1938090" y="1371315"/>
            <a:ext cx="1761121" cy="1639676"/>
            <a:chOff x="1376172" y="452280"/>
            <a:chExt cx="1320841" cy="1229757"/>
          </a:xfrm>
        </p:grpSpPr>
        <p:sp>
          <p:nvSpPr>
            <p:cNvPr id="316" name="Google Shape;316;p20"/>
            <p:cNvSpPr/>
            <p:nvPr/>
          </p:nvSpPr>
          <p:spPr>
            <a:xfrm rot="-3998617">
              <a:off x="1623217" y="567436"/>
              <a:ext cx="830012" cy="950521"/>
            </a:xfrm>
            <a:custGeom>
              <a:avLst/>
              <a:gdLst/>
              <a:ahLst/>
              <a:cxnLst/>
              <a:rect l="l" t="t" r="r" b="b"/>
              <a:pathLst>
                <a:path w="12501" h="14316" extrusionOk="0">
                  <a:moveTo>
                    <a:pt x="7699" y="1"/>
                  </a:moveTo>
                  <a:cubicBezTo>
                    <a:pt x="6441" y="1"/>
                    <a:pt x="5583" y="887"/>
                    <a:pt x="5559" y="913"/>
                  </a:cubicBezTo>
                  <a:cubicBezTo>
                    <a:pt x="5364" y="858"/>
                    <a:pt x="5164" y="832"/>
                    <a:pt x="4965" y="832"/>
                  </a:cubicBezTo>
                  <a:cubicBezTo>
                    <a:pt x="4548" y="832"/>
                    <a:pt x="4138" y="949"/>
                    <a:pt x="3790" y="1178"/>
                  </a:cubicBezTo>
                  <a:cubicBezTo>
                    <a:pt x="3615" y="1293"/>
                    <a:pt x="3453" y="1442"/>
                    <a:pt x="3317" y="1614"/>
                  </a:cubicBezTo>
                  <a:cubicBezTo>
                    <a:pt x="3149" y="1833"/>
                    <a:pt x="3050" y="2051"/>
                    <a:pt x="2994" y="2259"/>
                  </a:cubicBezTo>
                  <a:cubicBezTo>
                    <a:pt x="2815" y="2900"/>
                    <a:pt x="3070" y="3426"/>
                    <a:pt x="3070" y="3426"/>
                  </a:cubicBezTo>
                  <a:cubicBezTo>
                    <a:pt x="3070" y="3426"/>
                    <a:pt x="2421" y="3919"/>
                    <a:pt x="1717" y="4871"/>
                  </a:cubicBezTo>
                  <a:cubicBezTo>
                    <a:pt x="1668" y="4862"/>
                    <a:pt x="1618" y="4857"/>
                    <a:pt x="1571" y="4857"/>
                  </a:cubicBezTo>
                  <a:cubicBezTo>
                    <a:pt x="1433" y="4857"/>
                    <a:pt x="1308" y="4898"/>
                    <a:pt x="1214" y="4983"/>
                  </a:cubicBezTo>
                  <a:cubicBezTo>
                    <a:pt x="1036" y="5152"/>
                    <a:pt x="1016" y="5447"/>
                    <a:pt x="1139" y="5748"/>
                  </a:cubicBezTo>
                  <a:cubicBezTo>
                    <a:pt x="613" y="6654"/>
                    <a:pt x="150" y="7817"/>
                    <a:pt x="1" y="9226"/>
                  </a:cubicBezTo>
                  <a:lnTo>
                    <a:pt x="87" y="12507"/>
                  </a:lnTo>
                  <a:lnTo>
                    <a:pt x="133" y="14315"/>
                  </a:lnTo>
                  <a:lnTo>
                    <a:pt x="1860" y="13763"/>
                  </a:lnTo>
                  <a:lnTo>
                    <a:pt x="4773" y="12827"/>
                  </a:lnTo>
                  <a:cubicBezTo>
                    <a:pt x="4773" y="12827"/>
                    <a:pt x="6009" y="12321"/>
                    <a:pt x="7438" y="10896"/>
                  </a:cubicBezTo>
                  <a:cubicBezTo>
                    <a:pt x="7573" y="10954"/>
                    <a:pt x="7708" y="10984"/>
                    <a:pt x="7831" y="10984"/>
                  </a:cubicBezTo>
                  <a:cubicBezTo>
                    <a:pt x="7988" y="10984"/>
                    <a:pt x="8127" y="10935"/>
                    <a:pt x="8225" y="10833"/>
                  </a:cubicBezTo>
                  <a:cubicBezTo>
                    <a:pt x="8404" y="10645"/>
                    <a:pt x="8393" y="10328"/>
                    <a:pt x="8231" y="10020"/>
                  </a:cubicBezTo>
                  <a:cubicBezTo>
                    <a:pt x="8532" y="9653"/>
                    <a:pt x="8833" y="9246"/>
                    <a:pt x="9124" y="8789"/>
                  </a:cubicBezTo>
                  <a:cubicBezTo>
                    <a:pt x="9227" y="8811"/>
                    <a:pt x="9325" y="8821"/>
                    <a:pt x="9419" y="8821"/>
                  </a:cubicBezTo>
                  <a:cubicBezTo>
                    <a:pt x="9632" y="8821"/>
                    <a:pt x="9822" y="8770"/>
                    <a:pt x="9994" y="8687"/>
                  </a:cubicBezTo>
                  <a:cubicBezTo>
                    <a:pt x="10295" y="8545"/>
                    <a:pt x="10533" y="8304"/>
                    <a:pt x="10708" y="8055"/>
                  </a:cubicBezTo>
                  <a:cubicBezTo>
                    <a:pt x="11042" y="7596"/>
                    <a:pt x="11128" y="7004"/>
                    <a:pt x="10960" y="6459"/>
                  </a:cubicBezTo>
                  <a:cubicBezTo>
                    <a:pt x="10896" y="6260"/>
                    <a:pt x="10831" y="6065"/>
                    <a:pt x="10754" y="5876"/>
                  </a:cubicBezTo>
                  <a:lnTo>
                    <a:pt x="10754" y="5876"/>
                  </a:lnTo>
                  <a:cubicBezTo>
                    <a:pt x="10801" y="5986"/>
                    <a:pt x="10821" y="6048"/>
                    <a:pt x="10821" y="6048"/>
                  </a:cubicBezTo>
                  <a:cubicBezTo>
                    <a:pt x="11258" y="5572"/>
                    <a:pt x="12500" y="3426"/>
                    <a:pt x="10057" y="1088"/>
                  </a:cubicBezTo>
                  <a:cubicBezTo>
                    <a:pt x="9199" y="267"/>
                    <a:pt x="8389" y="1"/>
                    <a:pt x="769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 name="Google Shape;317;p20"/>
            <p:cNvSpPr/>
            <p:nvPr/>
          </p:nvSpPr>
          <p:spPr>
            <a:xfrm rot="-3998617">
              <a:off x="1595160" y="538417"/>
              <a:ext cx="882863" cy="1057484"/>
            </a:xfrm>
            <a:custGeom>
              <a:avLst/>
              <a:gdLst/>
              <a:ahLst/>
              <a:cxnLst/>
              <a:rect l="l" t="t" r="r" b="b"/>
              <a:pathLst>
                <a:path w="13297" h="15927" extrusionOk="0">
                  <a:moveTo>
                    <a:pt x="8440" y="0"/>
                  </a:moveTo>
                  <a:cubicBezTo>
                    <a:pt x="7471" y="0"/>
                    <a:pt x="6643" y="416"/>
                    <a:pt x="6104" y="858"/>
                  </a:cubicBezTo>
                  <a:cubicBezTo>
                    <a:pt x="5972" y="840"/>
                    <a:pt x="5840" y="831"/>
                    <a:pt x="5708" y="831"/>
                  </a:cubicBezTo>
                  <a:cubicBezTo>
                    <a:pt x="5158" y="831"/>
                    <a:pt x="4619" y="987"/>
                    <a:pt x="4163" y="1291"/>
                  </a:cubicBezTo>
                  <a:cubicBezTo>
                    <a:pt x="3921" y="1450"/>
                    <a:pt x="3706" y="1648"/>
                    <a:pt x="3525" y="1880"/>
                  </a:cubicBezTo>
                  <a:cubicBezTo>
                    <a:pt x="3313" y="2150"/>
                    <a:pt x="3164" y="2448"/>
                    <a:pt x="3082" y="2759"/>
                  </a:cubicBezTo>
                  <a:cubicBezTo>
                    <a:pt x="2963" y="3192"/>
                    <a:pt x="2983" y="3586"/>
                    <a:pt x="3039" y="3880"/>
                  </a:cubicBezTo>
                  <a:cubicBezTo>
                    <a:pt x="2804" y="4098"/>
                    <a:pt x="2476" y="4432"/>
                    <a:pt x="2126" y="4872"/>
                  </a:cubicBezTo>
                  <a:cubicBezTo>
                    <a:pt x="1888" y="4905"/>
                    <a:pt x="1670" y="5007"/>
                    <a:pt x="1498" y="5166"/>
                  </a:cubicBezTo>
                  <a:cubicBezTo>
                    <a:pt x="1191" y="5454"/>
                    <a:pt x="1068" y="5887"/>
                    <a:pt x="1151" y="6344"/>
                  </a:cubicBezTo>
                  <a:cubicBezTo>
                    <a:pt x="651" y="7269"/>
                    <a:pt x="314" y="8252"/>
                    <a:pt x="145" y="9276"/>
                  </a:cubicBezTo>
                  <a:lnTo>
                    <a:pt x="49" y="9287"/>
                  </a:lnTo>
                  <a:lnTo>
                    <a:pt x="66" y="9882"/>
                  </a:lnTo>
                  <a:lnTo>
                    <a:pt x="0" y="10513"/>
                  </a:lnTo>
                  <a:lnTo>
                    <a:pt x="83" y="10520"/>
                  </a:lnTo>
                  <a:lnTo>
                    <a:pt x="222" y="15927"/>
                  </a:lnTo>
                  <a:lnTo>
                    <a:pt x="4936" y="14412"/>
                  </a:lnTo>
                  <a:lnTo>
                    <a:pt x="4947" y="14482"/>
                  </a:lnTo>
                  <a:lnTo>
                    <a:pt x="5777" y="14141"/>
                  </a:lnTo>
                  <a:cubicBezTo>
                    <a:pt x="5829" y="14121"/>
                    <a:pt x="6997" y="13635"/>
                    <a:pt x="8382" y="12336"/>
                  </a:cubicBezTo>
                  <a:cubicBezTo>
                    <a:pt x="8448" y="12344"/>
                    <a:pt x="8514" y="12349"/>
                    <a:pt x="8578" y="12349"/>
                  </a:cubicBezTo>
                  <a:cubicBezTo>
                    <a:pt x="8922" y="12349"/>
                    <a:pt x="9236" y="12224"/>
                    <a:pt x="9467" y="11985"/>
                  </a:cubicBezTo>
                  <a:cubicBezTo>
                    <a:pt x="9745" y="11690"/>
                    <a:pt x="9844" y="11267"/>
                    <a:pt x="9748" y="10831"/>
                  </a:cubicBezTo>
                  <a:cubicBezTo>
                    <a:pt x="9910" y="10619"/>
                    <a:pt x="10066" y="10404"/>
                    <a:pt x="10218" y="10186"/>
                  </a:cubicBezTo>
                  <a:cubicBezTo>
                    <a:pt x="10499" y="10179"/>
                    <a:pt x="10773" y="10114"/>
                    <a:pt x="11031" y="9987"/>
                  </a:cubicBezTo>
                  <a:cubicBezTo>
                    <a:pt x="11401" y="9812"/>
                    <a:pt x="11732" y="9525"/>
                    <a:pt x="12010" y="9137"/>
                  </a:cubicBezTo>
                  <a:cubicBezTo>
                    <a:pt x="12460" y="8510"/>
                    <a:pt x="12592" y="7689"/>
                    <a:pt x="12357" y="6939"/>
                  </a:cubicBezTo>
                  <a:cubicBezTo>
                    <a:pt x="12350" y="6912"/>
                    <a:pt x="12341" y="6883"/>
                    <a:pt x="12331" y="6853"/>
                  </a:cubicBezTo>
                  <a:cubicBezTo>
                    <a:pt x="12820" y="6106"/>
                    <a:pt x="13296" y="4710"/>
                    <a:pt x="12611" y="3130"/>
                  </a:cubicBezTo>
                  <a:cubicBezTo>
                    <a:pt x="12334" y="2484"/>
                    <a:pt x="11885" y="1860"/>
                    <a:pt x="11273" y="1277"/>
                  </a:cubicBezTo>
                  <a:cubicBezTo>
                    <a:pt x="10286" y="333"/>
                    <a:pt x="9306" y="0"/>
                    <a:pt x="8440" y="0"/>
                  </a:cubicBezTo>
                  <a:close/>
                </a:path>
              </a:pathLst>
            </a:custGeom>
            <a:solidFill>
              <a:schemeClr val="lt1"/>
            </a:solidFill>
            <a:ln>
              <a:noFill/>
            </a:ln>
            <a:effectLst>
              <a:outerShdw blurRad="28575" dist="19050" dir="1932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 name="Google Shape;318;p20"/>
            <p:cNvSpPr/>
            <p:nvPr/>
          </p:nvSpPr>
          <p:spPr>
            <a:xfrm rot="-3998617">
              <a:off x="2065778" y="867228"/>
              <a:ext cx="304955" cy="408068"/>
            </a:xfrm>
            <a:custGeom>
              <a:avLst/>
              <a:gdLst/>
              <a:ahLst/>
              <a:cxnLst/>
              <a:rect l="l" t="t" r="r" b="b"/>
              <a:pathLst>
                <a:path w="4593" h="6146" extrusionOk="0">
                  <a:moveTo>
                    <a:pt x="3637" y="1"/>
                  </a:moveTo>
                  <a:lnTo>
                    <a:pt x="0" y="4508"/>
                  </a:lnTo>
                  <a:lnTo>
                    <a:pt x="241" y="6145"/>
                  </a:lnTo>
                  <a:cubicBezTo>
                    <a:pt x="241" y="6145"/>
                    <a:pt x="2625" y="5173"/>
                    <a:pt x="4593" y="2111"/>
                  </a:cubicBezTo>
                  <a:cubicBezTo>
                    <a:pt x="4593" y="2111"/>
                    <a:pt x="4411" y="1139"/>
                    <a:pt x="363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 name="Google Shape;319;p20"/>
            <p:cNvSpPr/>
            <p:nvPr/>
          </p:nvSpPr>
          <p:spPr>
            <a:xfrm rot="-3998617">
              <a:off x="1720068" y="1032346"/>
              <a:ext cx="371816" cy="390672"/>
            </a:xfrm>
            <a:custGeom>
              <a:avLst/>
              <a:gdLst/>
              <a:ahLst/>
              <a:cxnLst/>
              <a:rect l="l" t="t" r="r" b="b"/>
              <a:pathLst>
                <a:path w="5600" h="5884" extrusionOk="0">
                  <a:moveTo>
                    <a:pt x="3069" y="0"/>
                  </a:moveTo>
                  <a:cubicBezTo>
                    <a:pt x="3069" y="0"/>
                    <a:pt x="397" y="2021"/>
                    <a:pt x="0" y="5797"/>
                  </a:cubicBezTo>
                  <a:lnTo>
                    <a:pt x="1991" y="5883"/>
                  </a:lnTo>
                  <a:lnTo>
                    <a:pt x="5599" y="933"/>
                  </a:lnTo>
                  <a:cubicBezTo>
                    <a:pt x="4898" y="546"/>
                    <a:pt x="4064" y="218"/>
                    <a:pt x="306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 name="Google Shape;320;p20"/>
            <p:cNvSpPr/>
            <p:nvPr/>
          </p:nvSpPr>
          <p:spPr>
            <a:xfrm rot="-3998617">
              <a:off x="1779991" y="1257387"/>
              <a:ext cx="46344" cy="59358"/>
            </a:xfrm>
            <a:custGeom>
              <a:avLst/>
              <a:gdLst/>
              <a:ahLst/>
              <a:cxnLst/>
              <a:rect l="l" t="t" r="r" b="b"/>
              <a:pathLst>
                <a:path w="698" h="894" extrusionOk="0">
                  <a:moveTo>
                    <a:pt x="556" y="1"/>
                  </a:moveTo>
                  <a:cubicBezTo>
                    <a:pt x="417" y="1"/>
                    <a:pt x="294" y="40"/>
                    <a:pt x="198" y="127"/>
                  </a:cubicBezTo>
                  <a:cubicBezTo>
                    <a:pt x="20" y="295"/>
                    <a:pt x="0" y="593"/>
                    <a:pt x="122" y="893"/>
                  </a:cubicBezTo>
                  <a:cubicBezTo>
                    <a:pt x="310" y="566"/>
                    <a:pt x="506" y="272"/>
                    <a:pt x="698" y="14"/>
                  </a:cubicBezTo>
                  <a:cubicBezTo>
                    <a:pt x="651" y="4"/>
                    <a:pt x="602" y="1"/>
                    <a:pt x="556" y="1"/>
                  </a:cubicBezTo>
                  <a:close/>
                </a:path>
              </a:pathLst>
            </a:custGeom>
            <a:solidFill>
              <a:srgbClr val="E3A1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321;p20"/>
            <p:cNvSpPr/>
            <p:nvPr/>
          </p:nvSpPr>
          <p:spPr>
            <a:xfrm rot="-3998617">
              <a:off x="1788881" y="1201489"/>
              <a:ext cx="115794" cy="115528"/>
            </a:xfrm>
            <a:custGeom>
              <a:avLst/>
              <a:gdLst/>
              <a:ahLst/>
              <a:cxnLst/>
              <a:rect l="l" t="t" r="r" b="b"/>
              <a:pathLst>
                <a:path w="1744" h="1740" extrusionOk="0">
                  <a:moveTo>
                    <a:pt x="576" y="0"/>
                  </a:moveTo>
                  <a:cubicBezTo>
                    <a:pt x="384" y="258"/>
                    <a:pt x="188" y="552"/>
                    <a:pt x="0" y="879"/>
                  </a:cubicBezTo>
                  <a:cubicBezTo>
                    <a:pt x="60" y="1029"/>
                    <a:pt x="156" y="1180"/>
                    <a:pt x="284" y="1319"/>
                  </a:cubicBezTo>
                  <a:cubicBezTo>
                    <a:pt x="536" y="1590"/>
                    <a:pt x="853" y="1740"/>
                    <a:pt x="1115" y="1740"/>
                  </a:cubicBezTo>
                  <a:cubicBezTo>
                    <a:pt x="1253" y="1740"/>
                    <a:pt x="1379" y="1700"/>
                    <a:pt x="1472" y="1610"/>
                  </a:cubicBezTo>
                  <a:cubicBezTo>
                    <a:pt x="1743" y="1359"/>
                    <a:pt x="1650" y="820"/>
                    <a:pt x="1267" y="406"/>
                  </a:cubicBezTo>
                  <a:cubicBezTo>
                    <a:pt x="1058" y="182"/>
                    <a:pt x="807" y="43"/>
                    <a:pt x="576"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322;p20"/>
            <p:cNvSpPr/>
            <p:nvPr/>
          </p:nvSpPr>
          <p:spPr>
            <a:xfrm rot="-3998617">
              <a:off x="2260484" y="992211"/>
              <a:ext cx="64205" cy="64205"/>
            </a:xfrm>
            <a:custGeom>
              <a:avLst/>
              <a:gdLst/>
              <a:ahLst/>
              <a:cxnLst/>
              <a:rect l="l" t="t" r="r" b="b"/>
              <a:pathLst>
                <a:path w="967" h="967" extrusionOk="0">
                  <a:moveTo>
                    <a:pt x="794" y="0"/>
                  </a:moveTo>
                  <a:cubicBezTo>
                    <a:pt x="526" y="325"/>
                    <a:pt x="261" y="615"/>
                    <a:pt x="0" y="877"/>
                  </a:cubicBezTo>
                  <a:cubicBezTo>
                    <a:pt x="136" y="937"/>
                    <a:pt x="268" y="966"/>
                    <a:pt x="394" y="966"/>
                  </a:cubicBezTo>
                  <a:cubicBezTo>
                    <a:pt x="549" y="966"/>
                    <a:pt x="688" y="917"/>
                    <a:pt x="788" y="814"/>
                  </a:cubicBezTo>
                  <a:cubicBezTo>
                    <a:pt x="966" y="626"/>
                    <a:pt x="956" y="308"/>
                    <a:pt x="794" y="0"/>
                  </a:cubicBezTo>
                  <a:close/>
                </a:path>
              </a:pathLst>
            </a:custGeom>
            <a:solidFill>
              <a:srgbClr val="E3A1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 name="Google Shape;323;p20"/>
            <p:cNvSpPr/>
            <p:nvPr/>
          </p:nvSpPr>
          <p:spPr>
            <a:xfrm rot="-3998617">
              <a:off x="2194153" y="993773"/>
              <a:ext cx="116192" cy="107893"/>
            </a:xfrm>
            <a:custGeom>
              <a:avLst/>
              <a:gdLst/>
              <a:ahLst/>
              <a:cxnLst/>
              <a:rect l="l" t="t" r="r" b="b"/>
              <a:pathLst>
                <a:path w="1750" h="1625" extrusionOk="0">
                  <a:moveTo>
                    <a:pt x="649" y="0"/>
                  </a:moveTo>
                  <a:cubicBezTo>
                    <a:pt x="494" y="0"/>
                    <a:pt x="355" y="50"/>
                    <a:pt x="259" y="152"/>
                  </a:cubicBezTo>
                  <a:cubicBezTo>
                    <a:pt x="1" y="420"/>
                    <a:pt x="126" y="953"/>
                    <a:pt x="540" y="1342"/>
                  </a:cubicBezTo>
                  <a:cubicBezTo>
                    <a:pt x="669" y="1469"/>
                    <a:pt x="811" y="1561"/>
                    <a:pt x="956" y="1624"/>
                  </a:cubicBezTo>
                  <a:cubicBezTo>
                    <a:pt x="1217" y="1362"/>
                    <a:pt x="1482" y="1072"/>
                    <a:pt x="1750" y="747"/>
                  </a:cubicBezTo>
                  <a:cubicBezTo>
                    <a:pt x="1681" y="616"/>
                    <a:pt x="1585" y="486"/>
                    <a:pt x="1463" y="370"/>
                  </a:cubicBezTo>
                  <a:cubicBezTo>
                    <a:pt x="1208" y="129"/>
                    <a:pt x="904" y="0"/>
                    <a:pt x="649"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 name="Google Shape;324;p20"/>
            <p:cNvSpPr/>
            <p:nvPr/>
          </p:nvSpPr>
          <p:spPr>
            <a:xfrm rot="-3998617">
              <a:off x="1635655" y="559253"/>
              <a:ext cx="460653" cy="401495"/>
            </a:xfrm>
            <a:custGeom>
              <a:avLst/>
              <a:gdLst/>
              <a:ahLst/>
              <a:cxnLst/>
              <a:rect l="l" t="t" r="r" b="b"/>
              <a:pathLst>
                <a:path w="6938" h="6047" extrusionOk="0">
                  <a:moveTo>
                    <a:pt x="2141" y="0"/>
                  </a:moveTo>
                  <a:cubicBezTo>
                    <a:pt x="865" y="0"/>
                    <a:pt x="1" y="914"/>
                    <a:pt x="1" y="914"/>
                  </a:cubicBezTo>
                  <a:cubicBezTo>
                    <a:pt x="4140" y="2561"/>
                    <a:pt x="5258" y="6046"/>
                    <a:pt x="5258" y="6046"/>
                  </a:cubicBezTo>
                  <a:cubicBezTo>
                    <a:pt x="5698" y="5573"/>
                    <a:pt x="6938" y="3427"/>
                    <a:pt x="4494" y="1086"/>
                  </a:cubicBezTo>
                  <a:cubicBezTo>
                    <a:pt x="3638" y="267"/>
                    <a:pt x="2830" y="0"/>
                    <a:pt x="214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 name="Google Shape;325;p20"/>
            <p:cNvSpPr/>
            <p:nvPr/>
          </p:nvSpPr>
          <p:spPr>
            <a:xfrm rot="-3998617">
              <a:off x="1711368" y="767590"/>
              <a:ext cx="476721" cy="436684"/>
            </a:xfrm>
            <a:custGeom>
              <a:avLst/>
              <a:gdLst/>
              <a:ahLst/>
              <a:cxnLst/>
              <a:rect l="l" t="t" r="r" b="b"/>
              <a:pathLst>
                <a:path w="7180" h="6577" extrusionOk="0">
                  <a:moveTo>
                    <a:pt x="243" y="1"/>
                  </a:moveTo>
                  <a:cubicBezTo>
                    <a:pt x="204" y="1"/>
                    <a:pt x="182" y="6"/>
                    <a:pt x="179" y="14"/>
                  </a:cubicBezTo>
                  <a:cubicBezTo>
                    <a:pt x="0" y="657"/>
                    <a:pt x="255" y="1182"/>
                    <a:pt x="255" y="1182"/>
                  </a:cubicBezTo>
                  <a:cubicBezTo>
                    <a:pt x="5847" y="2839"/>
                    <a:pt x="6310" y="6545"/>
                    <a:pt x="6310" y="6545"/>
                  </a:cubicBezTo>
                  <a:cubicBezTo>
                    <a:pt x="6412" y="6567"/>
                    <a:pt x="6510" y="6576"/>
                    <a:pt x="6605" y="6576"/>
                  </a:cubicBezTo>
                  <a:cubicBezTo>
                    <a:pt x="6817" y="6576"/>
                    <a:pt x="7008" y="6526"/>
                    <a:pt x="7179" y="6446"/>
                  </a:cubicBezTo>
                  <a:cubicBezTo>
                    <a:pt x="5299" y="1079"/>
                    <a:pt x="832" y="1"/>
                    <a:pt x="24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326;p20"/>
            <p:cNvSpPr/>
            <p:nvPr/>
          </p:nvSpPr>
          <p:spPr>
            <a:xfrm rot="-3998617">
              <a:off x="1668802" y="693565"/>
              <a:ext cx="512309" cy="498831"/>
            </a:xfrm>
            <a:custGeom>
              <a:avLst/>
              <a:gdLst/>
              <a:ahLst/>
              <a:cxnLst/>
              <a:rect l="l" t="t" r="r" b="b"/>
              <a:pathLst>
                <a:path w="7716" h="7513" extrusionOk="0">
                  <a:moveTo>
                    <a:pt x="798" y="1"/>
                  </a:moveTo>
                  <a:cubicBezTo>
                    <a:pt x="623" y="116"/>
                    <a:pt x="461" y="265"/>
                    <a:pt x="326" y="440"/>
                  </a:cubicBezTo>
                  <a:cubicBezTo>
                    <a:pt x="157" y="655"/>
                    <a:pt x="54" y="874"/>
                    <a:pt x="1" y="1081"/>
                  </a:cubicBezTo>
                  <a:cubicBezTo>
                    <a:pt x="4" y="1073"/>
                    <a:pt x="26" y="1068"/>
                    <a:pt x="65" y="1068"/>
                  </a:cubicBezTo>
                  <a:cubicBezTo>
                    <a:pt x="654" y="1068"/>
                    <a:pt x="5121" y="2146"/>
                    <a:pt x="7001" y="7513"/>
                  </a:cubicBezTo>
                  <a:cubicBezTo>
                    <a:pt x="7302" y="7368"/>
                    <a:pt x="7537" y="7126"/>
                    <a:pt x="7716" y="6878"/>
                  </a:cubicBezTo>
                  <a:cubicBezTo>
                    <a:pt x="6241" y="953"/>
                    <a:pt x="1036" y="40"/>
                    <a:pt x="79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327;p20"/>
            <p:cNvSpPr/>
            <p:nvPr/>
          </p:nvSpPr>
          <p:spPr>
            <a:xfrm rot="-3998617">
              <a:off x="1667496" y="653184"/>
              <a:ext cx="487278" cy="479642"/>
            </a:xfrm>
            <a:custGeom>
              <a:avLst/>
              <a:gdLst/>
              <a:ahLst/>
              <a:cxnLst/>
              <a:rect l="l" t="t" r="r" b="b"/>
              <a:pathLst>
                <a:path w="7339" h="7224" extrusionOk="0">
                  <a:moveTo>
                    <a:pt x="1176" y="1"/>
                  </a:moveTo>
                  <a:cubicBezTo>
                    <a:pt x="759" y="1"/>
                    <a:pt x="348" y="118"/>
                    <a:pt x="1" y="346"/>
                  </a:cubicBezTo>
                  <a:cubicBezTo>
                    <a:pt x="239" y="385"/>
                    <a:pt x="5444" y="1298"/>
                    <a:pt x="6919" y="7223"/>
                  </a:cubicBezTo>
                  <a:cubicBezTo>
                    <a:pt x="7253" y="6764"/>
                    <a:pt x="7339" y="6172"/>
                    <a:pt x="7170" y="5629"/>
                  </a:cubicBezTo>
                  <a:cubicBezTo>
                    <a:pt x="6142" y="2307"/>
                    <a:pt x="3513" y="782"/>
                    <a:pt x="2025" y="167"/>
                  </a:cubicBezTo>
                  <a:cubicBezTo>
                    <a:pt x="1750" y="55"/>
                    <a:pt x="1462" y="1"/>
                    <a:pt x="1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328;p20"/>
            <p:cNvSpPr/>
            <p:nvPr/>
          </p:nvSpPr>
          <p:spPr>
            <a:xfrm rot="-3998617">
              <a:off x="2228193" y="1464383"/>
              <a:ext cx="117520" cy="120176"/>
            </a:xfrm>
            <a:custGeom>
              <a:avLst/>
              <a:gdLst/>
              <a:ahLst/>
              <a:cxnLst/>
              <a:rect l="l" t="t" r="r" b="b"/>
              <a:pathLst>
                <a:path w="1770" h="1810" extrusionOk="0">
                  <a:moveTo>
                    <a:pt x="1" y="0"/>
                  </a:moveTo>
                  <a:lnTo>
                    <a:pt x="47" y="1809"/>
                  </a:lnTo>
                  <a:lnTo>
                    <a:pt x="1770" y="1257"/>
                  </a:lnTo>
                  <a:lnTo>
                    <a:pt x="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329;p20"/>
            <p:cNvSpPr/>
            <p:nvPr/>
          </p:nvSpPr>
          <p:spPr>
            <a:xfrm rot="-3998617">
              <a:off x="1906081" y="1014169"/>
              <a:ext cx="377526" cy="297386"/>
            </a:xfrm>
            <a:custGeom>
              <a:avLst/>
              <a:gdLst/>
              <a:ahLst/>
              <a:cxnLst/>
              <a:rect l="l" t="t" r="r" b="b"/>
              <a:pathLst>
                <a:path w="5686" h="4479" extrusionOk="0">
                  <a:moveTo>
                    <a:pt x="782" y="0"/>
                  </a:moveTo>
                  <a:cubicBezTo>
                    <a:pt x="147" y="0"/>
                    <a:pt x="0" y="899"/>
                    <a:pt x="0" y="899"/>
                  </a:cubicBezTo>
                  <a:cubicBezTo>
                    <a:pt x="43" y="2916"/>
                    <a:pt x="2071" y="3945"/>
                    <a:pt x="3324" y="4391"/>
                  </a:cubicBezTo>
                  <a:cubicBezTo>
                    <a:pt x="3492" y="4451"/>
                    <a:pt x="3662" y="4478"/>
                    <a:pt x="3826" y="4478"/>
                  </a:cubicBezTo>
                  <a:cubicBezTo>
                    <a:pt x="4887" y="4478"/>
                    <a:pt x="5686" y="3339"/>
                    <a:pt x="3982" y="2628"/>
                  </a:cubicBezTo>
                  <a:cubicBezTo>
                    <a:pt x="2018" y="1812"/>
                    <a:pt x="2371" y="777"/>
                    <a:pt x="1297" y="162"/>
                  </a:cubicBezTo>
                  <a:cubicBezTo>
                    <a:pt x="1097" y="47"/>
                    <a:pt x="927" y="0"/>
                    <a:pt x="78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330;p20"/>
            <p:cNvSpPr/>
            <p:nvPr/>
          </p:nvSpPr>
          <p:spPr>
            <a:xfrm rot="-3998617">
              <a:off x="1929689" y="1224101"/>
              <a:ext cx="89634" cy="87178"/>
            </a:xfrm>
            <a:custGeom>
              <a:avLst/>
              <a:gdLst/>
              <a:ahLst/>
              <a:cxnLst/>
              <a:rect l="l" t="t" r="r" b="b"/>
              <a:pathLst>
                <a:path w="1350" h="1313" extrusionOk="0">
                  <a:moveTo>
                    <a:pt x="110" y="0"/>
                  </a:moveTo>
                  <a:lnTo>
                    <a:pt x="0" y="354"/>
                  </a:lnTo>
                  <a:cubicBezTo>
                    <a:pt x="317" y="706"/>
                    <a:pt x="846" y="1032"/>
                    <a:pt x="1138" y="1198"/>
                  </a:cubicBezTo>
                  <a:lnTo>
                    <a:pt x="1138" y="1198"/>
                  </a:lnTo>
                  <a:cubicBezTo>
                    <a:pt x="534" y="807"/>
                    <a:pt x="110" y="0"/>
                    <a:pt x="110" y="0"/>
                  </a:cubicBezTo>
                  <a:close/>
                  <a:moveTo>
                    <a:pt x="1138" y="1198"/>
                  </a:moveTo>
                  <a:cubicBezTo>
                    <a:pt x="1206" y="1242"/>
                    <a:pt x="1277" y="1281"/>
                    <a:pt x="1349" y="1313"/>
                  </a:cubicBezTo>
                  <a:cubicBezTo>
                    <a:pt x="1349" y="1313"/>
                    <a:pt x="1266" y="1271"/>
                    <a:pt x="1138" y="119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331;p20"/>
            <p:cNvSpPr/>
            <p:nvPr/>
          </p:nvSpPr>
          <p:spPr>
            <a:xfrm rot="-3998617">
              <a:off x="2153868" y="1105507"/>
              <a:ext cx="126749" cy="74695"/>
            </a:xfrm>
            <a:custGeom>
              <a:avLst/>
              <a:gdLst/>
              <a:ahLst/>
              <a:cxnLst/>
              <a:rect l="l" t="t" r="r" b="b"/>
              <a:pathLst>
                <a:path w="1909" h="1125" extrusionOk="0">
                  <a:moveTo>
                    <a:pt x="1" y="1"/>
                  </a:moveTo>
                  <a:lnTo>
                    <a:pt x="1" y="1"/>
                  </a:lnTo>
                  <a:cubicBezTo>
                    <a:pt x="1" y="1"/>
                    <a:pt x="669" y="874"/>
                    <a:pt x="1363" y="1124"/>
                  </a:cubicBezTo>
                  <a:lnTo>
                    <a:pt x="1909" y="814"/>
                  </a:lnTo>
                  <a:cubicBezTo>
                    <a:pt x="1909" y="814"/>
                    <a:pt x="729" y="695"/>
                    <a:pt x="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97" name="Google Shape;397;p20"/>
          <p:cNvSpPr/>
          <p:nvPr/>
        </p:nvSpPr>
        <p:spPr>
          <a:xfrm rot="-1657558">
            <a:off x="2611567" y="2183465"/>
            <a:ext cx="48308" cy="78729"/>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 name="Google Shape;398;p20"/>
          <p:cNvSpPr/>
          <p:nvPr/>
        </p:nvSpPr>
        <p:spPr>
          <a:xfrm rot="-1657558">
            <a:off x="2877667" y="2038332"/>
            <a:ext cx="48308" cy="78729"/>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99" name="Google Shape;399;p20"/>
          <p:cNvGrpSpPr/>
          <p:nvPr/>
        </p:nvGrpSpPr>
        <p:grpSpPr>
          <a:xfrm>
            <a:off x="1859678" y="4899291"/>
            <a:ext cx="2349776" cy="1872932"/>
            <a:chOff x="1619858" y="3028726"/>
            <a:chExt cx="1762332" cy="1404699"/>
          </a:xfrm>
        </p:grpSpPr>
        <p:sp>
          <p:nvSpPr>
            <p:cNvPr id="400" name="Google Shape;400;p20"/>
            <p:cNvSpPr/>
            <p:nvPr/>
          </p:nvSpPr>
          <p:spPr>
            <a:xfrm rot="-8665993">
              <a:off x="1726628" y="31994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 name="Google Shape;401;p20"/>
            <p:cNvSpPr/>
            <p:nvPr/>
          </p:nvSpPr>
          <p:spPr>
            <a:xfrm rot="-8665993">
              <a:off x="1547757" y="35492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20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 name="Google Shape;402;p20"/>
            <p:cNvSpPr/>
            <p:nvPr/>
          </p:nvSpPr>
          <p:spPr>
            <a:xfrm>
              <a:off x="1832325" y="33303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 name="Google Shape;403;p20"/>
            <p:cNvSpPr/>
            <p:nvPr/>
          </p:nvSpPr>
          <p:spPr>
            <a:xfrm>
              <a:off x="1993875" y="344992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 name="Google Shape;404;p20"/>
            <p:cNvSpPr/>
            <p:nvPr/>
          </p:nvSpPr>
          <p:spPr>
            <a:xfrm>
              <a:off x="1968263" y="32836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 name="Google Shape;405;p20"/>
            <p:cNvSpPr/>
            <p:nvPr/>
          </p:nvSpPr>
          <p:spPr>
            <a:xfrm>
              <a:off x="2252425" y="34160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 name="Google Shape;406;p20"/>
            <p:cNvSpPr/>
            <p:nvPr/>
          </p:nvSpPr>
          <p:spPr>
            <a:xfrm>
              <a:off x="2104188" y="33781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 name="Google Shape;407;p20"/>
            <p:cNvSpPr/>
            <p:nvPr/>
          </p:nvSpPr>
          <p:spPr>
            <a:xfrm>
              <a:off x="2104188" y="35500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8" name="Google Shape;408;p20"/>
            <p:cNvSpPr/>
            <p:nvPr/>
          </p:nvSpPr>
          <p:spPr>
            <a:xfrm>
              <a:off x="1868488" y="31337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9" name="Google Shape;409;p20"/>
            <p:cNvSpPr/>
            <p:nvPr/>
          </p:nvSpPr>
          <p:spPr>
            <a:xfrm>
              <a:off x="225242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0" name="Google Shape;410;p20"/>
            <p:cNvSpPr/>
            <p:nvPr/>
          </p:nvSpPr>
          <p:spPr>
            <a:xfrm>
              <a:off x="2349400" y="37452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1" name="Google Shape;411;p20"/>
            <p:cNvSpPr/>
            <p:nvPr/>
          </p:nvSpPr>
          <p:spPr>
            <a:xfrm>
              <a:off x="247117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2" name="Google Shape;412;p20"/>
            <p:cNvSpPr/>
            <p:nvPr/>
          </p:nvSpPr>
          <p:spPr>
            <a:xfrm>
              <a:off x="251267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3" name="Google Shape;413;p20"/>
            <p:cNvSpPr/>
            <p:nvPr/>
          </p:nvSpPr>
          <p:spPr>
            <a:xfrm>
              <a:off x="2616300" y="37033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4" name="Google Shape;414;p20"/>
            <p:cNvSpPr/>
            <p:nvPr/>
          </p:nvSpPr>
          <p:spPr>
            <a:xfrm>
              <a:off x="265712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5" name="Google Shape;415;p20"/>
            <p:cNvSpPr/>
            <p:nvPr/>
          </p:nvSpPr>
          <p:spPr>
            <a:xfrm>
              <a:off x="2381150" y="355006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6" name="Google Shape;416;p20"/>
            <p:cNvSpPr/>
            <p:nvPr/>
          </p:nvSpPr>
          <p:spPr>
            <a:xfrm>
              <a:off x="2826988" y="386840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7" name="Google Shape;417;p20"/>
            <p:cNvSpPr/>
            <p:nvPr/>
          </p:nvSpPr>
          <p:spPr>
            <a:xfrm>
              <a:off x="2937625"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8" name="Google Shape;418;p20"/>
            <p:cNvSpPr/>
            <p:nvPr/>
          </p:nvSpPr>
          <p:spPr>
            <a:xfrm>
              <a:off x="2767300"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9" name="Google Shape;419;p20"/>
            <p:cNvSpPr/>
            <p:nvPr/>
          </p:nvSpPr>
          <p:spPr>
            <a:xfrm>
              <a:off x="2997325" y="41715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0" name="Google Shape;420;p20"/>
            <p:cNvSpPr/>
            <p:nvPr/>
          </p:nvSpPr>
          <p:spPr>
            <a:xfrm>
              <a:off x="3107950" y="40568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1" name="Google Shape;421;p20"/>
            <p:cNvSpPr/>
            <p:nvPr/>
          </p:nvSpPr>
          <p:spPr>
            <a:xfrm>
              <a:off x="3107950" y="42030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22" name="Google Shape;422;p20"/>
          <p:cNvGrpSpPr/>
          <p:nvPr/>
        </p:nvGrpSpPr>
        <p:grpSpPr>
          <a:xfrm>
            <a:off x="10405016" y="267091"/>
            <a:ext cx="661837" cy="845623"/>
            <a:chOff x="4257150" y="439500"/>
            <a:chExt cx="496378" cy="634217"/>
          </a:xfrm>
        </p:grpSpPr>
        <p:sp>
          <p:nvSpPr>
            <p:cNvPr id="423" name="Google Shape;423;p20"/>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4" name="Google Shape;424;p20"/>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5" name="Google Shape;425;p20"/>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6" name="Google Shape;426;p20"/>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7" name="Google Shape;427;p20"/>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8" name="Google Shape;428;p20"/>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9" name="Google Shape;429;p20"/>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30" name="Google Shape;430;p20"/>
          <p:cNvSpPr/>
          <p:nvPr/>
        </p:nvSpPr>
        <p:spPr>
          <a:xfrm>
            <a:off x="943133" y="-22467"/>
            <a:ext cx="184400" cy="6880400"/>
          </a:xfrm>
          <a:prstGeom prst="rect">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1" name="Google Shape;431;p20"/>
          <p:cNvSpPr/>
          <p:nvPr/>
        </p:nvSpPr>
        <p:spPr>
          <a:xfrm>
            <a:off x="1127133" y="-22467"/>
            <a:ext cx="184400" cy="6880400"/>
          </a:xfrm>
          <a:prstGeom prst="rect">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2" name="Google Shape;432;p20"/>
          <p:cNvSpPr/>
          <p:nvPr/>
        </p:nvSpPr>
        <p:spPr>
          <a:xfrm>
            <a:off x="1302824" y="-22467"/>
            <a:ext cx="184400" cy="6880400"/>
          </a:xfrm>
          <a:prstGeom prst="rect">
            <a:avLst/>
          </a:prstGeom>
          <a:solidFill>
            <a:schemeClr val="lt2"/>
          </a:solidFill>
          <a:ln>
            <a:noFill/>
          </a:ln>
          <a:effectLst>
            <a:outerShdw blurRad="28575" dist="19050" dir="19380000" algn="bl" rotWithShape="0">
              <a:srgbClr val="434343">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3" name="Google Shape;433;p20"/>
          <p:cNvSpPr/>
          <p:nvPr/>
        </p:nvSpPr>
        <p:spPr>
          <a:xfrm>
            <a:off x="-12000" y="-22033"/>
            <a:ext cx="943600" cy="6880800"/>
          </a:xfrm>
          <a:prstGeom prst="rect">
            <a:avLst/>
          </a:prstGeom>
          <a:solidFill>
            <a:schemeClr val="lt1"/>
          </a:solidFill>
          <a:ln>
            <a:noFill/>
          </a:ln>
          <a:effectLst>
            <a:outerShdw blurRad="28575" dist="38100" dir="204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4" name="Google Shape;434;p20"/>
          <p:cNvSpPr/>
          <p:nvPr/>
        </p:nvSpPr>
        <p:spPr>
          <a:xfrm>
            <a:off x="0" y="-22467"/>
            <a:ext cx="955600" cy="6880400"/>
          </a:xfrm>
          <a:prstGeom prst="rect">
            <a:avLst/>
          </a:prstGeom>
          <a:solidFill>
            <a:schemeClr val="accent1"/>
          </a:solidFill>
          <a:ln>
            <a:noFill/>
          </a:ln>
          <a:effectLst>
            <a:outerShdw blurRad="28575" dist="19050" dir="1950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5" name="Google Shape;435;p20"/>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6" name="Google Shape;436;p20"/>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7" name="Google Shape;437;p20"/>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8" name="Google Shape;438;p20"/>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9" name="Google Shape;439;p20"/>
          <p:cNvSpPr/>
          <p:nvPr/>
        </p:nvSpPr>
        <p:spPr>
          <a:xfrm>
            <a:off x="4206293" y="1097697"/>
            <a:ext cx="3893735" cy="1397368"/>
          </a:xfrm>
          <a:custGeom>
            <a:avLst/>
            <a:gdLst/>
            <a:ahLst/>
            <a:cxnLst/>
            <a:rect l="l" t="t" r="r" b="b"/>
            <a:pathLst>
              <a:path w="89697" h="30490" extrusionOk="0">
                <a:moveTo>
                  <a:pt x="0" y="10657"/>
                </a:moveTo>
                <a:lnTo>
                  <a:pt x="2072" y="30490"/>
                </a:lnTo>
                <a:lnTo>
                  <a:pt x="54766" y="22794"/>
                </a:lnTo>
                <a:lnTo>
                  <a:pt x="89697" y="20722"/>
                </a:lnTo>
                <a:lnTo>
                  <a:pt x="87921" y="0"/>
                </a:lnTo>
                <a:lnTo>
                  <a:pt x="54766" y="7400"/>
                </a:lnTo>
                <a:lnTo>
                  <a:pt x="50325" y="3256"/>
                </a:lnTo>
                <a:close/>
              </a:path>
            </a:pathLst>
          </a:custGeom>
          <a:solidFill>
            <a:schemeClr val="dk2"/>
          </a:solidFill>
          <a:ln w="76200" cap="flat" cmpd="sng">
            <a:solidFill>
              <a:srgbClr val="FFFFFF"/>
            </a:solidFill>
            <a:prstDash val="solid"/>
            <a:round/>
            <a:headEnd type="none" w="med" len="med"/>
            <a:tailEnd type="none" w="med" len="med"/>
          </a:ln>
          <a:effectLst>
            <a:outerShdw blurRad="28575" dist="19050" dir="19320000" algn="bl" rotWithShape="0">
              <a:srgbClr val="000000">
                <a:alpha val="24000"/>
              </a:srgbClr>
            </a:outerShdw>
          </a:effectLst>
        </p:spPr>
      </p:sp>
      <p:grpSp>
        <p:nvGrpSpPr>
          <p:cNvPr id="440" name="Google Shape;440;p20"/>
          <p:cNvGrpSpPr/>
          <p:nvPr/>
        </p:nvGrpSpPr>
        <p:grpSpPr>
          <a:xfrm>
            <a:off x="10086600" y="5194785"/>
            <a:ext cx="978267" cy="949933"/>
            <a:chOff x="-2648475" y="3766325"/>
            <a:chExt cx="733700" cy="712450"/>
          </a:xfrm>
        </p:grpSpPr>
        <p:sp>
          <p:nvSpPr>
            <p:cNvPr id="441" name="Google Shape;441;p20"/>
            <p:cNvSpPr/>
            <p:nvPr/>
          </p:nvSpPr>
          <p:spPr>
            <a:xfrm>
              <a:off x="-2648475" y="3766325"/>
              <a:ext cx="733700" cy="712450"/>
            </a:xfrm>
            <a:custGeom>
              <a:avLst/>
              <a:gdLst/>
              <a:ahLst/>
              <a:cxnLst/>
              <a:rect l="l" t="t" r="r" b="b"/>
              <a:pathLst>
                <a:path w="29348" h="28498" extrusionOk="0">
                  <a:moveTo>
                    <a:pt x="15404" y="1"/>
                  </a:moveTo>
                  <a:cubicBezTo>
                    <a:pt x="14818" y="1"/>
                    <a:pt x="14242" y="95"/>
                    <a:pt x="13680" y="279"/>
                  </a:cubicBezTo>
                  <a:cubicBezTo>
                    <a:pt x="10808" y="1223"/>
                    <a:pt x="8363" y="3089"/>
                    <a:pt x="6210" y="4732"/>
                  </a:cubicBezTo>
                  <a:cubicBezTo>
                    <a:pt x="5133" y="5554"/>
                    <a:pt x="3792" y="6578"/>
                    <a:pt x="3004" y="8075"/>
                  </a:cubicBezTo>
                  <a:cubicBezTo>
                    <a:pt x="2801" y="8463"/>
                    <a:pt x="2654" y="8877"/>
                    <a:pt x="2564" y="9308"/>
                  </a:cubicBezTo>
                  <a:cubicBezTo>
                    <a:pt x="1899" y="9685"/>
                    <a:pt x="1351" y="10228"/>
                    <a:pt x="987" y="10880"/>
                  </a:cubicBezTo>
                  <a:cubicBezTo>
                    <a:pt x="0" y="12665"/>
                    <a:pt x="506" y="15025"/>
                    <a:pt x="2139" y="16254"/>
                  </a:cubicBezTo>
                  <a:cubicBezTo>
                    <a:pt x="2550" y="16561"/>
                    <a:pt x="3023" y="16788"/>
                    <a:pt x="3527" y="16919"/>
                  </a:cubicBezTo>
                  <a:cubicBezTo>
                    <a:pt x="3669" y="17061"/>
                    <a:pt x="3821" y="17193"/>
                    <a:pt x="3980" y="17311"/>
                  </a:cubicBezTo>
                  <a:cubicBezTo>
                    <a:pt x="4235" y="17505"/>
                    <a:pt x="4514" y="17675"/>
                    <a:pt x="4812" y="17817"/>
                  </a:cubicBezTo>
                  <a:cubicBezTo>
                    <a:pt x="5072" y="18837"/>
                    <a:pt x="5662" y="19752"/>
                    <a:pt x="6497" y="20386"/>
                  </a:cubicBezTo>
                  <a:cubicBezTo>
                    <a:pt x="6569" y="20437"/>
                    <a:pt x="6644" y="20493"/>
                    <a:pt x="6724" y="20545"/>
                  </a:cubicBezTo>
                  <a:cubicBezTo>
                    <a:pt x="6942" y="21693"/>
                    <a:pt x="7654" y="22718"/>
                    <a:pt x="8651" y="23327"/>
                  </a:cubicBezTo>
                  <a:cubicBezTo>
                    <a:pt x="8731" y="23638"/>
                    <a:pt x="8849" y="23941"/>
                    <a:pt x="8995" y="24224"/>
                  </a:cubicBezTo>
                  <a:cubicBezTo>
                    <a:pt x="9553" y="25292"/>
                    <a:pt x="10582" y="26098"/>
                    <a:pt x="11815" y="26434"/>
                  </a:cubicBezTo>
                  <a:cubicBezTo>
                    <a:pt x="11852" y="26443"/>
                    <a:pt x="11891" y="26453"/>
                    <a:pt x="11928" y="26462"/>
                  </a:cubicBezTo>
                  <a:cubicBezTo>
                    <a:pt x="12183" y="26902"/>
                    <a:pt x="12514" y="27284"/>
                    <a:pt x="12905" y="27600"/>
                  </a:cubicBezTo>
                  <a:cubicBezTo>
                    <a:pt x="13632" y="28177"/>
                    <a:pt x="14563" y="28498"/>
                    <a:pt x="15526" y="28498"/>
                  </a:cubicBezTo>
                  <a:cubicBezTo>
                    <a:pt x="16424" y="28498"/>
                    <a:pt x="17306" y="28214"/>
                    <a:pt x="18015" y="27704"/>
                  </a:cubicBezTo>
                  <a:cubicBezTo>
                    <a:pt x="19181" y="27572"/>
                    <a:pt x="20384" y="27180"/>
                    <a:pt x="21532" y="26562"/>
                  </a:cubicBezTo>
                  <a:cubicBezTo>
                    <a:pt x="22869" y="25834"/>
                    <a:pt x="23941" y="24890"/>
                    <a:pt x="24974" y="23978"/>
                  </a:cubicBezTo>
                  <a:cubicBezTo>
                    <a:pt x="25239" y="23747"/>
                    <a:pt x="25499" y="23516"/>
                    <a:pt x="25767" y="23289"/>
                  </a:cubicBezTo>
                  <a:cubicBezTo>
                    <a:pt x="26968" y="22265"/>
                    <a:pt x="28606" y="20862"/>
                    <a:pt x="29049" y="18723"/>
                  </a:cubicBezTo>
                  <a:cubicBezTo>
                    <a:pt x="29347" y="17298"/>
                    <a:pt x="29031" y="15914"/>
                    <a:pt x="28681" y="14752"/>
                  </a:cubicBezTo>
                  <a:cubicBezTo>
                    <a:pt x="27661" y="11342"/>
                    <a:pt x="25886" y="8090"/>
                    <a:pt x="23548" y="5346"/>
                  </a:cubicBezTo>
                  <a:cubicBezTo>
                    <a:pt x="22509" y="4118"/>
                    <a:pt x="21362" y="2848"/>
                    <a:pt x="20040" y="1829"/>
                  </a:cubicBezTo>
                  <a:cubicBezTo>
                    <a:pt x="18464" y="615"/>
                    <a:pt x="16900" y="1"/>
                    <a:pt x="15404" y="1"/>
                  </a:cubicBezTo>
                  <a:close/>
                </a:path>
              </a:pathLst>
            </a:custGeom>
            <a:solidFill>
              <a:schemeClr val="lt1"/>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2" name="Google Shape;442;p20"/>
            <p:cNvSpPr/>
            <p:nvPr/>
          </p:nvSpPr>
          <p:spPr>
            <a:xfrm>
              <a:off x="-2574000" y="3801725"/>
              <a:ext cx="620275" cy="621800"/>
            </a:xfrm>
            <a:custGeom>
              <a:avLst/>
              <a:gdLst/>
              <a:ahLst/>
              <a:cxnLst/>
              <a:rect l="l" t="t" r="r" b="b"/>
              <a:pathLst>
                <a:path w="24811" h="24872" extrusionOk="0">
                  <a:moveTo>
                    <a:pt x="12344" y="0"/>
                  </a:moveTo>
                  <a:cubicBezTo>
                    <a:pt x="11925" y="0"/>
                    <a:pt x="11501" y="64"/>
                    <a:pt x="11074" y="204"/>
                  </a:cubicBezTo>
                  <a:cubicBezTo>
                    <a:pt x="8458" y="1064"/>
                    <a:pt x="6220" y="2764"/>
                    <a:pt x="4028" y="4436"/>
                  </a:cubicBezTo>
                  <a:cubicBezTo>
                    <a:pt x="2956" y="5252"/>
                    <a:pt x="1851" y="6112"/>
                    <a:pt x="1224" y="7302"/>
                  </a:cubicBezTo>
                  <a:cubicBezTo>
                    <a:pt x="1" y="9638"/>
                    <a:pt x="1936" y="12334"/>
                    <a:pt x="3165" y="14271"/>
                  </a:cubicBezTo>
                  <a:cubicBezTo>
                    <a:pt x="4728" y="16736"/>
                    <a:pt x="6299" y="19214"/>
                    <a:pt x="8193" y="21435"/>
                  </a:cubicBezTo>
                  <a:cubicBezTo>
                    <a:pt x="9422" y="22869"/>
                    <a:pt x="10871" y="24253"/>
                    <a:pt x="12698" y="24706"/>
                  </a:cubicBezTo>
                  <a:cubicBezTo>
                    <a:pt x="13149" y="24820"/>
                    <a:pt x="13609" y="24872"/>
                    <a:pt x="14069" y="24872"/>
                  </a:cubicBezTo>
                  <a:cubicBezTo>
                    <a:pt x="15355" y="24872"/>
                    <a:pt x="16648" y="24465"/>
                    <a:pt x="17788" y="23847"/>
                  </a:cubicBezTo>
                  <a:cubicBezTo>
                    <a:pt x="19304" y="23030"/>
                    <a:pt x="20484" y="21845"/>
                    <a:pt x="21774" y="20744"/>
                  </a:cubicBezTo>
                  <a:cubicBezTo>
                    <a:pt x="22973" y="19720"/>
                    <a:pt x="24244" y="18606"/>
                    <a:pt x="24583" y="16986"/>
                  </a:cubicBezTo>
                  <a:cubicBezTo>
                    <a:pt x="24810" y="15904"/>
                    <a:pt x="24560" y="14781"/>
                    <a:pt x="24244" y="13723"/>
                  </a:cubicBezTo>
                  <a:cubicBezTo>
                    <a:pt x="23265" y="10465"/>
                    <a:pt x="21594" y="7424"/>
                    <a:pt x="19394" y="4837"/>
                  </a:cubicBezTo>
                  <a:cubicBezTo>
                    <a:pt x="18525" y="3812"/>
                    <a:pt x="17392" y="2518"/>
                    <a:pt x="16102" y="1531"/>
                  </a:cubicBezTo>
                  <a:cubicBezTo>
                    <a:pt x="14953" y="644"/>
                    <a:pt x="13676" y="0"/>
                    <a:pt x="12344" y="0"/>
                  </a:cubicBezTo>
                  <a:close/>
                </a:path>
              </a:pathLst>
            </a:custGeom>
            <a:solidFill>
              <a:srgbClr val="7CA8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3" name="Google Shape;443;p20"/>
            <p:cNvSpPr/>
            <p:nvPr/>
          </p:nvSpPr>
          <p:spPr>
            <a:xfrm>
              <a:off x="-2234025" y="4121175"/>
              <a:ext cx="141800" cy="98050"/>
            </a:xfrm>
            <a:custGeom>
              <a:avLst/>
              <a:gdLst/>
              <a:ahLst/>
              <a:cxnLst/>
              <a:rect l="l" t="t" r="r" b="b"/>
              <a:pathLst>
                <a:path w="5672" h="3922" extrusionOk="0">
                  <a:moveTo>
                    <a:pt x="5502" y="1"/>
                  </a:moveTo>
                  <a:cubicBezTo>
                    <a:pt x="2135" y="520"/>
                    <a:pt x="1" y="3760"/>
                    <a:pt x="1" y="3760"/>
                  </a:cubicBezTo>
                  <a:cubicBezTo>
                    <a:pt x="421" y="3869"/>
                    <a:pt x="853" y="3921"/>
                    <a:pt x="1287" y="3921"/>
                  </a:cubicBezTo>
                  <a:cubicBezTo>
                    <a:pt x="2238" y="3921"/>
                    <a:pt x="3195" y="3669"/>
                    <a:pt x="4029" y="3211"/>
                  </a:cubicBezTo>
                  <a:cubicBezTo>
                    <a:pt x="4685" y="2849"/>
                    <a:pt x="5308" y="2315"/>
                    <a:pt x="5526" y="1592"/>
                  </a:cubicBezTo>
                  <a:cubicBezTo>
                    <a:pt x="5672" y="1073"/>
                    <a:pt x="5601" y="530"/>
                    <a:pt x="550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4" name="Google Shape;444;p20"/>
            <p:cNvSpPr/>
            <p:nvPr/>
          </p:nvSpPr>
          <p:spPr>
            <a:xfrm>
              <a:off x="-2315475" y="4019625"/>
              <a:ext cx="219000" cy="195550"/>
            </a:xfrm>
            <a:custGeom>
              <a:avLst/>
              <a:gdLst/>
              <a:ahLst/>
              <a:cxnLst/>
              <a:rect l="l" t="t" r="r" b="b"/>
              <a:pathLst>
                <a:path w="8760" h="7822" extrusionOk="0">
                  <a:moveTo>
                    <a:pt x="7020" y="0"/>
                  </a:moveTo>
                  <a:cubicBezTo>
                    <a:pt x="6993" y="0"/>
                    <a:pt x="6966" y="2"/>
                    <a:pt x="6937" y="7"/>
                  </a:cubicBezTo>
                  <a:cubicBezTo>
                    <a:pt x="6696" y="44"/>
                    <a:pt x="6404" y="247"/>
                    <a:pt x="6016" y="593"/>
                  </a:cubicBezTo>
                  <a:cubicBezTo>
                    <a:pt x="5789" y="791"/>
                    <a:pt x="5563" y="989"/>
                    <a:pt x="5323" y="1182"/>
                  </a:cubicBezTo>
                  <a:cubicBezTo>
                    <a:pt x="5120" y="1347"/>
                    <a:pt x="4917" y="1513"/>
                    <a:pt x="4708" y="1674"/>
                  </a:cubicBezTo>
                  <a:cubicBezTo>
                    <a:pt x="4142" y="2094"/>
                    <a:pt x="3551" y="2500"/>
                    <a:pt x="2947" y="2873"/>
                  </a:cubicBezTo>
                  <a:cubicBezTo>
                    <a:pt x="2607" y="3080"/>
                    <a:pt x="2258" y="3278"/>
                    <a:pt x="1908" y="3468"/>
                  </a:cubicBezTo>
                  <a:cubicBezTo>
                    <a:pt x="1545" y="3662"/>
                    <a:pt x="1171" y="3851"/>
                    <a:pt x="799" y="4025"/>
                  </a:cubicBezTo>
                  <a:cubicBezTo>
                    <a:pt x="605" y="4115"/>
                    <a:pt x="397" y="4224"/>
                    <a:pt x="242" y="4374"/>
                  </a:cubicBezTo>
                  <a:cubicBezTo>
                    <a:pt x="129" y="4474"/>
                    <a:pt x="44" y="4606"/>
                    <a:pt x="25" y="4766"/>
                  </a:cubicBezTo>
                  <a:cubicBezTo>
                    <a:pt x="1" y="4936"/>
                    <a:pt x="72" y="5111"/>
                    <a:pt x="142" y="5267"/>
                  </a:cubicBezTo>
                  <a:cubicBezTo>
                    <a:pt x="724" y="6532"/>
                    <a:pt x="1918" y="7477"/>
                    <a:pt x="3259" y="7822"/>
                  </a:cubicBezTo>
                  <a:cubicBezTo>
                    <a:pt x="3259" y="7822"/>
                    <a:pt x="5393" y="4582"/>
                    <a:pt x="8760" y="4063"/>
                  </a:cubicBezTo>
                  <a:cubicBezTo>
                    <a:pt x="8557" y="3014"/>
                    <a:pt x="8254" y="1985"/>
                    <a:pt x="7853" y="998"/>
                  </a:cubicBezTo>
                  <a:cubicBezTo>
                    <a:pt x="7579" y="314"/>
                    <a:pt x="7341" y="0"/>
                    <a:pt x="7020" y="0"/>
                  </a:cubicBezTo>
                  <a:close/>
                </a:path>
              </a:pathLst>
            </a:custGeom>
            <a:solidFill>
              <a:srgbClr val="AF21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5" name="Google Shape;445;p20"/>
            <p:cNvSpPr/>
            <p:nvPr/>
          </p:nvSpPr>
          <p:spPr>
            <a:xfrm>
              <a:off x="-2453100" y="3961100"/>
              <a:ext cx="156175" cy="133450"/>
            </a:xfrm>
            <a:custGeom>
              <a:avLst/>
              <a:gdLst/>
              <a:ahLst/>
              <a:cxnLst/>
              <a:rect l="l" t="t" r="r" b="b"/>
              <a:pathLst>
                <a:path w="6247" h="5338" extrusionOk="0">
                  <a:moveTo>
                    <a:pt x="2331" y="0"/>
                  </a:moveTo>
                  <a:cubicBezTo>
                    <a:pt x="2067" y="0"/>
                    <a:pt x="1805" y="40"/>
                    <a:pt x="1554" y="129"/>
                  </a:cubicBezTo>
                  <a:cubicBezTo>
                    <a:pt x="709" y="430"/>
                    <a:pt x="118" y="1290"/>
                    <a:pt x="57" y="2182"/>
                  </a:cubicBezTo>
                  <a:cubicBezTo>
                    <a:pt x="0" y="3080"/>
                    <a:pt x="439" y="3972"/>
                    <a:pt x="1138" y="4538"/>
                  </a:cubicBezTo>
                  <a:cubicBezTo>
                    <a:pt x="1704" y="4999"/>
                    <a:pt x="2607" y="5337"/>
                    <a:pt x="3449" y="5337"/>
                  </a:cubicBezTo>
                  <a:cubicBezTo>
                    <a:pt x="4153" y="5337"/>
                    <a:pt x="4814" y="5101"/>
                    <a:pt x="5199" y="4501"/>
                  </a:cubicBezTo>
                  <a:cubicBezTo>
                    <a:pt x="6247" y="2862"/>
                    <a:pt x="5440" y="1125"/>
                    <a:pt x="3768" y="345"/>
                  </a:cubicBezTo>
                  <a:cubicBezTo>
                    <a:pt x="3320" y="137"/>
                    <a:pt x="2822" y="0"/>
                    <a:pt x="233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6" name="Google Shape;446;p20"/>
            <p:cNvSpPr/>
            <p:nvPr/>
          </p:nvSpPr>
          <p:spPr>
            <a:xfrm>
              <a:off x="-2332250" y="3871675"/>
              <a:ext cx="154700" cy="145525"/>
            </a:xfrm>
            <a:custGeom>
              <a:avLst/>
              <a:gdLst/>
              <a:ahLst/>
              <a:cxnLst/>
              <a:rect l="l" t="t" r="r" b="b"/>
              <a:pathLst>
                <a:path w="6188" h="5821" extrusionOk="0">
                  <a:moveTo>
                    <a:pt x="3076" y="0"/>
                  </a:moveTo>
                  <a:cubicBezTo>
                    <a:pt x="1817" y="0"/>
                    <a:pt x="574" y="879"/>
                    <a:pt x="275" y="2128"/>
                  </a:cubicBezTo>
                  <a:cubicBezTo>
                    <a:pt x="1" y="3275"/>
                    <a:pt x="554" y="4550"/>
                    <a:pt x="1526" y="5216"/>
                  </a:cubicBezTo>
                  <a:cubicBezTo>
                    <a:pt x="2051" y="5574"/>
                    <a:pt x="2857" y="5820"/>
                    <a:pt x="3614" y="5820"/>
                  </a:cubicBezTo>
                  <a:cubicBezTo>
                    <a:pt x="4047" y="5820"/>
                    <a:pt x="4465" y="5739"/>
                    <a:pt x="4804" y="5552"/>
                  </a:cubicBezTo>
                  <a:cubicBezTo>
                    <a:pt x="5847" y="4975"/>
                    <a:pt x="6187" y="3408"/>
                    <a:pt x="5922" y="2312"/>
                  </a:cubicBezTo>
                  <a:cubicBezTo>
                    <a:pt x="5918" y="2279"/>
                    <a:pt x="5909" y="2242"/>
                    <a:pt x="5900" y="2209"/>
                  </a:cubicBezTo>
                  <a:cubicBezTo>
                    <a:pt x="5592" y="1128"/>
                    <a:pt x="4647" y="235"/>
                    <a:pt x="3538" y="41"/>
                  </a:cubicBezTo>
                  <a:cubicBezTo>
                    <a:pt x="3385" y="14"/>
                    <a:pt x="3230" y="0"/>
                    <a:pt x="307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7" name="Google Shape;447;p20"/>
            <p:cNvSpPr/>
            <p:nvPr/>
          </p:nvSpPr>
          <p:spPr>
            <a:xfrm>
              <a:off x="-2309425" y="4106300"/>
              <a:ext cx="55975" cy="49375"/>
            </a:xfrm>
            <a:custGeom>
              <a:avLst/>
              <a:gdLst/>
              <a:ahLst/>
              <a:cxnLst/>
              <a:rect l="l" t="t" r="r" b="b"/>
              <a:pathLst>
                <a:path w="2239" h="1975" extrusionOk="0">
                  <a:moveTo>
                    <a:pt x="1662" y="1"/>
                  </a:moveTo>
                  <a:cubicBezTo>
                    <a:pt x="1303" y="195"/>
                    <a:pt x="929" y="384"/>
                    <a:pt x="557" y="558"/>
                  </a:cubicBezTo>
                  <a:cubicBezTo>
                    <a:pt x="363" y="648"/>
                    <a:pt x="155" y="757"/>
                    <a:pt x="0" y="903"/>
                  </a:cubicBezTo>
                  <a:cubicBezTo>
                    <a:pt x="164" y="1276"/>
                    <a:pt x="467" y="1607"/>
                    <a:pt x="878" y="1842"/>
                  </a:cubicBezTo>
                  <a:cubicBezTo>
                    <a:pt x="1029" y="1930"/>
                    <a:pt x="1209" y="1974"/>
                    <a:pt x="1387" y="1974"/>
                  </a:cubicBezTo>
                  <a:cubicBezTo>
                    <a:pt x="1699" y="1974"/>
                    <a:pt x="2004" y="1836"/>
                    <a:pt x="2125" y="1550"/>
                  </a:cubicBezTo>
                  <a:cubicBezTo>
                    <a:pt x="2238" y="1262"/>
                    <a:pt x="2130" y="931"/>
                    <a:pt x="1983" y="652"/>
                  </a:cubicBezTo>
                  <a:cubicBezTo>
                    <a:pt x="1875" y="435"/>
                    <a:pt x="1737" y="227"/>
                    <a:pt x="16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8" name="Google Shape;448;p20"/>
            <p:cNvSpPr/>
            <p:nvPr/>
          </p:nvSpPr>
          <p:spPr>
            <a:xfrm>
              <a:off x="-2241800" y="4061350"/>
              <a:ext cx="59400" cy="59175"/>
            </a:xfrm>
            <a:custGeom>
              <a:avLst/>
              <a:gdLst/>
              <a:ahLst/>
              <a:cxnLst/>
              <a:rect l="l" t="t" r="r" b="b"/>
              <a:pathLst>
                <a:path w="2376" h="2367" extrusionOk="0">
                  <a:moveTo>
                    <a:pt x="1761" y="0"/>
                  </a:moveTo>
                  <a:cubicBezTo>
                    <a:pt x="1195" y="430"/>
                    <a:pt x="604" y="831"/>
                    <a:pt x="0" y="1204"/>
                  </a:cubicBezTo>
                  <a:cubicBezTo>
                    <a:pt x="284" y="1492"/>
                    <a:pt x="501" y="1842"/>
                    <a:pt x="813" y="2091"/>
                  </a:cubicBezTo>
                  <a:cubicBezTo>
                    <a:pt x="1022" y="2256"/>
                    <a:pt x="1300" y="2367"/>
                    <a:pt x="1560" y="2367"/>
                  </a:cubicBezTo>
                  <a:cubicBezTo>
                    <a:pt x="1739" y="2367"/>
                    <a:pt x="1910" y="2314"/>
                    <a:pt x="2045" y="2191"/>
                  </a:cubicBezTo>
                  <a:cubicBezTo>
                    <a:pt x="2376" y="1875"/>
                    <a:pt x="2282" y="1326"/>
                    <a:pt x="2101" y="907"/>
                  </a:cubicBezTo>
                  <a:cubicBezTo>
                    <a:pt x="1970" y="613"/>
                    <a:pt x="1809" y="312"/>
                    <a:pt x="176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9" name="Google Shape;449;p20"/>
            <p:cNvSpPr/>
            <p:nvPr/>
          </p:nvSpPr>
          <p:spPr>
            <a:xfrm>
              <a:off x="-2182425" y="4019775"/>
              <a:ext cx="64000" cy="56325"/>
            </a:xfrm>
            <a:custGeom>
              <a:avLst/>
              <a:gdLst/>
              <a:ahLst/>
              <a:cxnLst/>
              <a:rect l="l" t="t" r="r" b="b"/>
              <a:pathLst>
                <a:path w="2560" h="2253" extrusionOk="0">
                  <a:moveTo>
                    <a:pt x="1615" y="1"/>
                  </a:moveTo>
                  <a:cubicBezTo>
                    <a:pt x="1374" y="38"/>
                    <a:pt x="1082" y="241"/>
                    <a:pt x="694" y="587"/>
                  </a:cubicBezTo>
                  <a:cubicBezTo>
                    <a:pt x="467" y="790"/>
                    <a:pt x="236" y="983"/>
                    <a:pt x="1" y="1176"/>
                  </a:cubicBezTo>
                  <a:cubicBezTo>
                    <a:pt x="175" y="1214"/>
                    <a:pt x="336" y="1299"/>
                    <a:pt x="482" y="1403"/>
                  </a:cubicBezTo>
                  <a:cubicBezTo>
                    <a:pt x="794" y="1635"/>
                    <a:pt x="1044" y="1951"/>
                    <a:pt x="1389" y="2135"/>
                  </a:cubicBezTo>
                  <a:cubicBezTo>
                    <a:pt x="1530" y="2210"/>
                    <a:pt x="1699" y="2252"/>
                    <a:pt x="1862" y="2252"/>
                  </a:cubicBezTo>
                  <a:cubicBezTo>
                    <a:pt x="2099" y="2252"/>
                    <a:pt x="2323" y="2164"/>
                    <a:pt x="2433" y="1960"/>
                  </a:cubicBezTo>
                  <a:cubicBezTo>
                    <a:pt x="2559" y="1724"/>
                    <a:pt x="2489" y="1426"/>
                    <a:pt x="2389" y="1171"/>
                  </a:cubicBezTo>
                  <a:cubicBezTo>
                    <a:pt x="2224" y="737"/>
                    <a:pt x="1965" y="303"/>
                    <a:pt x="161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0" name="Google Shape;450;p20"/>
            <p:cNvSpPr/>
            <p:nvPr/>
          </p:nvSpPr>
          <p:spPr>
            <a:xfrm>
              <a:off x="-2610125" y="4020100"/>
              <a:ext cx="400925" cy="421850"/>
            </a:xfrm>
            <a:custGeom>
              <a:avLst/>
              <a:gdLst/>
              <a:ahLst/>
              <a:cxnLst/>
              <a:rect l="l" t="t" r="r" b="b"/>
              <a:pathLst>
                <a:path w="16037" h="16874" extrusionOk="0">
                  <a:moveTo>
                    <a:pt x="3930" y="2816"/>
                  </a:moveTo>
                  <a:cubicBezTo>
                    <a:pt x="4137" y="2816"/>
                    <a:pt x="4368" y="2930"/>
                    <a:pt x="4525" y="3113"/>
                  </a:cubicBezTo>
                  <a:cubicBezTo>
                    <a:pt x="4662" y="3279"/>
                    <a:pt x="4719" y="3473"/>
                    <a:pt x="4676" y="3643"/>
                  </a:cubicBezTo>
                  <a:cubicBezTo>
                    <a:pt x="4643" y="3784"/>
                    <a:pt x="4549" y="3930"/>
                    <a:pt x="4401" y="4077"/>
                  </a:cubicBezTo>
                  <a:cubicBezTo>
                    <a:pt x="4072" y="4412"/>
                    <a:pt x="3603" y="4597"/>
                    <a:pt x="3132" y="4619"/>
                  </a:cubicBezTo>
                  <a:cubicBezTo>
                    <a:pt x="3009" y="4375"/>
                    <a:pt x="2952" y="4120"/>
                    <a:pt x="2962" y="3869"/>
                  </a:cubicBezTo>
                  <a:cubicBezTo>
                    <a:pt x="2990" y="3335"/>
                    <a:pt x="3415" y="2854"/>
                    <a:pt x="3882" y="2816"/>
                  </a:cubicBezTo>
                  <a:close/>
                  <a:moveTo>
                    <a:pt x="6292" y="4997"/>
                  </a:moveTo>
                  <a:cubicBezTo>
                    <a:pt x="6428" y="4997"/>
                    <a:pt x="6574" y="5043"/>
                    <a:pt x="6687" y="5129"/>
                  </a:cubicBezTo>
                  <a:cubicBezTo>
                    <a:pt x="6753" y="5177"/>
                    <a:pt x="6866" y="5277"/>
                    <a:pt x="6866" y="5423"/>
                  </a:cubicBezTo>
                  <a:cubicBezTo>
                    <a:pt x="6866" y="5635"/>
                    <a:pt x="6659" y="5833"/>
                    <a:pt x="6451" y="5914"/>
                  </a:cubicBezTo>
                  <a:cubicBezTo>
                    <a:pt x="6293" y="5975"/>
                    <a:pt x="6118" y="5996"/>
                    <a:pt x="5943" y="5996"/>
                  </a:cubicBezTo>
                  <a:cubicBezTo>
                    <a:pt x="5793" y="5996"/>
                    <a:pt x="5643" y="5980"/>
                    <a:pt x="5502" y="5961"/>
                  </a:cubicBezTo>
                  <a:cubicBezTo>
                    <a:pt x="5464" y="5957"/>
                    <a:pt x="5427" y="5951"/>
                    <a:pt x="5393" y="5946"/>
                  </a:cubicBezTo>
                  <a:cubicBezTo>
                    <a:pt x="5493" y="5569"/>
                    <a:pt x="5733" y="5149"/>
                    <a:pt x="6130" y="5022"/>
                  </a:cubicBezTo>
                  <a:cubicBezTo>
                    <a:pt x="6180" y="5005"/>
                    <a:pt x="6235" y="4997"/>
                    <a:pt x="6292" y="4997"/>
                  </a:cubicBezTo>
                  <a:close/>
                  <a:moveTo>
                    <a:pt x="9017" y="7738"/>
                  </a:moveTo>
                  <a:cubicBezTo>
                    <a:pt x="9103" y="7738"/>
                    <a:pt x="9172" y="7754"/>
                    <a:pt x="9213" y="7788"/>
                  </a:cubicBezTo>
                  <a:cubicBezTo>
                    <a:pt x="9294" y="7849"/>
                    <a:pt x="9317" y="8019"/>
                    <a:pt x="9261" y="8156"/>
                  </a:cubicBezTo>
                  <a:cubicBezTo>
                    <a:pt x="9189" y="8317"/>
                    <a:pt x="9030" y="8468"/>
                    <a:pt x="8779" y="8601"/>
                  </a:cubicBezTo>
                  <a:cubicBezTo>
                    <a:pt x="8443" y="8782"/>
                    <a:pt x="8059" y="8867"/>
                    <a:pt x="7674" y="8867"/>
                  </a:cubicBezTo>
                  <a:cubicBezTo>
                    <a:pt x="7609" y="8867"/>
                    <a:pt x="7545" y="8865"/>
                    <a:pt x="7480" y="8860"/>
                  </a:cubicBezTo>
                  <a:cubicBezTo>
                    <a:pt x="7731" y="8336"/>
                    <a:pt x="8208" y="7912"/>
                    <a:pt x="8779" y="7770"/>
                  </a:cubicBezTo>
                  <a:cubicBezTo>
                    <a:pt x="8866" y="7749"/>
                    <a:pt x="8947" y="7738"/>
                    <a:pt x="9017" y="7738"/>
                  </a:cubicBezTo>
                  <a:close/>
                  <a:moveTo>
                    <a:pt x="10753" y="9847"/>
                  </a:moveTo>
                  <a:cubicBezTo>
                    <a:pt x="10782" y="9847"/>
                    <a:pt x="10800" y="9852"/>
                    <a:pt x="10804" y="9861"/>
                  </a:cubicBezTo>
                  <a:cubicBezTo>
                    <a:pt x="10838" y="9880"/>
                    <a:pt x="10867" y="10026"/>
                    <a:pt x="10810" y="10215"/>
                  </a:cubicBezTo>
                  <a:cubicBezTo>
                    <a:pt x="10612" y="10891"/>
                    <a:pt x="9945" y="11396"/>
                    <a:pt x="9241" y="11462"/>
                  </a:cubicBezTo>
                  <a:cubicBezTo>
                    <a:pt x="9261" y="11382"/>
                    <a:pt x="9285" y="11306"/>
                    <a:pt x="9313" y="11231"/>
                  </a:cubicBezTo>
                  <a:cubicBezTo>
                    <a:pt x="9529" y="10621"/>
                    <a:pt x="9964" y="10140"/>
                    <a:pt x="10493" y="9913"/>
                  </a:cubicBezTo>
                  <a:cubicBezTo>
                    <a:pt x="10616" y="9866"/>
                    <a:pt x="10701" y="9847"/>
                    <a:pt x="10753" y="9847"/>
                  </a:cubicBezTo>
                  <a:close/>
                  <a:moveTo>
                    <a:pt x="12807" y="12689"/>
                  </a:moveTo>
                  <a:cubicBezTo>
                    <a:pt x="12826" y="12689"/>
                    <a:pt x="12844" y="12694"/>
                    <a:pt x="12859" y="12700"/>
                  </a:cubicBezTo>
                  <a:cubicBezTo>
                    <a:pt x="13020" y="12737"/>
                    <a:pt x="13138" y="12977"/>
                    <a:pt x="13095" y="13186"/>
                  </a:cubicBezTo>
                  <a:cubicBezTo>
                    <a:pt x="13033" y="13511"/>
                    <a:pt x="12726" y="13742"/>
                    <a:pt x="12552" y="13855"/>
                  </a:cubicBezTo>
                  <a:cubicBezTo>
                    <a:pt x="12382" y="13960"/>
                    <a:pt x="12192" y="14040"/>
                    <a:pt x="11994" y="14092"/>
                  </a:cubicBezTo>
                  <a:cubicBezTo>
                    <a:pt x="11994" y="13742"/>
                    <a:pt x="12085" y="13393"/>
                    <a:pt x="12273" y="13096"/>
                  </a:cubicBezTo>
                  <a:cubicBezTo>
                    <a:pt x="12401" y="12883"/>
                    <a:pt x="12623" y="12689"/>
                    <a:pt x="12807" y="12689"/>
                  </a:cubicBezTo>
                  <a:close/>
                  <a:moveTo>
                    <a:pt x="3091" y="0"/>
                  </a:moveTo>
                  <a:cubicBezTo>
                    <a:pt x="2107" y="0"/>
                    <a:pt x="1120" y="528"/>
                    <a:pt x="639" y="1400"/>
                  </a:cubicBezTo>
                  <a:cubicBezTo>
                    <a:pt x="1" y="2551"/>
                    <a:pt x="341" y="4129"/>
                    <a:pt x="1394" y="4917"/>
                  </a:cubicBezTo>
                  <a:cubicBezTo>
                    <a:pt x="1766" y="5201"/>
                    <a:pt x="2211" y="5366"/>
                    <a:pt x="2673" y="5423"/>
                  </a:cubicBezTo>
                  <a:cubicBezTo>
                    <a:pt x="2829" y="5630"/>
                    <a:pt x="3019" y="5820"/>
                    <a:pt x="3235" y="5979"/>
                  </a:cubicBezTo>
                  <a:cubicBezTo>
                    <a:pt x="3594" y="6249"/>
                    <a:pt x="4010" y="6452"/>
                    <a:pt x="4506" y="6594"/>
                  </a:cubicBezTo>
                  <a:cubicBezTo>
                    <a:pt x="4534" y="7548"/>
                    <a:pt x="4987" y="8472"/>
                    <a:pt x="5757" y="9054"/>
                  </a:cubicBezTo>
                  <a:cubicBezTo>
                    <a:pt x="5979" y="9228"/>
                    <a:pt x="6229" y="9365"/>
                    <a:pt x="6489" y="9464"/>
                  </a:cubicBezTo>
                  <a:cubicBezTo>
                    <a:pt x="6484" y="9531"/>
                    <a:pt x="6484" y="9601"/>
                    <a:pt x="6484" y="9668"/>
                  </a:cubicBezTo>
                  <a:cubicBezTo>
                    <a:pt x="6503" y="10796"/>
                    <a:pt x="7297" y="11830"/>
                    <a:pt x="8350" y="12170"/>
                  </a:cubicBezTo>
                  <a:cubicBezTo>
                    <a:pt x="8363" y="12595"/>
                    <a:pt x="8472" y="13011"/>
                    <a:pt x="8661" y="13374"/>
                  </a:cubicBezTo>
                  <a:cubicBezTo>
                    <a:pt x="9034" y="14092"/>
                    <a:pt x="9733" y="14635"/>
                    <a:pt x="10578" y="14862"/>
                  </a:cubicBezTo>
                  <a:cubicBezTo>
                    <a:pt x="10823" y="14928"/>
                    <a:pt x="11065" y="14966"/>
                    <a:pt x="11310" y="14975"/>
                  </a:cubicBezTo>
                  <a:cubicBezTo>
                    <a:pt x="11471" y="15485"/>
                    <a:pt x="11767" y="15952"/>
                    <a:pt x="12192" y="16292"/>
                  </a:cubicBezTo>
                  <a:cubicBezTo>
                    <a:pt x="12684" y="16684"/>
                    <a:pt x="13297" y="16873"/>
                    <a:pt x="13912" y="16873"/>
                  </a:cubicBezTo>
                  <a:cubicBezTo>
                    <a:pt x="14635" y="16873"/>
                    <a:pt x="15352" y="16609"/>
                    <a:pt x="15876" y="16094"/>
                  </a:cubicBezTo>
                  <a:cubicBezTo>
                    <a:pt x="16037" y="15934"/>
                    <a:pt x="16037" y="15674"/>
                    <a:pt x="15876" y="15513"/>
                  </a:cubicBezTo>
                  <a:cubicBezTo>
                    <a:pt x="15796" y="15433"/>
                    <a:pt x="15691" y="15393"/>
                    <a:pt x="15586" y="15393"/>
                  </a:cubicBezTo>
                  <a:cubicBezTo>
                    <a:pt x="15481" y="15393"/>
                    <a:pt x="15376" y="15433"/>
                    <a:pt x="15295" y="15513"/>
                  </a:cubicBezTo>
                  <a:cubicBezTo>
                    <a:pt x="14935" y="15871"/>
                    <a:pt x="14423" y="16054"/>
                    <a:pt x="13913" y="16054"/>
                  </a:cubicBezTo>
                  <a:cubicBezTo>
                    <a:pt x="13479" y="16054"/>
                    <a:pt x="13046" y="15922"/>
                    <a:pt x="12708" y="15651"/>
                  </a:cubicBezTo>
                  <a:cubicBezTo>
                    <a:pt x="12458" y="15452"/>
                    <a:pt x="12273" y="15193"/>
                    <a:pt x="12151" y="14895"/>
                  </a:cubicBezTo>
                  <a:cubicBezTo>
                    <a:pt x="12447" y="14824"/>
                    <a:pt x="12731" y="14711"/>
                    <a:pt x="12986" y="14550"/>
                  </a:cubicBezTo>
                  <a:cubicBezTo>
                    <a:pt x="13487" y="14239"/>
                    <a:pt x="13813" y="13809"/>
                    <a:pt x="13903" y="13341"/>
                  </a:cubicBezTo>
                  <a:cubicBezTo>
                    <a:pt x="14011" y="12765"/>
                    <a:pt x="13694" y="12052"/>
                    <a:pt x="13048" y="11901"/>
                  </a:cubicBezTo>
                  <a:cubicBezTo>
                    <a:pt x="12964" y="11881"/>
                    <a:pt x="12882" y="11872"/>
                    <a:pt x="12801" y="11872"/>
                  </a:cubicBezTo>
                  <a:cubicBezTo>
                    <a:pt x="12266" y="11872"/>
                    <a:pt x="11817" y="12276"/>
                    <a:pt x="11579" y="12661"/>
                  </a:cubicBezTo>
                  <a:cubicBezTo>
                    <a:pt x="11296" y="13105"/>
                    <a:pt x="11168" y="13624"/>
                    <a:pt x="11173" y="14144"/>
                  </a:cubicBezTo>
                  <a:cubicBezTo>
                    <a:pt x="11050" y="14130"/>
                    <a:pt x="10923" y="14106"/>
                    <a:pt x="10795" y="14073"/>
                  </a:cubicBezTo>
                  <a:cubicBezTo>
                    <a:pt x="10167" y="13903"/>
                    <a:pt x="9657" y="13511"/>
                    <a:pt x="9388" y="12996"/>
                  </a:cubicBezTo>
                  <a:cubicBezTo>
                    <a:pt x="9274" y="12779"/>
                    <a:pt x="9204" y="12539"/>
                    <a:pt x="9180" y="12284"/>
                  </a:cubicBezTo>
                  <a:cubicBezTo>
                    <a:pt x="10261" y="12246"/>
                    <a:pt x="11292" y="11490"/>
                    <a:pt x="11593" y="10442"/>
                  </a:cubicBezTo>
                  <a:cubicBezTo>
                    <a:pt x="11749" y="9913"/>
                    <a:pt x="11626" y="9431"/>
                    <a:pt x="11277" y="9186"/>
                  </a:cubicBezTo>
                  <a:cubicBezTo>
                    <a:pt x="11156" y="9105"/>
                    <a:pt x="10982" y="9028"/>
                    <a:pt x="10746" y="9028"/>
                  </a:cubicBezTo>
                  <a:cubicBezTo>
                    <a:pt x="10586" y="9028"/>
                    <a:pt x="10397" y="9064"/>
                    <a:pt x="10176" y="9158"/>
                  </a:cubicBezTo>
                  <a:cubicBezTo>
                    <a:pt x="9435" y="9474"/>
                    <a:pt x="8836" y="10130"/>
                    <a:pt x="8543" y="10952"/>
                  </a:cubicBezTo>
                  <a:cubicBezTo>
                    <a:pt x="8496" y="11074"/>
                    <a:pt x="8463" y="11203"/>
                    <a:pt x="8430" y="11325"/>
                  </a:cubicBezTo>
                  <a:cubicBezTo>
                    <a:pt x="7797" y="11042"/>
                    <a:pt x="7319" y="10376"/>
                    <a:pt x="7306" y="9668"/>
                  </a:cubicBezTo>
                  <a:lnTo>
                    <a:pt x="7306" y="9668"/>
                  </a:lnTo>
                  <a:cubicBezTo>
                    <a:pt x="7429" y="9682"/>
                    <a:pt x="7552" y="9689"/>
                    <a:pt x="7676" y="9689"/>
                  </a:cubicBezTo>
                  <a:cubicBezTo>
                    <a:pt x="8190" y="9689"/>
                    <a:pt x="8705" y="9570"/>
                    <a:pt x="9167" y="9322"/>
                  </a:cubicBezTo>
                  <a:cubicBezTo>
                    <a:pt x="9581" y="9101"/>
                    <a:pt x="9865" y="8818"/>
                    <a:pt x="10011" y="8478"/>
                  </a:cubicBezTo>
                  <a:cubicBezTo>
                    <a:pt x="10224" y="7991"/>
                    <a:pt x="10096" y="7424"/>
                    <a:pt x="9709" y="7132"/>
                  </a:cubicBezTo>
                  <a:cubicBezTo>
                    <a:pt x="9522" y="6992"/>
                    <a:pt x="9287" y="6919"/>
                    <a:pt x="9019" y="6919"/>
                  </a:cubicBezTo>
                  <a:cubicBezTo>
                    <a:pt x="8882" y="6919"/>
                    <a:pt x="8737" y="6938"/>
                    <a:pt x="8585" y="6977"/>
                  </a:cubicBezTo>
                  <a:cubicBezTo>
                    <a:pt x="7712" y="7188"/>
                    <a:pt x="7003" y="7845"/>
                    <a:pt x="6678" y="8653"/>
                  </a:cubicBezTo>
                  <a:cubicBezTo>
                    <a:pt x="6526" y="8586"/>
                    <a:pt x="6380" y="8501"/>
                    <a:pt x="6249" y="8402"/>
                  </a:cubicBezTo>
                  <a:cubicBezTo>
                    <a:pt x="5743" y="8015"/>
                    <a:pt x="5412" y="7406"/>
                    <a:pt x="5342" y="6768"/>
                  </a:cubicBezTo>
                  <a:lnTo>
                    <a:pt x="5342" y="6768"/>
                  </a:lnTo>
                  <a:cubicBezTo>
                    <a:pt x="5360" y="6773"/>
                    <a:pt x="5379" y="6773"/>
                    <a:pt x="5399" y="6778"/>
                  </a:cubicBezTo>
                  <a:cubicBezTo>
                    <a:pt x="5558" y="6798"/>
                    <a:pt x="5738" y="6815"/>
                    <a:pt x="5928" y="6815"/>
                  </a:cubicBezTo>
                  <a:cubicBezTo>
                    <a:pt x="6195" y="6815"/>
                    <a:pt x="6480" y="6781"/>
                    <a:pt x="6753" y="6674"/>
                  </a:cubicBezTo>
                  <a:cubicBezTo>
                    <a:pt x="7310" y="6456"/>
                    <a:pt x="7683" y="5951"/>
                    <a:pt x="7683" y="5423"/>
                  </a:cubicBezTo>
                  <a:cubicBezTo>
                    <a:pt x="7683" y="5055"/>
                    <a:pt x="7500" y="4704"/>
                    <a:pt x="7173" y="4469"/>
                  </a:cubicBezTo>
                  <a:cubicBezTo>
                    <a:pt x="6915" y="4278"/>
                    <a:pt x="6597" y="4177"/>
                    <a:pt x="6287" y="4177"/>
                  </a:cubicBezTo>
                  <a:cubicBezTo>
                    <a:pt x="6149" y="4177"/>
                    <a:pt x="6014" y="4197"/>
                    <a:pt x="5885" y="4237"/>
                  </a:cubicBezTo>
                  <a:cubicBezTo>
                    <a:pt x="5271" y="4431"/>
                    <a:pt x="4784" y="5011"/>
                    <a:pt x="4591" y="5767"/>
                  </a:cubicBezTo>
                  <a:cubicBezTo>
                    <a:pt x="4270" y="5659"/>
                    <a:pt x="3991" y="5521"/>
                    <a:pt x="3755" y="5347"/>
                  </a:cubicBezTo>
                  <a:cubicBezTo>
                    <a:pt x="4218" y="5229"/>
                    <a:pt x="4643" y="4998"/>
                    <a:pt x="4983" y="4658"/>
                  </a:cubicBezTo>
                  <a:cubicBezTo>
                    <a:pt x="5233" y="4403"/>
                    <a:pt x="5399" y="4129"/>
                    <a:pt x="5469" y="3845"/>
                  </a:cubicBezTo>
                  <a:cubicBezTo>
                    <a:pt x="5578" y="3416"/>
                    <a:pt x="5464" y="2958"/>
                    <a:pt x="5148" y="2585"/>
                  </a:cubicBezTo>
                  <a:cubicBezTo>
                    <a:pt x="4837" y="2212"/>
                    <a:pt x="4376" y="1995"/>
                    <a:pt x="3927" y="1995"/>
                  </a:cubicBezTo>
                  <a:cubicBezTo>
                    <a:pt x="3892" y="1995"/>
                    <a:pt x="3856" y="1997"/>
                    <a:pt x="3821" y="1999"/>
                  </a:cubicBezTo>
                  <a:cubicBezTo>
                    <a:pt x="2947" y="2065"/>
                    <a:pt x="2197" y="2887"/>
                    <a:pt x="2145" y="3826"/>
                  </a:cubicBezTo>
                  <a:cubicBezTo>
                    <a:pt x="2135" y="4035"/>
                    <a:pt x="2154" y="4242"/>
                    <a:pt x="2206" y="4449"/>
                  </a:cubicBezTo>
                  <a:cubicBezTo>
                    <a:pt x="2093" y="4403"/>
                    <a:pt x="1984" y="4336"/>
                    <a:pt x="1885" y="4261"/>
                  </a:cubicBezTo>
                  <a:cubicBezTo>
                    <a:pt x="1158" y="3718"/>
                    <a:pt x="917" y="2590"/>
                    <a:pt x="1356" y="1796"/>
                  </a:cubicBezTo>
                  <a:cubicBezTo>
                    <a:pt x="1690" y="1193"/>
                    <a:pt x="2399" y="822"/>
                    <a:pt x="3091" y="822"/>
                  </a:cubicBezTo>
                  <a:cubicBezTo>
                    <a:pt x="3309" y="822"/>
                    <a:pt x="3525" y="858"/>
                    <a:pt x="3727" y="936"/>
                  </a:cubicBezTo>
                  <a:cubicBezTo>
                    <a:pt x="3776" y="955"/>
                    <a:pt x="3826" y="964"/>
                    <a:pt x="3875" y="964"/>
                  </a:cubicBezTo>
                  <a:cubicBezTo>
                    <a:pt x="4039" y="964"/>
                    <a:pt x="4193" y="865"/>
                    <a:pt x="4255" y="701"/>
                  </a:cubicBezTo>
                  <a:cubicBezTo>
                    <a:pt x="4340" y="493"/>
                    <a:pt x="4231" y="252"/>
                    <a:pt x="4024" y="171"/>
                  </a:cubicBezTo>
                  <a:cubicBezTo>
                    <a:pt x="3725" y="55"/>
                    <a:pt x="3408" y="0"/>
                    <a:pt x="309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 name="Google Shape;451;p20"/>
            <p:cNvSpPr/>
            <p:nvPr/>
          </p:nvSpPr>
          <p:spPr>
            <a:xfrm>
              <a:off x="-2300925" y="3932275"/>
              <a:ext cx="74025" cy="57725"/>
            </a:xfrm>
            <a:custGeom>
              <a:avLst/>
              <a:gdLst/>
              <a:ahLst/>
              <a:cxnLst/>
              <a:rect l="l" t="t" r="r" b="b"/>
              <a:pathLst>
                <a:path w="2961" h="2309" extrusionOk="0">
                  <a:moveTo>
                    <a:pt x="1176" y="1"/>
                  </a:moveTo>
                  <a:cubicBezTo>
                    <a:pt x="808" y="1"/>
                    <a:pt x="481" y="148"/>
                    <a:pt x="306" y="432"/>
                  </a:cubicBezTo>
                  <a:cubicBezTo>
                    <a:pt x="0" y="923"/>
                    <a:pt x="278" y="1650"/>
                    <a:pt x="925" y="2051"/>
                  </a:cubicBezTo>
                  <a:cubicBezTo>
                    <a:pt x="1206" y="2225"/>
                    <a:pt x="1511" y="2309"/>
                    <a:pt x="1790" y="2309"/>
                  </a:cubicBezTo>
                  <a:cubicBezTo>
                    <a:pt x="2157" y="2309"/>
                    <a:pt x="2482" y="2163"/>
                    <a:pt x="2653" y="1881"/>
                  </a:cubicBezTo>
                  <a:cubicBezTo>
                    <a:pt x="2960" y="1385"/>
                    <a:pt x="2681" y="659"/>
                    <a:pt x="2034" y="256"/>
                  </a:cubicBezTo>
                  <a:cubicBezTo>
                    <a:pt x="1755" y="84"/>
                    <a:pt x="1454" y="1"/>
                    <a:pt x="117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 name="Google Shape;452;p20"/>
            <p:cNvSpPr/>
            <p:nvPr/>
          </p:nvSpPr>
          <p:spPr>
            <a:xfrm>
              <a:off x="-2391600" y="3995500"/>
              <a:ext cx="64925" cy="64700"/>
            </a:xfrm>
            <a:custGeom>
              <a:avLst/>
              <a:gdLst/>
              <a:ahLst/>
              <a:cxnLst/>
              <a:rect l="l" t="t" r="r" b="b"/>
              <a:pathLst>
                <a:path w="2597" h="2588" extrusionOk="0">
                  <a:moveTo>
                    <a:pt x="1021" y="1"/>
                  </a:moveTo>
                  <a:cubicBezTo>
                    <a:pt x="854" y="1"/>
                    <a:pt x="693" y="44"/>
                    <a:pt x="553" y="135"/>
                  </a:cubicBezTo>
                  <a:cubicBezTo>
                    <a:pt x="62" y="447"/>
                    <a:pt x="1" y="1227"/>
                    <a:pt x="415" y="1864"/>
                  </a:cubicBezTo>
                  <a:cubicBezTo>
                    <a:pt x="709" y="2322"/>
                    <a:pt x="1165" y="2588"/>
                    <a:pt x="1581" y="2588"/>
                  </a:cubicBezTo>
                  <a:cubicBezTo>
                    <a:pt x="1748" y="2588"/>
                    <a:pt x="1909" y="2545"/>
                    <a:pt x="2050" y="2454"/>
                  </a:cubicBezTo>
                  <a:cubicBezTo>
                    <a:pt x="2536" y="2138"/>
                    <a:pt x="2597" y="1364"/>
                    <a:pt x="2187" y="721"/>
                  </a:cubicBezTo>
                  <a:cubicBezTo>
                    <a:pt x="1891" y="264"/>
                    <a:pt x="1435" y="1"/>
                    <a:pt x="102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9" name="TextBox 88">
            <a:extLst>
              <a:ext uri="{FF2B5EF4-FFF2-40B4-BE49-F238E27FC236}">
                <a16:creationId xmlns:a16="http://schemas.microsoft.com/office/drawing/2014/main" id="{EBCF118E-1A35-4308-B1B9-4D52D8581497}"/>
              </a:ext>
            </a:extLst>
          </p:cNvPr>
          <p:cNvSpPr txBox="1"/>
          <p:nvPr/>
        </p:nvSpPr>
        <p:spPr>
          <a:xfrm>
            <a:off x="3729534" y="254174"/>
            <a:ext cx="8291472"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0C8458"/>
                </a:solidFill>
                <a:effectLst/>
                <a:uLnTx/>
                <a:uFillTx/>
                <a:latin typeface="SVN-Shintia Scriptca"/>
                <a:ea typeface="+mn-ea"/>
                <a:cs typeface="+mn-cs"/>
              </a:rPr>
              <a:t>Thứ</a:t>
            </a:r>
            <a:r>
              <a:rPr lang="en-US" sz="3500" b="1" dirty="0">
                <a:solidFill>
                  <a:srgbClr val="0C8458"/>
                </a:solidFill>
                <a:latin typeface="SVN-Shintia Scriptca"/>
              </a:rPr>
              <a:t> </a:t>
            </a:r>
            <a:r>
              <a:rPr lang="en-US" sz="3500" b="1" dirty="0" err="1">
                <a:solidFill>
                  <a:srgbClr val="0C8458"/>
                </a:solidFill>
                <a:latin typeface="SVN-Shintia Scriptca"/>
              </a:rPr>
              <a:t>Năm</a:t>
            </a:r>
            <a:r>
              <a:rPr kumimoji="0" lang="en-US" sz="3500" b="1" i="0" u="none" strike="noStrike" kern="1200" cap="none" spc="0" normalizeH="0" baseline="0" noProof="0" dirty="0">
                <a:ln>
                  <a:noFill/>
                </a:ln>
                <a:solidFill>
                  <a:srgbClr val="0C8458"/>
                </a:solidFill>
                <a:effectLst/>
                <a:uLnTx/>
                <a:uFillTx/>
                <a:latin typeface="SVN-Shintia Scriptca"/>
                <a:ea typeface="+mn-ea"/>
                <a:cs typeface="+mn-cs"/>
              </a:rPr>
              <a:t> </a:t>
            </a:r>
            <a:r>
              <a:rPr kumimoji="0" lang="en-US" sz="3500" b="1" i="0" u="none" strike="noStrike" kern="1200" cap="none" spc="0" normalizeH="0" baseline="0" noProof="0" dirty="0" err="1">
                <a:ln>
                  <a:noFill/>
                </a:ln>
                <a:solidFill>
                  <a:srgbClr val="0C8458"/>
                </a:solidFill>
                <a:effectLst/>
                <a:uLnTx/>
                <a:uFillTx/>
                <a:latin typeface="SVN-Shintia Scriptca"/>
                <a:ea typeface="+mn-ea"/>
                <a:cs typeface="+mn-cs"/>
              </a:rPr>
              <a:t>ngày</a:t>
            </a:r>
            <a:r>
              <a:rPr lang="en-US" sz="3500" b="1" dirty="0">
                <a:solidFill>
                  <a:srgbClr val="0C8458"/>
                </a:solidFill>
                <a:latin typeface="SVN-Shintia Scriptca"/>
              </a:rPr>
              <a:t> 25</a:t>
            </a:r>
            <a:r>
              <a:rPr kumimoji="0" lang="en-US" sz="3500" b="1" i="0" u="none" strike="noStrike" kern="1200" cap="none" spc="0" normalizeH="0" baseline="0" noProof="0" dirty="0">
                <a:ln>
                  <a:noFill/>
                </a:ln>
                <a:solidFill>
                  <a:srgbClr val="0C8458"/>
                </a:solidFill>
                <a:effectLst/>
                <a:uLnTx/>
                <a:uFillTx/>
                <a:latin typeface="SVN-Shintia Scriptca"/>
                <a:ea typeface="+mn-ea"/>
                <a:cs typeface="+mn-cs"/>
              </a:rPr>
              <a:t> </a:t>
            </a:r>
            <a:r>
              <a:rPr kumimoji="0" lang="en-US" sz="3500" b="1" i="0" u="none" strike="noStrike" kern="1200" cap="none" spc="0" normalizeH="0" baseline="0" noProof="0" dirty="0" err="1">
                <a:ln>
                  <a:noFill/>
                </a:ln>
                <a:solidFill>
                  <a:srgbClr val="0C8458"/>
                </a:solidFill>
                <a:effectLst/>
                <a:uLnTx/>
                <a:uFillTx/>
                <a:latin typeface="SVN-Shintia Scriptca"/>
                <a:ea typeface="+mn-ea"/>
                <a:cs typeface="+mn-cs"/>
              </a:rPr>
              <a:t>tháng</a:t>
            </a:r>
            <a:r>
              <a:rPr lang="en-US" sz="3500" b="1" dirty="0">
                <a:solidFill>
                  <a:srgbClr val="0C8458"/>
                </a:solidFill>
                <a:latin typeface="SVN-Shintia Scriptca"/>
              </a:rPr>
              <a:t> 9</a:t>
            </a:r>
            <a:r>
              <a:rPr kumimoji="0" lang="en-US" sz="3500" b="1" i="0" u="none" strike="noStrike" kern="1200" cap="none" spc="0" normalizeH="0" baseline="0" noProof="0" dirty="0">
                <a:ln>
                  <a:noFill/>
                </a:ln>
                <a:solidFill>
                  <a:srgbClr val="0C8458"/>
                </a:solidFill>
                <a:effectLst/>
                <a:uLnTx/>
                <a:uFillTx/>
                <a:latin typeface="SVN-Shintia Scriptca"/>
                <a:ea typeface="+mn-ea"/>
                <a:cs typeface="+mn-cs"/>
              </a:rPr>
              <a:t> </a:t>
            </a:r>
            <a:r>
              <a:rPr kumimoji="0" lang="en-US" sz="3500" b="1" i="0" u="none" strike="noStrike" kern="1200" cap="none" spc="0" normalizeH="0" baseline="0" noProof="0" dirty="0" err="1">
                <a:ln>
                  <a:noFill/>
                </a:ln>
                <a:solidFill>
                  <a:srgbClr val="0C8458"/>
                </a:solidFill>
                <a:effectLst/>
                <a:uLnTx/>
                <a:uFillTx/>
                <a:latin typeface="SVN-Shintia Scriptca"/>
                <a:ea typeface="+mn-ea"/>
                <a:cs typeface="+mn-cs"/>
              </a:rPr>
              <a:t>năm</a:t>
            </a:r>
            <a:r>
              <a:rPr lang="en-US" sz="3500" b="1" dirty="0">
                <a:solidFill>
                  <a:srgbClr val="0C8458"/>
                </a:solidFill>
                <a:latin typeface="SVN-Shintia Scriptca"/>
              </a:rPr>
              <a:t> 2025</a:t>
            </a:r>
            <a:endParaRPr kumimoji="0" lang="en-US" sz="3500" b="1" i="0" u="none" strike="noStrike" kern="1200" cap="none" spc="0" normalizeH="0" baseline="0" noProof="0" dirty="0">
              <a:ln>
                <a:noFill/>
              </a:ln>
              <a:solidFill>
                <a:srgbClr val="0C8458"/>
              </a:solidFill>
              <a:effectLst/>
              <a:uLnTx/>
              <a:uFillTx/>
              <a:latin typeface="SVN-Shintia Scriptca"/>
              <a:ea typeface="+mn-ea"/>
              <a:cs typeface="+mn-cs"/>
            </a:endParaRPr>
          </a:p>
        </p:txBody>
      </p:sp>
      <p:sp>
        <p:nvSpPr>
          <p:cNvPr id="93" name="TextBox 92">
            <a:extLst>
              <a:ext uri="{FF2B5EF4-FFF2-40B4-BE49-F238E27FC236}">
                <a16:creationId xmlns:a16="http://schemas.microsoft.com/office/drawing/2014/main" id="{3B8D3DDC-5C31-42E7-80DD-F296D245164A}"/>
              </a:ext>
            </a:extLst>
          </p:cNvPr>
          <p:cNvSpPr txBox="1"/>
          <p:nvPr/>
        </p:nvSpPr>
        <p:spPr>
          <a:xfrm rot="21141690">
            <a:off x="4234028" y="2188694"/>
            <a:ext cx="48565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D4C8E"/>
                </a:solidFill>
                <a:effectLst/>
                <a:uLnTx/>
                <a:uFillTx/>
                <a:latin typeface="UTM Spring" panose="02040603050506020204" pitchFamily="18" charset="0"/>
                <a:ea typeface="+mn-ea"/>
                <a:cs typeface="+mn-cs"/>
              </a:rPr>
              <a:t>Tuần</a:t>
            </a:r>
            <a:r>
              <a:rPr kumimoji="0" lang="en-US" sz="3600" b="1" i="0" u="none" strike="noStrike" kern="1200" cap="none" spc="0" normalizeH="0" noProof="0" dirty="0">
                <a:ln>
                  <a:noFill/>
                </a:ln>
                <a:solidFill>
                  <a:srgbClr val="0D4C8E"/>
                </a:solidFill>
                <a:effectLst/>
                <a:uLnTx/>
                <a:uFillTx/>
                <a:latin typeface="UTM Spring" panose="02040603050506020204" pitchFamily="18" charset="0"/>
                <a:ea typeface="+mn-ea"/>
                <a:cs typeface="+mn-cs"/>
              </a:rPr>
              <a:t> 3</a:t>
            </a:r>
            <a:endParaRPr kumimoji="0" lang="en-US" sz="3600" b="1" i="0" u="none" strike="noStrike" kern="1200" cap="none" spc="0" normalizeH="0" baseline="0" noProof="0" dirty="0">
              <a:ln>
                <a:noFill/>
              </a:ln>
              <a:solidFill>
                <a:srgbClr val="0D4C8E"/>
              </a:solidFill>
              <a:effectLst/>
              <a:uLnTx/>
              <a:uFillTx/>
              <a:latin typeface="UTM Spring" panose="02040603050506020204" pitchFamily="18" charset="0"/>
              <a:ea typeface="+mn-ea"/>
              <a:cs typeface="+mn-cs"/>
            </a:endParaRPr>
          </a:p>
        </p:txBody>
      </p:sp>
      <p:pic>
        <p:nvPicPr>
          <p:cNvPr id="4" name="Picture 3">
            <a:extLst>
              <a:ext uri="{FF2B5EF4-FFF2-40B4-BE49-F238E27FC236}">
                <a16:creationId xmlns:a16="http://schemas.microsoft.com/office/drawing/2014/main" id="{94920948-70DF-444F-8C79-803547DF716E}"/>
              </a:ext>
            </a:extLst>
          </p:cNvPr>
          <p:cNvPicPr>
            <a:picLocks noChangeAspect="1"/>
          </p:cNvPicPr>
          <p:nvPr/>
        </p:nvPicPr>
        <p:blipFill>
          <a:blip r:embed="rId3"/>
          <a:stretch>
            <a:fillRect/>
          </a:stretch>
        </p:blipFill>
        <p:spPr>
          <a:xfrm>
            <a:off x="3695467" y="1129922"/>
            <a:ext cx="4889150" cy="1349765"/>
          </a:xfrm>
          <a:prstGeom prst="rect">
            <a:avLst/>
          </a:prstGeom>
        </p:spPr>
      </p:pic>
      <p:pic>
        <p:nvPicPr>
          <p:cNvPr id="9" name="Picture 8">
            <a:extLst>
              <a:ext uri="{FF2B5EF4-FFF2-40B4-BE49-F238E27FC236}">
                <a16:creationId xmlns:a16="http://schemas.microsoft.com/office/drawing/2014/main" id="{6FC99183-006A-4BD7-91D1-8C9F2D6CCBF6}"/>
              </a:ext>
            </a:extLst>
          </p:cNvPr>
          <p:cNvPicPr>
            <a:picLocks noChangeAspect="1"/>
          </p:cNvPicPr>
          <p:nvPr/>
        </p:nvPicPr>
        <p:blipFill>
          <a:blip r:embed="rId4"/>
          <a:stretch>
            <a:fillRect/>
          </a:stretch>
        </p:blipFill>
        <p:spPr>
          <a:xfrm>
            <a:off x="2730514" y="2588562"/>
            <a:ext cx="8468078" cy="32250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9"/>
                                        </p:tgtEl>
                                        <p:attrNameLst>
                                          <p:attrName>style.visibility</p:attrName>
                                        </p:attrNameLst>
                                      </p:cBhvr>
                                      <p:to>
                                        <p:strVal val="visible"/>
                                      </p:to>
                                    </p:set>
                                    <p:anim by="(-#ppt_w*2)" calcmode="lin" valueType="num">
                                      <p:cBhvr rctx="PPT">
                                        <p:cTn id="7" dur="250" autoRev="1" fill="hold">
                                          <p:stCondLst>
                                            <p:cond delay="0"/>
                                          </p:stCondLst>
                                        </p:cTn>
                                        <p:tgtEl>
                                          <p:spTgt spid="89"/>
                                        </p:tgtEl>
                                        <p:attrNameLst>
                                          <p:attrName>ppt_w</p:attrName>
                                        </p:attrNameLst>
                                      </p:cBhvr>
                                    </p:anim>
                                    <p:anim by="(#ppt_w*0.50)" calcmode="lin" valueType="num">
                                      <p:cBhvr>
                                        <p:cTn id="8" dur="250" decel="50000" autoRev="1" fill="hold">
                                          <p:stCondLst>
                                            <p:cond delay="0"/>
                                          </p:stCondLst>
                                        </p:cTn>
                                        <p:tgtEl>
                                          <p:spTgt spid="89"/>
                                        </p:tgtEl>
                                        <p:attrNameLst>
                                          <p:attrName>ppt_x</p:attrName>
                                        </p:attrNameLst>
                                      </p:cBhvr>
                                    </p:anim>
                                    <p:anim from="(-#ppt_h/2)" to="(#ppt_y)" calcmode="lin" valueType="num">
                                      <p:cBhvr>
                                        <p:cTn id="9" dur="500" fill="hold">
                                          <p:stCondLst>
                                            <p:cond delay="0"/>
                                          </p:stCondLst>
                                        </p:cTn>
                                        <p:tgtEl>
                                          <p:spTgt spid="89"/>
                                        </p:tgtEl>
                                        <p:attrNameLst>
                                          <p:attrName>ppt_y</p:attrName>
                                        </p:attrNameLst>
                                      </p:cBhvr>
                                    </p:anim>
                                    <p:animRot by="21600000">
                                      <p:cBhvr>
                                        <p:cTn id="10" dur="500" fill="hold">
                                          <p:stCondLst>
                                            <p:cond delay="0"/>
                                          </p:stCondLst>
                                        </p:cTn>
                                        <p:tgtEl>
                                          <p:spTgt spid="89"/>
                                        </p:tgtEl>
                                        <p:attrNameLst>
                                          <p:attrName>r</p:attrName>
                                        </p:attrNameLst>
                                      </p:cBhvr>
                                    </p:animRot>
                                  </p:childTnLst>
                                </p:cTn>
                              </p:par>
                            </p:childTnLst>
                          </p:cTn>
                        </p:par>
                        <p:par>
                          <p:cTn id="11" fill="hold">
                            <p:stCondLst>
                              <p:cond delay="1700"/>
                            </p:stCondLst>
                            <p:childTnLst>
                              <p:par>
                                <p:cTn id="12" presetID="53" presetClass="entr" presetSubtype="16" fill="hold" grpId="0" nodeType="afterEffect">
                                  <p:stCondLst>
                                    <p:cond delay="0"/>
                                  </p:stCondLst>
                                  <p:childTnLst>
                                    <p:set>
                                      <p:cBhvr>
                                        <p:cTn id="13" dur="1" fill="hold">
                                          <p:stCondLst>
                                            <p:cond delay="0"/>
                                          </p:stCondLst>
                                        </p:cTn>
                                        <p:tgtEl>
                                          <p:spTgt spid="93"/>
                                        </p:tgtEl>
                                        <p:attrNameLst>
                                          <p:attrName>style.visibility</p:attrName>
                                        </p:attrNameLst>
                                      </p:cBhvr>
                                      <p:to>
                                        <p:strVal val="visible"/>
                                      </p:to>
                                    </p:set>
                                    <p:anim calcmode="lin" valueType="num">
                                      <p:cBhvr>
                                        <p:cTn id="14" dur="500" fill="hold"/>
                                        <p:tgtEl>
                                          <p:spTgt spid="93"/>
                                        </p:tgtEl>
                                        <p:attrNameLst>
                                          <p:attrName>ppt_w</p:attrName>
                                        </p:attrNameLst>
                                      </p:cBhvr>
                                      <p:tavLst>
                                        <p:tav tm="0">
                                          <p:val>
                                            <p:fltVal val="0"/>
                                          </p:val>
                                        </p:tav>
                                        <p:tav tm="100000">
                                          <p:val>
                                            <p:strVal val="#ppt_w"/>
                                          </p:val>
                                        </p:tav>
                                      </p:tavLst>
                                    </p:anim>
                                    <p:anim calcmode="lin" valueType="num">
                                      <p:cBhvr>
                                        <p:cTn id="15" dur="500" fill="hold"/>
                                        <p:tgtEl>
                                          <p:spTgt spid="93"/>
                                        </p:tgtEl>
                                        <p:attrNameLst>
                                          <p:attrName>ppt_h</p:attrName>
                                        </p:attrNameLst>
                                      </p:cBhvr>
                                      <p:tavLst>
                                        <p:tav tm="0">
                                          <p:val>
                                            <p:fltVal val="0"/>
                                          </p:val>
                                        </p:tav>
                                        <p:tav tm="100000">
                                          <p:val>
                                            <p:strVal val="#ppt_h"/>
                                          </p:val>
                                        </p:tav>
                                      </p:tavLst>
                                    </p:anim>
                                    <p:animEffect transition="in" filter="fade">
                                      <p:cBhvr>
                                        <p:cTn id="16" dur="500"/>
                                        <p:tgtEl>
                                          <p:spTgt spid="9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85" name="Google Shape;585;p27"/>
          <p:cNvSpPr/>
          <p:nvPr/>
        </p:nvSpPr>
        <p:spPr>
          <a:xfrm>
            <a:off x="2764142" y="277945"/>
            <a:ext cx="8879218" cy="86494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1">
              <a:lumMod val="40000"/>
              <a:lumOff val="60000"/>
            </a:schemeClr>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6" name="Google Shape;586;p27"/>
          <p:cNvSpPr txBox="1">
            <a:spLocks noGrp="1"/>
          </p:cNvSpPr>
          <p:nvPr>
            <p:ph type="ctrTitle"/>
          </p:nvPr>
        </p:nvSpPr>
        <p:spPr>
          <a:xfrm rot="-182">
            <a:off x="2994912" y="-27243"/>
            <a:ext cx="8121484" cy="1194400"/>
          </a:xfrm>
          <a:prstGeom prst="rect">
            <a:avLst/>
          </a:prstGeom>
        </p:spPr>
        <p:txBody>
          <a:bodyPr spcFirstLastPara="1" wrap="square" lIns="121900" tIns="121900" rIns="121900" bIns="121900" anchor="b" anchorCtr="0">
            <a:noAutofit/>
          </a:bodyPr>
          <a:lstStyle/>
          <a:p>
            <a:r>
              <a:rPr lang="en-US" sz="4800" dirty="0" err="1">
                <a:ln w="12700">
                  <a:solidFill>
                    <a:sysClr val="windowText" lastClr="000000"/>
                  </a:solidFill>
                </a:ln>
                <a:solidFill>
                  <a:srgbClr val="FF0000"/>
                </a:solidFill>
                <a:latin typeface="+mj-lt"/>
                <a:cs typeface="Times New Roman" panose="02020603050405020304" pitchFamily="18" charset="0"/>
              </a:rPr>
              <a:t>Kết</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nhóm</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theo</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sở</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thích</a:t>
            </a:r>
            <a:endParaRPr lang="en-US" sz="4800" dirty="0">
              <a:ln w="12700">
                <a:solidFill>
                  <a:sysClr val="windowText" lastClr="000000"/>
                </a:solidFill>
              </a:ln>
              <a:solidFill>
                <a:srgbClr val="FF0000"/>
              </a:solidFill>
              <a:latin typeface="+mj-lt"/>
              <a:cs typeface="Times New Roman" panose="02020603050405020304" pitchFamily="18" charset="0"/>
            </a:endParaRPr>
          </a:p>
        </p:txBody>
      </p:sp>
      <p:grpSp>
        <p:nvGrpSpPr>
          <p:cNvPr id="588" name="Google Shape;588;p27"/>
          <p:cNvGrpSpPr/>
          <p:nvPr/>
        </p:nvGrpSpPr>
        <p:grpSpPr>
          <a:xfrm>
            <a:off x="2001275" y="136376"/>
            <a:ext cx="712297" cy="1060439"/>
            <a:chOff x="1689271" y="684050"/>
            <a:chExt cx="959791" cy="1660885"/>
          </a:xfrm>
        </p:grpSpPr>
        <p:sp>
          <p:nvSpPr>
            <p:cNvPr id="589" name="Google Shape;589;p27"/>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 name="Google Shape;590;p27"/>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1" name="Google Shape;591;p27"/>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 name="Google Shape;592;p27"/>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3" name="Google Shape;593;p27"/>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 name="Google Shape;594;p27"/>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 name="Google Shape;595;p27"/>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6" name="Google Shape;596;p27"/>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 name="Google Shape;597;p27"/>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 name="Google Shape;598;p27"/>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 name="Google Shape;599;p27"/>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0" name="Google Shape;600;p27"/>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 name="Google Shape;601;p27"/>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62" name="Group 161">
            <a:extLst>
              <a:ext uri="{FF2B5EF4-FFF2-40B4-BE49-F238E27FC236}">
                <a16:creationId xmlns:a16="http://schemas.microsoft.com/office/drawing/2014/main" id="{D572E49E-0CDF-4353-8F99-0CB417469E1D}"/>
              </a:ext>
            </a:extLst>
          </p:cNvPr>
          <p:cNvGrpSpPr/>
          <p:nvPr/>
        </p:nvGrpSpPr>
        <p:grpSpPr>
          <a:xfrm>
            <a:off x="993419" y="1458053"/>
            <a:ext cx="1109181" cy="1044856"/>
            <a:chOff x="1206989" y="1720465"/>
            <a:chExt cx="831886" cy="783642"/>
          </a:xfrm>
        </p:grpSpPr>
        <p:sp>
          <p:nvSpPr>
            <p:cNvPr id="164" name="Google Shape;1399;p36">
              <a:extLst>
                <a:ext uri="{FF2B5EF4-FFF2-40B4-BE49-F238E27FC236}">
                  <a16:creationId xmlns:a16="http://schemas.microsoft.com/office/drawing/2014/main" id="{B725B493-7CFB-4FF9-B0D5-35F645F1A37A}"/>
                </a:ext>
              </a:extLst>
            </p:cNvPr>
            <p:cNvSpPr/>
            <p:nvPr/>
          </p:nvSpPr>
          <p:spPr>
            <a:xfrm rot="20986198">
              <a:off x="1206989" y="1720465"/>
              <a:ext cx="831886" cy="783642"/>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400;p36">
              <a:extLst>
                <a:ext uri="{FF2B5EF4-FFF2-40B4-BE49-F238E27FC236}">
                  <a16:creationId xmlns:a16="http://schemas.microsoft.com/office/drawing/2014/main" id="{5125AFAA-77AB-4D3C-8B78-283BF7D19C6E}"/>
                </a:ext>
              </a:extLst>
            </p:cNvPr>
            <p:cNvSpPr/>
            <p:nvPr/>
          </p:nvSpPr>
          <p:spPr>
            <a:xfrm rot="20986198">
              <a:off x="1289659" y="1821763"/>
              <a:ext cx="648430" cy="610780"/>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401;p36">
              <a:extLst>
                <a:ext uri="{FF2B5EF4-FFF2-40B4-BE49-F238E27FC236}">
                  <a16:creationId xmlns:a16="http://schemas.microsoft.com/office/drawing/2014/main" id="{2D647F57-99AF-494B-8C30-07F2E8C5F860}"/>
                </a:ext>
              </a:extLst>
            </p:cNvPr>
            <p:cNvSpPr/>
            <p:nvPr/>
          </p:nvSpPr>
          <p:spPr>
            <a:xfrm rot="20986198">
              <a:off x="1600664" y="2140732"/>
              <a:ext cx="71715" cy="122243"/>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1402;p36">
              <a:extLst>
                <a:ext uri="{FF2B5EF4-FFF2-40B4-BE49-F238E27FC236}">
                  <a16:creationId xmlns:a16="http://schemas.microsoft.com/office/drawing/2014/main" id="{E2F6A1FF-F5C9-4F53-9B04-61EAB978F55B}"/>
                </a:ext>
              </a:extLst>
            </p:cNvPr>
            <p:cNvSpPr/>
            <p:nvPr/>
          </p:nvSpPr>
          <p:spPr>
            <a:xfrm rot="20986198">
              <a:off x="1563970" y="2046545"/>
              <a:ext cx="82339" cy="50095"/>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403;p36">
              <a:extLst>
                <a:ext uri="{FF2B5EF4-FFF2-40B4-BE49-F238E27FC236}">
                  <a16:creationId xmlns:a16="http://schemas.microsoft.com/office/drawing/2014/main" id="{691A7DDF-C414-41AA-BA56-F4CFF274DA9F}"/>
                </a:ext>
              </a:extLst>
            </p:cNvPr>
            <p:cNvSpPr/>
            <p:nvPr/>
          </p:nvSpPr>
          <p:spPr>
            <a:xfrm rot="20986198">
              <a:off x="1635285" y="1891012"/>
              <a:ext cx="218697" cy="319102"/>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404;p36">
              <a:extLst>
                <a:ext uri="{FF2B5EF4-FFF2-40B4-BE49-F238E27FC236}">
                  <a16:creationId xmlns:a16="http://schemas.microsoft.com/office/drawing/2014/main" id="{DAEA1AD1-24BC-42BB-87D7-FBF4E37C5FD2}"/>
                </a:ext>
              </a:extLst>
            </p:cNvPr>
            <p:cNvSpPr/>
            <p:nvPr/>
          </p:nvSpPr>
          <p:spPr>
            <a:xfrm rot="20986198">
              <a:off x="1652645" y="1915754"/>
              <a:ext cx="183951" cy="269655"/>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405;p36">
              <a:extLst>
                <a:ext uri="{FF2B5EF4-FFF2-40B4-BE49-F238E27FC236}">
                  <a16:creationId xmlns:a16="http://schemas.microsoft.com/office/drawing/2014/main" id="{E4E54C96-92BA-4D52-9783-45FD0B5214A2}"/>
                </a:ext>
              </a:extLst>
            </p:cNvPr>
            <p:cNvSpPr/>
            <p:nvPr/>
          </p:nvSpPr>
          <p:spPr>
            <a:xfrm rot="20986198">
              <a:off x="1658945" y="1925053"/>
              <a:ext cx="171319" cy="251063"/>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406;p36">
              <a:extLst>
                <a:ext uri="{FF2B5EF4-FFF2-40B4-BE49-F238E27FC236}">
                  <a16:creationId xmlns:a16="http://schemas.microsoft.com/office/drawing/2014/main" id="{9C022637-330D-4716-9FF9-14EFD4FA9CFA}"/>
                </a:ext>
              </a:extLst>
            </p:cNvPr>
            <p:cNvSpPr/>
            <p:nvPr/>
          </p:nvSpPr>
          <p:spPr>
            <a:xfrm rot="20986198">
              <a:off x="1708395" y="1991042"/>
              <a:ext cx="66835" cy="109209"/>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407;p36">
              <a:extLst>
                <a:ext uri="{FF2B5EF4-FFF2-40B4-BE49-F238E27FC236}">
                  <a16:creationId xmlns:a16="http://schemas.microsoft.com/office/drawing/2014/main" id="{FBAB3635-4F09-4BC0-A25D-ACF9B2589276}"/>
                </a:ext>
              </a:extLst>
            </p:cNvPr>
            <p:cNvSpPr/>
            <p:nvPr/>
          </p:nvSpPr>
          <p:spPr>
            <a:xfrm rot="20986198">
              <a:off x="1688088" y="2000903"/>
              <a:ext cx="148403" cy="167397"/>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1408;p36">
              <a:extLst>
                <a:ext uri="{FF2B5EF4-FFF2-40B4-BE49-F238E27FC236}">
                  <a16:creationId xmlns:a16="http://schemas.microsoft.com/office/drawing/2014/main" id="{E0D309C3-FC99-4939-9892-93D6545B4C7F}"/>
                </a:ext>
              </a:extLst>
            </p:cNvPr>
            <p:cNvSpPr/>
            <p:nvPr/>
          </p:nvSpPr>
          <p:spPr>
            <a:xfrm rot="20986198">
              <a:off x="1725476" y="2051827"/>
              <a:ext cx="50497" cy="47316"/>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1409;p36">
              <a:extLst>
                <a:ext uri="{FF2B5EF4-FFF2-40B4-BE49-F238E27FC236}">
                  <a16:creationId xmlns:a16="http://schemas.microsoft.com/office/drawing/2014/main" id="{6BE8904D-1474-4D02-B5B2-34C8544952F5}"/>
                </a:ext>
              </a:extLst>
            </p:cNvPr>
            <p:cNvSpPr/>
            <p:nvPr/>
          </p:nvSpPr>
          <p:spPr>
            <a:xfrm rot="20986198">
              <a:off x="1654069" y="1927195"/>
              <a:ext cx="158008" cy="192537"/>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1410;p36">
              <a:extLst>
                <a:ext uri="{FF2B5EF4-FFF2-40B4-BE49-F238E27FC236}">
                  <a16:creationId xmlns:a16="http://schemas.microsoft.com/office/drawing/2014/main" id="{2E9CE2BE-91C9-4056-BE22-6A55B199CB24}"/>
                </a:ext>
              </a:extLst>
            </p:cNvPr>
            <p:cNvSpPr/>
            <p:nvPr/>
          </p:nvSpPr>
          <p:spPr>
            <a:xfrm rot="20986198">
              <a:off x="1710888" y="1991452"/>
              <a:ext cx="55377" cy="87652"/>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1411;p36">
              <a:extLst>
                <a:ext uri="{FF2B5EF4-FFF2-40B4-BE49-F238E27FC236}">
                  <a16:creationId xmlns:a16="http://schemas.microsoft.com/office/drawing/2014/main" id="{2D0778C6-7CCC-497F-8A24-4E8DAB6573DA}"/>
                </a:ext>
              </a:extLst>
            </p:cNvPr>
            <p:cNvSpPr/>
            <p:nvPr/>
          </p:nvSpPr>
          <p:spPr>
            <a:xfrm rot="20986198">
              <a:off x="1371949" y="1938524"/>
              <a:ext cx="218697" cy="319102"/>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1412;p36">
              <a:extLst>
                <a:ext uri="{FF2B5EF4-FFF2-40B4-BE49-F238E27FC236}">
                  <a16:creationId xmlns:a16="http://schemas.microsoft.com/office/drawing/2014/main" id="{0F07757F-4771-4C94-814C-C19881C0A96B}"/>
                </a:ext>
              </a:extLst>
            </p:cNvPr>
            <p:cNvSpPr/>
            <p:nvPr/>
          </p:nvSpPr>
          <p:spPr>
            <a:xfrm rot="20986198">
              <a:off x="1389309" y="1963264"/>
              <a:ext cx="183982" cy="269655"/>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1413;p36">
              <a:extLst>
                <a:ext uri="{FF2B5EF4-FFF2-40B4-BE49-F238E27FC236}">
                  <a16:creationId xmlns:a16="http://schemas.microsoft.com/office/drawing/2014/main" id="{5514D4E3-4663-4243-A118-6069EEB07614}"/>
                </a:ext>
              </a:extLst>
            </p:cNvPr>
            <p:cNvSpPr/>
            <p:nvPr/>
          </p:nvSpPr>
          <p:spPr>
            <a:xfrm rot="20986198">
              <a:off x="1395639" y="1972563"/>
              <a:ext cx="171288" cy="251063"/>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1414;p36">
              <a:extLst>
                <a:ext uri="{FF2B5EF4-FFF2-40B4-BE49-F238E27FC236}">
                  <a16:creationId xmlns:a16="http://schemas.microsoft.com/office/drawing/2014/main" id="{8AB9CC4F-700E-472F-8FF2-CE030B7EFA17}"/>
                </a:ext>
              </a:extLst>
            </p:cNvPr>
            <p:cNvSpPr/>
            <p:nvPr/>
          </p:nvSpPr>
          <p:spPr>
            <a:xfrm rot="20986198">
              <a:off x="1444966" y="2038563"/>
              <a:ext cx="66928" cy="109209"/>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1415;p36">
              <a:extLst>
                <a:ext uri="{FF2B5EF4-FFF2-40B4-BE49-F238E27FC236}">
                  <a16:creationId xmlns:a16="http://schemas.microsoft.com/office/drawing/2014/main" id="{3C147219-1E25-4470-8D4E-00F82EB950FF}"/>
                </a:ext>
              </a:extLst>
            </p:cNvPr>
            <p:cNvSpPr/>
            <p:nvPr/>
          </p:nvSpPr>
          <p:spPr>
            <a:xfrm rot="20986198">
              <a:off x="1424753" y="2048415"/>
              <a:ext cx="148403" cy="167397"/>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1416;p36">
              <a:extLst>
                <a:ext uri="{FF2B5EF4-FFF2-40B4-BE49-F238E27FC236}">
                  <a16:creationId xmlns:a16="http://schemas.microsoft.com/office/drawing/2014/main" id="{714BDAF9-7046-4679-9AF7-B97995674981}"/>
                </a:ext>
              </a:extLst>
            </p:cNvPr>
            <p:cNvSpPr/>
            <p:nvPr/>
          </p:nvSpPr>
          <p:spPr>
            <a:xfrm rot="20986198">
              <a:off x="1462048" y="2099348"/>
              <a:ext cx="50590" cy="47316"/>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1417;p36">
              <a:extLst>
                <a:ext uri="{FF2B5EF4-FFF2-40B4-BE49-F238E27FC236}">
                  <a16:creationId xmlns:a16="http://schemas.microsoft.com/office/drawing/2014/main" id="{236DF9EE-61E6-4943-96D4-4F110908AA68}"/>
                </a:ext>
              </a:extLst>
            </p:cNvPr>
            <p:cNvSpPr/>
            <p:nvPr/>
          </p:nvSpPr>
          <p:spPr>
            <a:xfrm rot="20986198">
              <a:off x="1390764" y="1974711"/>
              <a:ext cx="157915" cy="192537"/>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1418;p36">
              <a:extLst>
                <a:ext uri="{FF2B5EF4-FFF2-40B4-BE49-F238E27FC236}">
                  <a16:creationId xmlns:a16="http://schemas.microsoft.com/office/drawing/2014/main" id="{D3E6E3D0-F3F7-4D37-A861-923C525F193B}"/>
                </a:ext>
              </a:extLst>
            </p:cNvPr>
            <p:cNvSpPr/>
            <p:nvPr/>
          </p:nvSpPr>
          <p:spPr>
            <a:xfrm rot="20986198">
              <a:off x="1447551" y="2038964"/>
              <a:ext cx="55377" cy="87652"/>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16" name="Google Shape;1466;p36">
            <a:extLst>
              <a:ext uri="{FF2B5EF4-FFF2-40B4-BE49-F238E27FC236}">
                <a16:creationId xmlns:a16="http://schemas.microsoft.com/office/drawing/2014/main" id="{6C67092C-9299-4E3C-883C-3CC3509F1790}"/>
              </a:ext>
            </a:extLst>
          </p:cNvPr>
          <p:cNvSpPr txBox="1">
            <a:spLocks/>
          </p:cNvSpPr>
          <p:nvPr/>
        </p:nvSpPr>
        <p:spPr>
          <a:xfrm flipH="1">
            <a:off x="2052758" y="2161710"/>
            <a:ext cx="10086356" cy="58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just"/>
            <a:r>
              <a:rPr lang="en-US" sz="2800" b="1" kern="0" dirty="0" err="1">
                <a:solidFill>
                  <a:srgbClr val="002060"/>
                </a:solidFill>
                <a:latin typeface="+mj-lt"/>
                <a:ea typeface="Cambria" panose="02040503050406030204" pitchFamily="18" charset="0"/>
                <a:cs typeface="Times New Roman" panose="02020603050405020304" pitchFamily="18" charset="0"/>
              </a:rPr>
              <a:t>Chọn</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một</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sở</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thích</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của</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em</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để</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ghi</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hoặc</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vẽ</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vào</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khoảng</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giữa</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một</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ngôi</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sao</a:t>
            </a:r>
            <a:endParaRPr lang="vi-VN" sz="2800" b="1" kern="0" dirty="0">
              <a:solidFill>
                <a:srgbClr val="002060"/>
              </a:solidFill>
              <a:latin typeface="+mj-lt"/>
              <a:ea typeface="Cambria" panose="02040503050406030204" pitchFamily="18" charset="0"/>
              <a:cs typeface="Times New Roman" panose="02020603050405020304" pitchFamily="18" charset="0"/>
            </a:endParaRPr>
          </a:p>
        </p:txBody>
      </p:sp>
      <p:grpSp>
        <p:nvGrpSpPr>
          <p:cNvPr id="217" name="Group 216">
            <a:extLst>
              <a:ext uri="{FF2B5EF4-FFF2-40B4-BE49-F238E27FC236}">
                <a16:creationId xmlns:a16="http://schemas.microsoft.com/office/drawing/2014/main" id="{2E9BAE00-A69F-4E4C-935C-49087279BA66}"/>
              </a:ext>
            </a:extLst>
          </p:cNvPr>
          <p:cNvGrpSpPr/>
          <p:nvPr/>
        </p:nvGrpSpPr>
        <p:grpSpPr>
          <a:xfrm>
            <a:off x="1062045" y="2652269"/>
            <a:ext cx="1109181" cy="1044856"/>
            <a:chOff x="1206989" y="1720465"/>
            <a:chExt cx="831886" cy="783642"/>
          </a:xfrm>
        </p:grpSpPr>
        <p:sp>
          <p:nvSpPr>
            <p:cNvPr id="218" name="Google Shape;1399;p36">
              <a:extLst>
                <a:ext uri="{FF2B5EF4-FFF2-40B4-BE49-F238E27FC236}">
                  <a16:creationId xmlns:a16="http://schemas.microsoft.com/office/drawing/2014/main" id="{60BF61D0-C414-4C7D-A875-307236FBA447}"/>
                </a:ext>
              </a:extLst>
            </p:cNvPr>
            <p:cNvSpPr/>
            <p:nvPr/>
          </p:nvSpPr>
          <p:spPr>
            <a:xfrm rot="20986198">
              <a:off x="1206989" y="1720465"/>
              <a:ext cx="831886" cy="783642"/>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1400;p36">
              <a:extLst>
                <a:ext uri="{FF2B5EF4-FFF2-40B4-BE49-F238E27FC236}">
                  <a16:creationId xmlns:a16="http://schemas.microsoft.com/office/drawing/2014/main" id="{8AF9C82F-E567-4DAA-B775-044EE037DA2B}"/>
                </a:ext>
              </a:extLst>
            </p:cNvPr>
            <p:cNvSpPr/>
            <p:nvPr/>
          </p:nvSpPr>
          <p:spPr>
            <a:xfrm rot="20986198">
              <a:off x="1289659" y="1821763"/>
              <a:ext cx="648430" cy="610780"/>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1401;p36">
              <a:extLst>
                <a:ext uri="{FF2B5EF4-FFF2-40B4-BE49-F238E27FC236}">
                  <a16:creationId xmlns:a16="http://schemas.microsoft.com/office/drawing/2014/main" id="{C84BEAA5-5CAD-4B5C-B596-3B436687BBA1}"/>
                </a:ext>
              </a:extLst>
            </p:cNvPr>
            <p:cNvSpPr/>
            <p:nvPr/>
          </p:nvSpPr>
          <p:spPr>
            <a:xfrm rot="20986198">
              <a:off x="1600664" y="2140732"/>
              <a:ext cx="71715" cy="122243"/>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1402;p36">
              <a:extLst>
                <a:ext uri="{FF2B5EF4-FFF2-40B4-BE49-F238E27FC236}">
                  <a16:creationId xmlns:a16="http://schemas.microsoft.com/office/drawing/2014/main" id="{BEBAA12F-35D3-421E-8F8B-4F5631C43097}"/>
                </a:ext>
              </a:extLst>
            </p:cNvPr>
            <p:cNvSpPr/>
            <p:nvPr/>
          </p:nvSpPr>
          <p:spPr>
            <a:xfrm rot="20986198">
              <a:off x="1563970" y="2046545"/>
              <a:ext cx="82339" cy="50095"/>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1403;p36">
              <a:extLst>
                <a:ext uri="{FF2B5EF4-FFF2-40B4-BE49-F238E27FC236}">
                  <a16:creationId xmlns:a16="http://schemas.microsoft.com/office/drawing/2014/main" id="{B5A8F025-9C9A-4E14-A7E3-536CD5C44DE9}"/>
                </a:ext>
              </a:extLst>
            </p:cNvPr>
            <p:cNvSpPr/>
            <p:nvPr/>
          </p:nvSpPr>
          <p:spPr>
            <a:xfrm rot="20986198">
              <a:off x="1635285" y="1891012"/>
              <a:ext cx="218697" cy="319102"/>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1404;p36">
              <a:extLst>
                <a:ext uri="{FF2B5EF4-FFF2-40B4-BE49-F238E27FC236}">
                  <a16:creationId xmlns:a16="http://schemas.microsoft.com/office/drawing/2014/main" id="{C2B22F4F-CCA0-4618-87CB-23E15798074E}"/>
                </a:ext>
              </a:extLst>
            </p:cNvPr>
            <p:cNvSpPr/>
            <p:nvPr/>
          </p:nvSpPr>
          <p:spPr>
            <a:xfrm rot="20986198">
              <a:off x="1652645" y="1915754"/>
              <a:ext cx="183951" cy="269655"/>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1405;p36">
              <a:extLst>
                <a:ext uri="{FF2B5EF4-FFF2-40B4-BE49-F238E27FC236}">
                  <a16:creationId xmlns:a16="http://schemas.microsoft.com/office/drawing/2014/main" id="{65EF2E90-5C84-4C8E-BA0C-E3A60AE31534}"/>
                </a:ext>
              </a:extLst>
            </p:cNvPr>
            <p:cNvSpPr/>
            <p:nvPr/>
          </p:nvSpPr>
          <p:spPr>
            <a:xfrm rot="20986198">
              <a:off x="1658945" y="1925053"/>
              <a:ext cx="171319" cy="251063"/>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1406;p36">
              <a:extLst>
                <a:ext uri="{FF2B5EF4-FFF2-40B4-BE49-F238E27FC236}">
                  <a16:creationId xmlns:a16="http://schemas.microsoft.com/office/drawing/2014/main" id="{8231925A-BAF5-4E62-B76C-21A269580CD6}"/>
                </a:ext>
              </a:extLst>
            </p:cNvPr>
            <p:cNvSpPr/>
            <p:nvPr/>
          </p:nvSpPr>
          <p:spPr>
            <a:xfrm rot="20986198">
              <a:off x="1708395" y="1991042"/>
              <a:ext cx="66835" cy="109209"/>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1407;p36">
              <a:extLst>
                <a:ext uri="{FF2B5EF4-FFF2-40B4-BE49-F238E27FC236}">
                  <a16:creationId xmlns:a16="http://schemas.microsoft.com/office/drawing/2014/main" id="{8AB8E588-4B67-405E-B14C-543C3A6BAB55}"/>
                </a:ext>
              </a:extLst>
            </p:cNvPr>
            <p:cNvSpPr/>
            <p:nvPr/>
          </p:nvSpPr>
          <p:spPr>
            <a:xfrm rot="20986198">
              <a:off x="1688088" y="2000903"/>
              <a:ext cx="148403" cy="167397"/>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1408;p36">
              <a:extLst>
                <a:ext uri="{FF2B5EF4-FFF2-40B4-BE49-F238E27FC236}">
                  <a16:creationId xmlns:a16="http://schemas.microsoft.com/office/drawing/2014/main" id="{DC693D30-65C1-4705-9AE9-9EF99ABC684F}"/>
                </a:ext>
              </a:extLst>
            </p:cNvPr>
            <p:cNvSpPr/>
            <p:nvPr/>
          </p:nvSpPr>
          <p:spPr>
            <a:xfrm rot="20986198">
              <a:off x="1725476" y="2051827"/>
              <a:ext cx="50497" cy="47316"/>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1409;p36">
              <a:extLst>
                <a:ext uri="{FF2B5EF4-FFF2-40B4-BE49-F238E27FC236}">
                  <a16:creationId xmlns:a16="http://schemas.microsoft.com/office/drawing/2014/main" id="{89E64842-12A3-4B0F-AF57-483DF43DDA54}"/>
                </a:ext>
              </a:extLst>
            </p:cNvPr>
            <p:cNvSpPr/>
            <p:nvPr/>
          </p:nvSpPr>
          <p:spPr>
            <a:xfrm rot="20986198">
              <a:off x="1654069" y="1927195"/>
              <a:ext cx="158008" cy="192537"/>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1410;p36">
              <a:extLst>
                <a:ext uri="{FF2B5EF4-FFF2-40B4-BE49-F238E27FC236}">
                  <a16:creationId xmlns:a16="http://schemas.microsoft.com/office/drawing/2014/main" id="{A15674FB-7A57-40D8-8479-13DFAB400814}"/>
                </a:ext>
              </a:extLst>
            </p:cNvPr>
            <p:cNvSpPr/>
            <p:nvPr/>
          </p:nvSpPr>
          <p:spPr>
            <a:xfrm rot="20986198">
              <a:off x="1710888" y="1991452"/>
              <a:ext cx="55377" cy="87652"/>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1411;p36">
              <a:extLst>
                <a:ext uri="{FF2B5EF4-FFF2-40B4-BE49-F238E27FC236}">
                  <a16:creationId xmlns:a16="http://schemas.microsoft.com/office/drawing/2014/main" id="{58DB7F8E-1B15-4937-A687-B206A5E07435}"/>
                </a:ext>
              </a:extLst>
            </p:cNvPr>
            <p:cNvSpPr/>
            <p:nvPr/>
          </p:nvSpPr>
          <p:spPr>
            <a:xfrm rot="20986198">
              <a:off x="1371949" y="1938524"/>
              <a:ext cx="218697" cy="319102"/>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1412;p36">
              <a:extLst>
                <a:ext uri="{FF2B5EF4-FFF2-40B4-BE49-F238E27FC236}">
                  <a16:creationId xmlns:a16="http://schemas.microsoft.com/office/drawing/2014/main" id="{9E914807-80DB-4A20-961C-E60BB7E4C089}"/>
                </a:ext>
              </a:extLst>
            </p:cNvPr>
            <p:cNvSpPr/>
            <p:nvPr/>
          </p:nvSpPr>
          <p:spPr>
            <a:xfrm rot="20986198">
              <a:off x="1389309" y="1963264"/>
              <a:ext cx="183982" cy="269655"/>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1413;p36">
              <a:extLst>
                <a:ext uri="{FF2B5EF4-FFF2-40B4-BE49-F238E27FC236}">
                  <a16:creationId xmlns:a16="http://schemas.microsoft.com/office/drawing/2014/main" id="{23435DD0-AE59-4469-81B5-88FCDE398AB2}"/>
                </a:ext>
              </a:extLst>
            </p:cNvPr>
            <p:cNvSpPr/>
            <p:nvPr/>
          </p:nvSpPr>
          <p:spPr>
            <a:xfrm rot="20986198">
              <a:off x="1395639" y="1972563"/>
              <a:ext cx="171288" cy="251063"/>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1414;p36">
              <a:extLst>
                <a:ext uri="{FF2B5EF4-FFF2-40B4-BE49-F238E27FC236}">
                  <a16:creationId xmlns:a16="http://schemas.microsoft.com/office/drawing/2014/main" id="{384E3459-A9F1-4E90-A66A-95EBC39A0B82}"/>
                </a:ext>
              </a:extLst>
            </p:cNvPr>
            <p:cNvSpPr/>
            <p:nvPr/>
          </p:nvSpPr>
          <p:spPr>
            <a:xfrm rot="20986198">
              <a:off x="1444966" y="2038563"/>
              <a:ext cx="66928" cy="109209"/>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1415;p36">
              <a:extLst>
                <a:ext uri="{FF2B5EF4-FFF2-40B4-BE49-F238E27FC236}">
                  <a16:creationId xmlns:a16="http://schemas.microsoft.com/office/drawing/2014/main" id="{51D2EE47-8F98-4A37-AE53-C1AAE0DE6035}"/>
                </a:ext>
              </a:extLst>
            </p:cNvPr>
            <p:cNvSpPr/>
            <p:nvPr/>
          </p:nvSpPr>
          <p:spPr>
            <a:xfrm rot="20986198">
              <a:off x="1424753" y="2048415"/>
              <a:ext cx="148403" cy="167397"/>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1416;p36">
              <a:extLst>
                <a:ext uri="{FF2B5EF4-FFF2-40B4-BE49-F238E27FC236}">
                  <a16:creationId xmlns:a16="http://schemas.microsoft.com/office/drawing/2014/main" id="{8B6462E3-956D-4A91-A1D5-A258FFA288AA}"/>
                </a:ext>
              </a:extLst>
            </p:cNvPr>
            <p:cNvSpPr/>
            <p:nvPr/>
          </p:nvSpPr>
          <p:spPr>
            <a:xfrm rot="20986198">
              <a:off x="1462048" y="2099348"/>
              <a:ext cx="50590" cy="47316"/>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1417;p36">
              <a:extLst>
                <a:ext uri="{FF2B5EF4-FFF2-40B4-BE49-F238E27FC236}">
                  <a16:creationId xmlns:a16="http://schemas.microsoft.com/office/drawing/2014/main" id="{F9A72ABB-B81A-4402-BA8D-1BC7334F4509}"/>
                </a:ext>
              </a:extLst>
            </p:cNvPr>
            <p:cNvSpPr/>
            <p:nvPr/>
          </p:nvSpPr>
          <p:spPr>
            <a:xfrm rot="20986198">
              <a:off x="1390764" y="1974711"/>
              <a:ext cx="157915" cy="192537"/>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1418;p36">
              <a:extLst>
                <a:ext uri="{FF2B5EF4-FFF2-40B4-BE49-F238E27FC236}">
                  <a16:creationId xmlns:a16="http://schemas.microsoft.com/office/drawing/2014/main" id="{8E40BD5F-3383-4180-8243-CE444E0F6DEE}"/>
                </a:ext>
              </a:extLst>
            </p:cNvPr>
            <p:cNvSpPr/>
            <p:nvPr/>
          </p:nvSpPr>
          <p:spPr>
            <a:xfrm rot="20986198">
              <a:off x="1447551" y="2038964"/>
              <a:ext cx="55377" cy="87652"/>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8" name="Google Shape;1466;p36">
            <a:extLst>
              <a:ext uri="{FF2B5EF4-FFF2-40B4-BE49-F238E27FC236}">
                <a16:creationId xmlns:a16="http://schemas.microsoft.com/office/drawing/2014/main" id="{9F549490-2B5D-4EDE-9603-9FA38F15AF76}"/>
              </a:ext>
            </a:extLst>
          </p:cNvPr>
          <p:cNvSpPr txBox="1">
            <a:spLocks/>
          </p:cNvSpPr>
          <p:nvPr/>
        </p:nvSpPr>
        <p:spPr>
          <a:xfrm flipH="1">
            <a:off x="1978037" y="2955558"/>
            <a:ext cx="10358598" cy="580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400"/>
              <a:buFont typeface="Roboto Condensed"/>
              <a:buNone/>
              <a:defRPr sz="2400" b="0" i="0" u="none" strike="noStrike" cap="none">
                <a:solidFill>
                  <a:schemeClr val="dk1"/>
                </a:solidFill>
                <a:latin typeface="Odibee Sans"/>
                <a:ea typeface="Odibee Sans"/>
                <a:cs typeface="Odibee Sans"/>
                <a:sym typeface="Odibee Sans"/>
              </a:defRPr>
            </a:lvl1pPr>
            <a:lvl2pPr marL="914400" marR="0" lvl="1"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2pPr>
            <a:lvl3pPr marL="1371600" marR="0" lvl="2"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3pPr>
            <a:lvl4pPr marL="1828800" marR="0" lvl="3"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4pPr>
            <a:lvl5pPr marL="2286000" marR="0" lvl="4"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5pPr>
            <a:lvl6pPr marL="2743200" marR="0" lvl="5"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6pPr>
            <a:lvl7pPr marL="3200400" marR="0" lvl="6"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7pPr>
            <a:lvl8pPr marL="3657600" marR="0" lvl="7"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8pPr>
            <a:lvl9pPr marL="4114800" marR="0" lvl="8"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9pPr>
          </a:lstStyle>
          <a:p>
            <a:pPr algn="just"/>
            <a:r>
              <a:rPr lang="en-US" sz="2800" b="1" dirty="0" err="1">
                <a:solidFill>
                  <a:srgbClr val="002060"/>
                </a:solidFill>
                <a:latin typeface="+mj-lt"/>
              </a:rPr>
              <a:t>Tìm</a:t>
            </a:r>
            <a:r>
              <a:rPr lang="en-US" sz="2800" b="1" dirty="0">
                <a:solidFill>
                  <a:srgbClr val="002060"/>
                </a:solidFill>
                <a:latin typeface="+mj-lt"/>
              </a:rPr>
              <a:t> </a:t>
            </a:r>
            <a:r>
              <a:rPr lang="en-US" sz="2800" b="1" dirty="0" err="1">
                <a:solidFill>
                  <a:srgbClr val="002060"/>
                </a:solidFill>
                <a:latin typeface="+mj-lt"/>
              </a:rPr>
              <a:t>những</a:t>
            </a:r>
            <a:r>
              <a:rPr lang="en-US" sz="2800" b="1" dirty="0">
                <a:solidFill>
                  <a:srgbClr val="002060"/>
                </a:solidFill>
                <a:latin typeface="+mj-lt"/>
              </a:rPr>
              <a:t> </a:t>
            </a:r>
            <a:r>
              <a:rPr lang="en-US" sz="2800" b="1" dirty="0" err="1">
                <a:solidFill>
                  <a:srgbClr val="002060"/>
                </a:solidFill>
                <a:latin typeface="+mj-lt"/>
              </a:rPr>
              <a:t>bạn</a:t>
            </a:r>
            <a:r>
              <a:rPr lang="en-US" sz="2800" b="1" dirty="0">
                <a:solidFill>
                  <a:srgbClr val="002060"/>
                </a:solidFill>
                <a:latin typeface="+mj-lt"/>
              </a:rPr>
              <a:t> </a:t>
            </a:r>
            <a:r>
              <a:rPr lang="en-US" sz="2800" b="1" dirty="0" err="1">
                <a:solidFill>
                  <a:srgbClr val="002060"/>
                </a:solidFill>
                <a:latin typeface="+mj-lt"/>
              </a:rPr>
              <a:t>cùng</a:t>
            </a:r>
            <a:r>
              <a:rPr lang="en-US" sz="2800" b="1" dirty="0">
                <a:solidFill>
                  <a:srgbClr val="002060"/>
                </a:solidFill>
                <a:latin typeface="+mj-lt"/>
              </a:rPr>
              <a:t> </a:t>
            </a:r>
            <a:r>
              <a:rPr lang="en-US" sz="2800" b="1" dirty="0" err="1">
                <a:solidFill>
                  <a:srgbClr val="002060"/>
                </a:solidFill>
                <a:latin typeface="+mj-lt"/>
              </a:rPr>
              <a:t>sở</a:t>
            </a:r>
            <a:r>
              <a:rPr lang="en-US" sz="2800" b="1" dirty="0">
                <a:solidFill>
                  <a:srgbClr val="002060"/>
                </a:solidFill>
                <a:latin typeface="+mj-lt"/>
              </a:rPr>
              <a:t> </a:t>
            </a:r>
            <a:r>
              <a:rPr lang="en-US" sz="2800" b="1" dirty="0" err="1">
                <a:solidFill>
                  <a:srgbClr val="002060"/>
                </a:solidFill>
                <a:latin typeface="+mj-lt"/>
              </a:rPr>
              <a:t>thích</a:t>
            </a:r>
            <a:r>
              <a:rPr lang="en-US" sz="2800" b="1" dirty="0">
                <a:solidFill>
                  <a:srgbClr val="002060"/>
                </a:solidFill>
                <a:latin typeface="+mj-lt"/>
              </a:rPr>
              <a:t> </a:t>
            </a:r>
            <a:r>
              <a:rPr lang="en-US" sz="2800" b="1" dirty="0" err="1">
                <a:solidFill>
                  <a:srgbClr val="002060"/>
                </a:solidFill>
                <a:latin typeface="+mj-lt"/>
              </a:rPr>
              <a:t>và</a:t>
            </a:r>
            <a:r>
              <a:rPr lang="en-US" sz="2800" b="1" dirty="0">
                <a:solidFill>
                  <a:srgbClr val="002060"/>
                </a:solidFill>
                <a:latin typeface="+mj-lt"/>
              </a:rPr>
              <a:t> </a:t>
            </a:r>
            <a:r>
              <a:rPr lang="en-US" sz="2800" b="1" dirty="0" err="1">
                <a:solidFill>
                  <a:srgbClr val="002060"/>
                </a:solidFill>
                <a:latin typeface="+mj-lt"/>
              </a:rPr>
              <a:t>kết</a:t>
            </a:r>
            <a:r>
              <a:rPr lang="en-US" sz="2800" b="1" dirty="0">
                <a:solidFill>
                  <a:srgbClr val="002060"/>
                </a:solidFill>
                <a:latin typeface="+mj-lt"/>
              </a:rPr>
              <a:t> </a:t>
            </a:r>
            <a:r>
              <a:rPr lang="en-US" sz="2800" b="1" dirty="0" err="1">
                <a:solidFill>
                  <a:srgbClr val="002060"/>
                </a:solidFill>
                <a:latin typeface="+mj-lt"/>
              </a:rPr>
              <a:t>bạn</a:t>
            </a:r>
            <a:r>
              <a:rPr lang="en-US" sz="2800" b="1" dirty="0">
                <a:solidFill>
                  <a:srgbClr val="002060"/>
                </a:solidFill>
                <a:latin typeface="+mj-lt"/>
              </a:rPr>
              <a:t> </a:t>
            </a:r>
            <a:r>
              <a:rPr lang="en-US" sz="2800" b="1" dirty="0" err="1">
                <a:solidFill>
                  <a:srgbClr val="002060"/>
                </a:solidFill>
                <a:latin typeface="+mj-lt"/>
              </a:rPr>
              <a:t>theo</a:t>
            </a:r>
            <a:r>
              <a:rPr lang="en-US" sz="2800" b="1" dirty="0">
                <a:solidFill>
                  <a:srgbClr val="002060"/>
                </a:solidFill>
                <a:latin typeface="+mj-lt"/>
              </a:rPr>
              <a:t> </a:t>
            </a:r>
            <a:r>
              <a:rPr lang="en-US" sz="2800" b="1" dirty="0" err="1">
                <a:solidFill>
                  <a:srgbClr val="002060"/>
                </a:solidFill>
                <a:latin typeface="+mj-lt"/>
              </a:rPr>
              <a:t>nhóm</a:t>
            </a:r>
            <a:endParaRPr lang="en-US" sz="2800" b="1" dirty="0">
              <a:solidFill>
                <a:srgbClr val="002060"/>
              </a:solidFill>
              <a:latin typeface="+mj-lt"/>
            </a:endParaRPr>
          </a:p>
        </p:txBody>
      </p:sp>
      <p:pic>
        <p:nvPicPr>
          <p:cNvPr id="7" name="Picture 6">
            <a:extLst>
              <a:ext uri="{FF2B5EF4-FFF2-40B4-BE49-F238E27FC236}">
                <a16:creationId xmlns:a16="http://schemas.microsoft.com/office/drawing/2014/main" id="{65C43882-3ABC-4595-BDA0-FF0DB7299B05}"/>
              </a:ext>
            </a:extLst>
          </p:cNvPr>
          <p:cNvPicPr>
            <a:picLocks noChangeAspect="1"/>
          </p:cNvPicPr>
          <p:nvPr/>
        </p:nvPicPr>
        <p:blipFill>
          <a:blip r:embed="rId3"/>
          <a:stretch>
            <a:fillRect/>
          </a:stretch>
        </p:blipFill>
        <p:spPr>
          <a:xfrm>
            <a:off x="3385820" y="3535958"/>
            <a:ext cx="6693958" cy="2134553"/>
          </a:xfrm>
          <a:prstGeom prst="rect">
            <a:avLst/>
          </a:prstGeom>
        </p:spPr>
      </p:pic>
      <p:grpSp>
        <p:nvGrpSpPr>
          <p:cNvPr id="239" name="Group 238">
            <a:extLst>
              <a:ext uri="{FF2B5EF4-FFF2-40B4-BE49-F238E27FC236}">
                <a16:creationId xmlns:a16="http://schemas.microsoft.com/office/drawing/2014/main" id="{27B63AD1-D902-466C-9978-46226F677BAD}"/>
              </a:ext>
            </a:extLst>
          </p:cNvPr>
          <p:cNvGrpSpPr/>
          <p:nvPr/>
        </p:nvGrpSpPr>
        <p:grpSpPr>
          <a:xfrm>
            <a:off x="968091" y="5711438"/>
            <a:ext cx="1109181" cy="1044856"/>
            <a:chOff x="1206989" y="1720465"/>
            <a:chExt cx="831886" cy="783642"/>
          </a:xfrm>
        </p:grpSpPr>
        <p:sp>
          <p:nvSpPr>
            <p:cNvPr id="240" name="Google Shape;1399;p36">
              <a:extLst>
                <a:ext uri="{FF2B5EF4-FFF2-40B4-BE49-F238E27FC236}">
                  <a16:creationId xmlns:a16="http://schemas.microsoft.com/office/drawing/2014/main" id="{47A531FD-3EAD-401A-BA2A-3C1E601AE603}"/>
                </a:ext>
              </a:extLst>
            </p:cNvPr>
            <p:cNvSpPr/>
            <p:nvPr/>
          </p:nvSpPr>
          <p:spPr>
            <a:xfrm rot="20986198">
              <a:off x="1206989" y="1720465"/>
              <a:ext cx="831886" cy="783642"/>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1400;p36">
              <a:extLst>
                <a:ext uri="{FF2B5EF4-FFF2-40B4-BE49-F238E27FC236}">
                  <a16:creationId xmlns:a16="http://schemas.microsoft.com/office/drawing/2014/main" id="{1FC77776-A37F-49CB-A101-E5B41FC12646}"/>
                </a:ext>
              </a:extLst>
            </p:cNvPr>
            <p:cNvSpPr/>
            <p:nvPr/>
          </p:nvSpPr>
          <p:spPr>
            <a:xfrm rot="20986198">
              <a:off x="1289659" y="1821763"/>
              <a:ext cx="648430" cy="610780"/>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1401;p36">
              <a:extLst>
                <a:ext uri="{FF2B5EF4-FFF2-40B4-BE49-F238E27FC236}">
                  <a16:creationId xmlns:a16="http://schemas.microsoft.com/office/drawing/2014/main" id="{F1F973CB-B41A-4938-A79F-1364C64E41A9}"/>
                </a:ext>
              </a:extLst>
            </p:cNvPr>
            <p:cNvSpPr/>
            <p:nvPr/>
          </p:nvSpPr>
          <p:spPr>
            <a:xfrm rot="20986198">
              <a:off x="1600664" y="2140732"/>
              <a:ext cx="71715" cy="122243"/>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1402;p36">
              <a:extLst>
                <a:ext uri="{FF2B5EF4-FFF2-40B4-BE49-F238E27FC236}">
                  <a16:creationId xmlns:a16="http://schemas.microsoft.com/office/drawing/2014/main" id="{4696A2F7-2396-44A2-B73D-7B57C86F50C1}"/>
                </a:ext>
              </a:extLst>
            </p:cNvPr>
            <p:cNvSpPr/>
            <p:nvPr/>
          </p:nvSpPr>
          <p:spPr>
            <a:xfrm rot="20986198">
              <a:off x="1563970" y="2046545"/>
              <a:ext cx="82339" cy="50095"/>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1403;p36">
              <a:extLst>
                <a:ext uri="{FF2B5EF4-FFF2-40B4-BE49-F238E27FC236}">
                  <a16:creationId xmlns:a16="http://schemas.microsoft.com/office/drawing/2014/main" id="{2D9A82EA-BCDB-434C-B5D8-C859BD3FC00D}"/>
                </a:ext>
              </a:extLst>
            </p:cNvPr>
            <p:cNvSpPr/>
            <p:nvPr/>
          </p:nvSpPr>
          <p:spPr>
            <a:xfrm rot="20986198">
              <a:off x="1635285" y="1891012"/>
              <a:ext cx="218697" cy="319102"/>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1404;p36">
              <a:extLst>
                <a:ext uri="{FF2B5EF4-FFF2-40B4-BE49-F238E27FC236}">
                  <a16:creationId xmlns:a16="http://schemas.microsoft.com/office/drawing/2014/main" id="{819F067D-4C3E-44D6-91E8-23A06A74CBB1}"/>
                </a:ext>
              </a:extLst>
            </p:cNvPr>
            <p:cNvSpPr/>
            <p:nvPr/>
          </p:nvSpPr>
          <p:spPr>
            <a:xfrm rot="20986198">
              <a:off x="1652645" y="1915754"/>
              <a:ext cx="183951" cy="269655"/>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1405;p36">
              <a:extLst>
                <a:ext uri="{FF2B5EF4-FFF2-40B4-BE49-F238E27FC236}">
                  <a16:creationId xmlns:a16="http://schemas.microsoft.com/office/drawing/2014/main" id="{B4C54BEB-B55B-48ED-BBED-39AADDFF1C05}"/>
                </a:ext>
              </a:extLst>
            </p:cNvPr>
            <p:cNvSpPr/>
            <p:nvPr/>
          </p:nvSpPr>
          <p:spPr>
            <a:xfrm rot="20986198">
              <a:off x="1658945" y="1925053"/>
              <a:ext cx="171319" cy="251063"/>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1406;p36">
              <a:extLst>
                <a:ext uri="{FF2B5EF4-FFF2-40B4-BE49-F238E27FC236}">
                  <a16:creationId xmlns:a16="http://schemas.microsoft.com/office/drawing/2014/main" id="{032CDDF8-2419-4EA0-ABA4-71A9BBC4979A}"/>
                </a:ext>
              </a:extLst>
            </p:cNvPr>
            <p:cNvSpPr/>
            <p:nvPr/>
          </p:nvSpPr>
          <p:spPr>
            <a:xfrm rot="20986198">
              <a:off x="1708395" y="1991042"/>
              <a:ext cx="66835" cy="109209"/>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1407;p36">
              <a:extLst>
                <a:ext uri="{FF2B5EF4-FFF2-40B4-BE49-F238E27FC236}">
                  <a16:creationId xmlns:a16="http://schemas.microsoft.com/office/drawing/2014/main" id="{9218866C-8641-4A06-A49F-193EC9F0CA18}"/>
                </a:ext>
              </a:extLst>
            </p:cNvPr>
            <p:cNvSpPr/>
            <p:nvPr/>
          </p:nvSpPr>
          <p:spPr>
            <a:xfrm rot="20986198">
              <a:off x="1688088" y="2000903"/>
              <a:ext cx="148403" cy="167397"/>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1408;p36">
              <a:extLst>
                <a:ext uri="{FF2B5EF4-FFF2-40B4-BE49-F238E27FC236}">
                  <a16:creationId xmlns:a16="http://schemas.microsoft.com/office/drawing/2014/main" id="{596174C7-3EC1-4711-A538-7FC9CB4A67B9}"/>
                </a:ext>
              </a:extLst>
            </p:cNvPr>
            <p:cNvSpPr/>
            <p:nvPr/>
          </p:nvSpPr>
          <p:spPr>
            <a:xfrm rot="20986198">
              <a:off x="1725476" y="2051827"/>
              <a:ext cx="50497" cy="47316"/>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1409;p36">
              <a:extLst>
                <a:ext uri="{FF2B5EF4-FFF2-40B4-BE49-F238E27FC236}">
                  <a16:creationId xmlns:a16="http://schemas.microsoft.com/office/drawing/2014/main" id="{80BB6542-0848-4516-91F6-055D20B73C37}"/>
                </a:ext>
              </a:extLst>
            </p:cNvPr>
            <p:cNvSpPr/>
            <p:nvPr/>
          </p:nvSpPr>
          <p:spPr>
            <a:xfrm rot="20986198">
              <a:off x="1654069" y="1927195"/>
              <a:ext cx="158008" cy="192537"/>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 name="Google Shape;1410;p36">
              <a:extLst>
                <a:ext uri="{FF2B5EF4-FFF2-40B4-BE49-F238E27FC236}">
                  <a16:creationId xmlns:a16="http://schemas.microsoft.com/office/drawing/2014/main" id="{DC49DC27-B428-4C5E-8FC0-BA5200B6879C}"/>
                </a:ext>
              </a:extLst>
            </p:cNvPr>
            <p:cNvSpPr/>
            <p:nvPr/>
          </p:nvSpPr>
          <p:spPr>
            <a:xfrm rot="20986198">
              <a:off x="1710888" y="1991452"/>
              <a:ext cx="55377" cy="87652"/>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1411;p36">
              <a:extLst>
                <a:ext uri="{FF2B5EF4-FFF2-40B4-BE49-F238E27FC236}">
                  <a16:creationId xmlns:a16="http://schemas.microsoft.com/office/drawing/2014/main" id="{B249D6D5-97F5-4E7E-B4BF-5D723A9DE631}"/>
                </a:ext>
              </a:extLst>
            </p:cNvPr>
            <p:cNvSpPr/>
            <p:nvPr/>
          </p:nvSpPr>
          <p:spPr>
            <a:xfrm rot="20986198">
              <a:off x="1371949" y="1938524"/>
              <a:ext cx="218697" cy="319102"/>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1412;p36">
              <a:extLst>
                <a:ext uri="{FF2B5EF4-FFF2-40B4-BE49-F238E27FC236}">
                  <a16:creationId xmlns:a16="http://schemas.microsoft.com/office/drawing/2014/main" id="{E321DBF3-16E5-4FEB-B24D-D70B2D197883}"/>
                </a:ext>
              </a:extLst>
            </p:cNvPr>
            <p:cNvSpPr/>
            <p:nvPr/>
          </p:nvSpPr>
          <p:spPr>
            <a:xfrm rot="20986198">
              <a:off x="1389309" y="1963264"/>
              <a:ext cx="183982" cy="269655"/>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1413;p36">
              <a:extLst>
                <a:ext uri="{FF2B5EF4-FFF2-40B4-BE49-F238E27FC236}">
                  <a16:creationId xmlns:a16="http://schemas.microsoft.com/office/drawing/2014/main" id="{B471BE3E-3BEC-4E1E-A856-A7A74E19E189}"/>
                </a:ext>
              </a:extLst>
            </p:cNvPr>
            <p:cNvSpPr/>
            <p:nvPr/>
          </p:nvSpPr>
          <p:spPr>
            <a:xfrm rot="20986198">
              <a:off x="1395639" y="1972563"/>
              <a:ext cx="171288" cy="251063"/>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1414;p36">
              <a:extLst>
                <a:ext uri="{FF2B5EF4-FFF2-40B4-BE49-F238E27FC236}">
                  <a16:creationId xmlns:a16="http://schemas.microsoft.com/office/drawing/2014/main" id="{EF38D994-7F0A-40E3-BD02-6E7CDB8D7AA5}"/>
                </a:ext>
              </a:extLst>
            </p:cNvPr>
            <p:cNvSpPr/>
            <p:nvPr/>
          </p:nvSpPr>
          <p:spPr>
            <a:xfrm rot="20986198">
              <a:off x="1444966" y="2038563"/>
              <a:ext cx="66928" cy="109209"/>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1415;p36">
              <a:extLst>
                <a:ext uri="{FF2B5EF4-FFF2-40B4-BE49-F238E27FC236}">
                  <a16:creationId xmlns:a16="http://schemas.microsoft.com/office/drawing/2014/main" id="{981D3AD2-33CF-446D-86E3-C41662F4A00D}"/>
                </a:ext>
              </a:extLst>
            </p:cNvPr>
            <p:cNvSpPr/>
            <p:nvPr/>
          </p:nvSpPr>
          <p:spPr>
            <a:xfrm rot="20986198">
              <a:off x="1424753" y="2048415"/>
              <a:ext cx="148403" cy="167397"/>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1416;p36">
              <a:extLst>
                <a:ext uri="{FF2B5EF4-FFF2-40B4-BE49-F238E27FC236}">
                  <a16:creationId xmlns:a16="http://schemas.microsoft.com/office/drawing/2014/main" id="{10217041-4E83-4D42-A71D-04CD90B018FD}"/>
                </a:ext>
              </a:extLst>
            </p:cNvPr>
            <p:cNvSpPr/>
            <p:nvPr/>
          </p:nvSpPr>
          <p:spPr>
            <a:xfrm rot="20986198">
              <a:off x="1462048" y="2099348"/>
              <a:ext cx="50590" cy="47316"/>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1417;p36">
              <a:extLst>
                <a:ext uri="{FF2B5EF4-FFF2-40B4-BE49-F238E27FC236}">
                  <a16:creationId xmlns:a16="http://schemas.microsoft.com/office/drawing/2014/main" id="{00D917F1-3EDB-4799-967E-D8171E3BF1CE}"/>
                </a:ext>
              </a:extLst>
            </p:cNvPr>
            <p:cNvSpPr/>
            <p:nvPr/>
          </p:nvSpPr>
          <p:spPr>
            <a:xfrm rot="20986198">
              <a:off x="1390764" y="1974711"/>
              <a:ext cx="157915" cy="192537"/>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1418;p36">
              <a:extLst>
                <a:ext uri="{FF2B5EF4-FFF2-40B4-BE49-F238E27FC236}">
                  <a16:creationId xmlns:a16="http://schemas.microsoft.com/office/drawing/2014/main" id="{B4FE5673-A112-4532-98C8-3BA03530E27E}"/>
                </a:ext>
              </a:extLst>
            </p:cNvPr>
            <p:cNvSpPr/>
            <p:nvPr/>
          </p:nvSpPr>
          <p:spPr>
            <a:xfrm rot="20986198">
              <a:off x="1447551" y="2038964"/>
              <a:ext cx="55377" cy="87652"/>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60" name="Google Shape;1466;p36">
            <a:extLst>
              <a:ext uri="{FF2B5EF4-FFF2-40B4-BE49-F238E27FC236}">
                <a16:creationId xmlns:a16="http://schemas.microsoft.com/office/drawing/2014/main" id="{CE288890-B037-4C8E-8F3B-851A5B4B43F3}"/>
              </a:ext>
            </a:extLst>
          </p:cNvPr>
          <p:cNvSpPr txBox="1">
            <a:spLocks/>
          </p:cNvSpPr>
          <p:nvPr/>
        </p:nvSpPr>
        <p:spPr>
          <a:xfrm flipH="1">
            <a:off x="1873908" y="6299836"/>
            <a:ext cx="10358598" cy="580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400"/>
              <a:buFont typeface="Roboto Condensed"/>
              <a:buNone/>
              <a:defRPr sz="2400" b="0" i="0" u="none" strike="noStrike" cap="none">
                <a:solidFill>
                  <a:schemeClr val="dk1"/>
                </a:solidFill>
                <a:latin typeface="Odibee Sans"/>
                <a:ea typeface="Odibee Sans"/>
                <a:cs typeface="Odibee Sans"/>
                <a:sym typeface="Odibee Sans"/>
              </a:defRPr>
            </a:lvl1pPr>
            <a:lvl2pPr marL="914400" marR="0" lvl="1"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2pPr>
            <a:lvl3pPr marL="1371600" marR="0" lvl="2"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3pPr>
            <a:lvl4pPr marL="1828800" marR="0" lvl="3"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4pPr>
            <a:lvl5pPr marL="2286000" marR="0" lvl="4"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5pPr>
            <a:lvl6pPr marL="2743200" marR="0" lvl="5"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6pPr>
            <a:lvl7pPr marL="3200400" marR="0" lvl="6"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7pPr>
            <a:lvl8pPr marL="3657600" marR="0" lvl="7"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8pPr>
            <a:lvl9pPr marL="4114800" marR="0" lvl="8"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9pPr>
          </a:lstStyle>
          <a:p>
            <a:pPr algn="just"/>
            <a:r>
              <a:rPr lang="en-US" sz="2800" b="1" dirty="0" err="1">
                <a:solidFill>
                  <a:srgbClr val="002060"/>
                </a:solidFill>
                <a:latin typeface="+mj-lt"/>
              </a:rPr>
              <a:t>Với</a:t>
            </a:r>
            <a:r>
              <a:rPr lang="en-US" sz="2800" b="1" dirty="0">
                <a:solidFill>
                  <a:srgbClr val="002060"/>
                </a:solidFill>
                <a:latin typeface="+mj-lt"/>
              </a:rPr>
              <a:t> </a:t>
            </a:r>
            <a:r>
              <a:rPr lang="en-US" sz="2800" b="1" dirty="0" err="1">
                <a:solidFill>
                  <a:srgbClr val="002060"/>
                </a:solidFill>
                <a:latin typeface="+mj-lt"/>
              </a:rPr>
              <a:t>những</a:t>
            </a:r>
            <a:r>
              <a:rPr lang="en-US" sz="2800" b="1" dirty="0">
                <a:solidFill>
                  <a:srgbClr val="002060"/>
                </a:solidFill>
                <a:latin typeface="+mj-lt"/>
              </a:rPr>
              <a:t> </a:t>
            </a:r>
            <a:r>
              <a:rPr lang="en-US" sz="2800" b="1" dirty="0" err="1">
                <a:solidFill>
                  <a:srgbClr val="002060"/>
                </a:solidFill>
                <a:latin typeface="+mj-lt"/>
              </a:rPr>
              <a:t>bạn</a:t>
            </a:r>
            <a:r>
              <a:rPr lang="en-US" sz="2800" b="1" dirty="0">
                <a:solidFill>
                  <a:srgbClr val="002060"/>
                </a:solidFill>
                <a:latin typeface="+mj-lt"/>
              </a:rPr>
              <a:t> </a:t>
            </a:r>
            <a:r>
              <a:rPr lang="en-US" sz="2800" b="1" dirty="0" err="1">
                <a:solidFill>
                  <a:srgbClr val="002060"/>
                </a:solidFill>
                <a:latin typeface="+mj-lt"/>
              </a:rPr>
              <a:t>không</a:t>
            </a:r>
            <a:r>
              <a:rPr lang="en-US" sz="2800" b="1" dirty="0">
                <a:solidFill>
                  <a:srgbClr val="002060"/>
                </a:solidFill>
                <a:latin typeface="+mj-lt"/>
              </a:rPr>
              <a:t> </a:t>
            </a:r>
            <a:r>
              <a:rPr lang="en-US" sz="2800" b="1" dirty="0" err="1">
                <a:solidFill>
                  <a:srgbClr val="002060"/>
                </a:solidFill>
                <a:latin typeface="+mj-lt"/>
              </a:rPr>
              <a:t>trùng</a:t>
            </a:r>
            <a:r>
              <a:rPr lang="en-US" sz="2800" b="1" dirty="0">
                <a:solidFill>
                  <a:srgbClr val="002060"/>
                </a:solidFill>
                <a:latin typeface="+mj-lt"/>
              </a:rPr>
              <a:t> </a:t>
            </a:r>
            <a:r>
              <a:rPr lang="en-US" sz="2800" b="1" dirty="0" err="1">
                <a:solidFill>
                  <a:srgbClr val="002060"/>
                </a:solidFill>
                <a:latin typeface="+mj-lt"/>
              </a:rPr>
              <a:t>với</a:t>
            </a:r>
            <a:r>
              <a:rPr lang="en-US" sz="2800" b="1" dirty="0">
                <a:solidFill>
                  <a:srgbClr val="002060"/>
                </a:solidFill>
                <a:latin typeface="+mj-lt"/>
              </a:rPr>
              <a:t> ai </a:t>
            </a:r>
            <a:r>
              <a:rPr lang="en-US" sz="2800" b="1" dirty="0" err="1">
                <a:solidFill>
                  <a:srgbClr val="002060"/>
                </a:solidFill>
                <a:latin typeface="+mj-lt"/>
              </a:rPr>
              <a:t>thì</a:t>
            </a:r>
            <a:r>
              <a:rPr lang="en-US" sz="2800" b="1" dirty="0">
                <a:solidFill>
                  <a:srgbClr val="002060"/>
                </a:solidFill>
                <a:latin typeface="+mj-lt"/>
              </a:rPr>
              <a:t> </a:t>
            </a:r>
            <a:r>
              <a:rPr lang="en-US" sz="2800" b="1" dirty="0" err="1">
                <a:solidFill>
                  <a:srgbClr val="002060"/>
                </a:solidFill>
                <a:latin typeface="+mj-lt"/>
              </a:rPr>
              <a:t>vào</a:t>
            </a:r>
            <a:r>
              <a:rPr lang="en-US" sz="2800" b="1" dirty="0">
                <a:solidFill>
                  <a:srgbClr val="002060"/>
                </a:solidFill>
                <a:latin typeface="+mj-lt"/>
              </a:rPr>
              <a:t> </a:t>
            </a:r>
            <a:r>
              <a:rPr lang="en-US" sz="2800" b="1" dirty="0" err="1">
                <a:solidFill>
                  <a:srgbClr val="002060"/>
                </a:solidFill>
                <a:latin typeface="+mj-lt"/>
              </a:rPr>
              <a:t>nhóm</a:t>
            </a:r>
            <a:r>
              <a:rPr lang="en-US" sz="2800" b="1" dirty="0">
                <a:solidFill>
                  <a:srgbClr val="002060"/>
                </a:solidFill>
                <a:latin typeface="+mj-lt"/>
              </a:rPr>
              <a:t> </a:t>
            </a:r>
            <a:r>
              <a:rPr lang="en-US" sz="2800" b="1" dirty="0" err="1">
                <a:solidFill>
                  <a:srgbClr val="002060"/>
                </a:solidFill>
                <a:latin typeface="+mj-lt"/>
              </a:rPr>
              <a:t>sở</a:t>
            </a:r>
            <a:r>
              <a:rPr lang="en-US" sz="2800" b="1" dirty="0">
                <a:solidFill>
                  <a:srgbClr val="002060"/>
                </a:solidFill>
                <a:latin typeface="+mj-lt"/>
              </a:rPr>
              <a:t> </a:t>
            </a:r>
            <a:r>
              <a:rPr lang="en-US" sz="2800" b="1" dirty="0" err="1">
                <a:solidFill>
                  <a:srgbClr val="002060"/>
                </a:solidFill>
                <a:latin typeface="+mj-lt"/>
              </a:rPr>
              <a:t>thích</a:t>
            </a:r>
            <a:r>
              <a:rPr lang="en-US" sz="2800" b="1" dirty="0">
                <a:solidFill>
                  <a:srgbClr val="002060"/>
                </a:solidFill>
                <a:latin typeface="+mj-lt"/>
              </a:rPr>
              <a:t> </a:t>
            </a:r>
            <a:r>
              <a:rPr lang="en-US" sz="2800" b="1" dirty="0" err="1">
                <a:solidFill>
                  <a:srgbClr val="002060"/>
                </a:solidFill>
                <a:latin typeface="+mj-lt"/>
              </a:rPr>
              <a:t>độc</a:t>
            </a:r>
            <a:r>
              <a:rPr lang="en-US" sz="2800" b="1" dirty="0">
                <a:solidFill>
                  <a:srgbClr val="002060"/>
                </a:solidFill>
                <a:latin typeface="+mj-lt"/>
              </a:rPr>
              <a:t> </a:t>
            </a:r>
            <a:r>
              <a:rPr lang="en-US" sz="2800" b="1" dirty="0" err="1">
                <a:solidFill>
                  <a:srgbClr val="002060"/>
                </a:solidFill>
                <a:latin typeface="+mj-lt"/>
              </a:rPr>
              <a:t>đáo</a:t>
            </a:r>
            <a:r>
              <a:rPr lang="en-US" sz="2800" b="1" dirty="0">
                <a:solidFill>
                  <a:srgbClr val="002060"/>
                </a:solidFill>
                <a:latin typeface="+mj-lt"/>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barn(inVertical)">
                                      <p:cBhvr>
                                        <p:cTn id="7" dur="500"/>
                                        <p:tgtEl>
                                          <p:spTgt spid="16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6">
                                            <p:txEl>
                                              <p:pRg st="0" end="0"/>
                                            </p:txEl>
                                          </p:spTgt>
                                        </p:tgtEl>
                                        <p:attrNameLst>
                                          <p:attrName>style.visibility</p:attrName>
                                        </p:attrNameLst>
                                      </p:cBhvr>
                                      <p:to>
                                        <p:strVal val="visible"/>
                                      </p:to>
                                    </p:set>
                                    <p:animEffect transition="in" filter="barn(inVertical)">
                                      <p:cBhvr>
                                        <p:cTn id="10" dur="500"/>
                                        <p:tgtEl>
                                          <p:spTgt spid="21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38"/>
                                        </p:tgtEl>
                                        <p:attrNameLst>
                                          <p:attrName>style.visibility</p:attrName>
                                        </p:attrNameLst>
                                      </p:cBhvr>
                                      <p:to>
                                        <p:strVal val="visible"/>
                                      </p:to>
                                    </p:set>
                                    <p:animEffect transition="in" filter="wipe(down)">
                                      <p:cBhvr>
                                        <p:cTn id="15" dur="500"/>
                                        <p:tgtEl>
                                          <p:spTgt spid="238"/>
                                        </p:tgtEl>
                                      </p:cBhvr>
                                    </p:animEffect>
                                  </p:childTnLst>
                                </p:cTn>
                              </p:par>
                              <p:par>
                                <p:cTn id="16" presetID="22" presetClass="entr" presetSubtype="4" fill="hold" nodeType="withEffect">
                                  <p:stCondLst>
                                    <p:cond delay="0"/>
                                  </p:stCondLst>
                                  <p:childTnLst>
                                    <p:set>
                                      <p:cBhvr>
                                        <p:cTn id="17" dur="1" fill="hold">
                                          <p:stCondLst>
                                            <p:cond delay="0"/>
                                          </p:stCondLst>
                                        </p:cTn>
                                        <p:tgtEl>
                                          <p:spTgt spid="217"/>
                                        </p:tgtEl>
                                        <p:attrNameLst>
                                          <p:attrName>style.visibility</p:attrName>
                                        </p:attrNameLst>
                                      </p:cBhvr>
                                      <p:to>
                                        <p:strVal val="visible"/>
                                      </p:to>
                                    </p:set>
                                    <p:animEffect transition="in" filter="wipe(down)">
                                      <p:cBhvr>
                                        <p:cTn id="18" dur="500"/>
                                        <p:tgtEl>
                                          <p:spTgt spid="2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60"/>
                                        </p:tgtEl>
                                        <p:attrNameLst>
                                          <p:attrName>style.visibility</p:attrName>
                                        </p:attrNameLst>
                                      </p:cBhvr>
                                      <p:to>
                                        <p:strVal val="visible"/>
                                      </p:to>
                                    </p:set>
                                    <p:animEffect transition="in" filter="wipe(down)">
                                      <p:cBhvr>
                                        <p:cTn id="28" dur="500"/>
                                        <p:tgtEl>
                                          <p:spTgt spid="260"/>
                                        </p:tgtEl>
                                      </p:cBhvr>
                                    </p:animEffect>
                                  </p:childTnLst>
                                </p:cTn>
                              </p:par>
                              <p:par>
                                <p:cTn id="29" presetID="22" presetClass="entr" presetSubtype="4" fill="hold" nodeType="withEffect">
                                  <p:stCondLst>
                                    <p:cond delay="0"/>
                                  </p:stCondLst>
                                  <p:childTnLst>
                                    <p:set>
                                      <p:cBhvr>
                                        <p:cTn id="30" dur="1" fill="hold">
                                          <p:stCondLst>
                                            <p:cond delay="0"/>
                                          </p:stCondLst>
                                        </p:cTn>
                                        <p:tgtEl>
                                          <p:spTgt spid="239"/>
                                        </p:tgtEl>
                                        <p:attrNameLst>
                                          <p:attrName>style.visibility</p:attrName>
                                        </p:attrNameLst>
                                      </p:cBhvr>
                                      <p:to>
                                        <p:strVal val="visible"/>
                                      </p:to>
                                    </p:set>
                                    <p:animEffect transition="in" filter="wipe(down)">
                                      <p:cBhvr>
                                        <p:cTn id="31"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build="p"/>
      <p:bldP spid="238" grpId="0"/>
      <p:bldP spid="26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3"/>
        <p:cNvGrpSpPr/>
        <p:nvPr/>
      </p:nvGrpSpPr>
      <p:grpSpPr>
        <a:xfrm>
          <a:off x="0" y="0"/>
          <a:ext cx="0" cy="0"/>
          <a:chOff x="0" y="0"/>
          <a:chExt cx="0" cy="0"/>
        </a:xfrm>
      </p:grpSpPr>
      <p:sp>
        <p:nvSpPr>
          <p:cNvPr id="1195" name="Google Shape;1195;p33"/>
          <p:cNvSpPr/>
          <p:nvPr/>
        </p:nvSpPr>
        <p:spPr>
          <a:xfrm>
            <a:off x="3667836" y="334483"/>
            <a:ext cx="5794233" cy="833428"/>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tx2">
              <a:lumMod val="60000"/>
              <a:lumOff val="40000"/>
            </a:schemeClr>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8" name="Google Shape;1198;p33"/>
          <p:cNvSpPr txBox="1">
            <a:spLocks noGrp="1"/>
          </p:cNvSpPr>
          <p:nvPr>
            <p:ph type="title"/>
          </p:nvPr>
        </p:nvSpPr>
        <p:spPr>
          <a:xfrm>
            <a:off x="3604329" y="342946"/>
            <a:ext cx="5867741" cy="763600"/>
          </a:xfrm>
          <a:prstGeom prst="rect">
            <a:avLst/>
          </a:prstGeom>
        </p:spPr>
        <p:txBody>
          <a:bodyPr spcFirstLastPara="1" wrap="square" lIns="121900" tIns="121900" rIns="121900" bIns="121900" anchor="t" anchorCtr="0">
            <a:noAutofit/>
          </a:bodyPr>
          <a:lstStyle/>
          <a:p>
            <a:r>
              <a:rPr lang="en-US" sz="4000" b="1" dirty="0" err="1">
                <a:ln w="12700">
                  <a:solidFill>
                    <a:sysClr val="windowText" lastClr="000000"/>
                  </a:solidFill>
                </a:ln>
                <a:solidFill>
                  <a:schemeClr val="lt1"/>
                </a:solidFill>
                <a:latin typeface="+mj-lt"/>
                <a:cs typeface="Times New Roman" panose="02020603050405020304" pitchFamily="18" charset="0"/>
              </a:rPr>
              <a:t>Kết</a:t>
            </a:r>
            <a:r>
              <a:rPr lang="en-US" sz="4000" b="1" dirty="0">
                <a:ln w="12700">
                  <a:solidFill>
                    <a:sysClr val="windowText" lastClr="000000"/>
                  </a:solidFill>
                </a:ln>
                <a:solidFill>
                  <a:schemeClr val="lt1"/>
                </a:solidFill>
                <a:latin typeface="+mj-lt"/>
                <a:cs typeface="Times New Roman" panose="02020603050405020304" pitchFamily="18" charset="0"/>
              </a:rPr>
              <a:t> </a:t>
            </a:r>
            <a:r>
              <a:rPr lang="en-US" sz="4000" b="1" dirty="0" err="1">
                <a:ln w="12700">
                  <a:solidFill>
                    <a:sysClr val="windowText" lastClr="000000"/>
                  </a:solidFill>
                </a:ln>
                <a:solidFill>
                  <a:schemeClr val="lt1"/>
                </a:solidFill>
                <a:latin typeface="+mj-lt"/>
                <a:cs typeface="Times New Roman" panose="02020603050405020304" pitchFamily="18" charset="0"/>
              </a:rPr>
              <a:t>luận</a:t>
            </a:r>
            <a:endParaRPr lang="en-US" sz="4000" b="1" dirty="0">
              <a:ln w="12700">
                <a:solidFill>
                  <a:sysClr val="windowText" lastClr="000000"/>
                </a:solidFill>
              </a:ln>
              <a:solidFill>
                <a:schemeClr val="lt1"/>
              </a:solidFill>
              <a:latin typeface="+mj-lt"/>
              <a:cs typeface="Times New Roman" panose="02020603050405020304" pitchFamily="18" charset="0"/>
            </a:endParaRPr>
          </a:p>
        </p:txBody>
      </p:sp>
      <p:sp>
        <p:nvSpPr>
          <p:cNvPr id="1252" name="Google Shape;1252;p33"/>
          <p:cNvSpPr/>
          <p:nvPr/>
        </p:nvSpPr>
        <p:spPr>
          <a:xfrm rot="-5702922">
            <a:off x="3704730" y="250903"/>
            <a:ext cx="2977225" cy="7214175"/>
          </a:xfrm>
          <a:prstGeom prst="wedgeRectCallout">
            <a:avLst>
              <a:gd name="adj1" fmla="val 8375"/>
              <a:gd name="adj2" fmla="val 62895"/>
            </a:avLst>
          </a:prstGeom>
          <a:solidFill>
            <a:srgbClr val="FFFFFF"/>
          </a:solidFill>
          <a:ln>
            <a:noFill/>
          </a:ln>
          <a:effectLst>
            <a:outerShdw blurRad="28575" dist="28575" dir="1932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253;p33"/>
          <p:cNvSpPr txBox="1">
            <a:spLocks noGrp="1"/>
          </p:cNvSpPr>
          <p:nvPr>
            <p:ph type="subTitle" idx="1"/>
          </p:nvPr>
        </p:nvSpPr>
        <p:spPr>
          <a:xfrm rot="-302252">
            <a:off x="1931139" y="2830418"/>
            <a:ext cx="6719497" cy="1934684"/>
          </a:xfrm>
          <a:prstGeom prst="rect">
            <a:avLst/>
          </a:prstGeom>
        </p:spPr>
        <p:txBody>
          <a:bodyPr spcFirstLastPara="1" wrap="square" lIns="121900" tIns="121900" rIns="121900" bIns="121900" anchor="ctr" anchorCtr="0">
            <a:noAutofit/>
          </a:bodyPr>
          <a:lstStyle/>
          <a:p>
            <a:pPr marL="0" indent="0" algn="just"/>
            <a:r>
              <a:rPr lang="vi-VN" sz="3200" dirty="0">
                <a:solidFill>
                  <a:schemeClr val="accent6">
                    <a:lumMod val="50000"/>
                  </a:schemeClr>
                </a:solidFill>
                <a:latin typeface="Lobster" panose="00000500000000000000" pitchFamily="2" charset="0"/>
                <a:cs typeface="Times New Roman" panose="02020603050405020304" pitchFamily="18" charset="0"/>
              </a:rPr>
              <a:t>Sở thích được thể hiện qua sản phẩm và củng cố bằng các hoạt động và nếu có những người bạn cùng chung sở thích cùng thể hiện hoạt động thì thật vui.</a:t>
            </a:r>
            <a:endParaRPr sz="3200" dirty="0">
              <a:solidFill>
                <a:schemeClr val="accent6">
                  <a:lumMod val="50000"/>
                </a:schemeClr>
              </a:solidFill>
              <a:latin typeface="Lobster" panose="00000500000000000000" pitchFamily="2" charset="0"/>
              <a:cs typeface="Times New Roman" panose="02020603050405020304" pitchFamily="18" charset="0"/>
            </a:endParaRPr>
          </a:p>
        </p:txBody>
      </p:sp>
      <p:sp>
        <p:nvSpPr>
          <p:cNvPr id="1254" name="Google Shape;1254;p33"/>
          <p:cNvSpPr/>
          <p:nvPr/>
        </p:nvSpPr>
        <p:spPr>
          <a:xfrm rot="333202">
            <a:off x="1359279" y="2366259"/>
            <a:ext cx="637484" cy="59138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1" name="Google Shape;332;p20">
            <a:extLst>
              <a:ext uri="{FF2B5EF4-FFF2-40B4-BE49-F238E27FC236}">
                <a16:creationId xmlns:a16="http://schemas.microsoft.com/office/drawing/2014/main" id="{144B97BE-2F98-42BE-B6B4-B44F2A9AA496}"/>
              </a:ext>
            </a:extLst>
          </p:cNvPr>
          <p:cNvGrpSpPr/>
          <p:nvPr/>
        </p:nvGrpSpPr>
        <p:grpSpPr>
          <a:xfrm>
            <a:off x="8808211" y="3146597"/>
            <a:ext cx="2445428" cy="3615519"/>
            <a:chOff x="6557130" y="2325091"/>
            <a:chExt cx="1834071" cy="2711639"/>
          </a:xfrm>
        </p:grpSpPr>
        <p:sp>
          <p:nvSpPr>
            <p:cNvPr id="72" name="Google Shape;333;p20">
              <a:extLst>
                <a:ext uri="{FF2B5EF4-FFF2-40B4-BE49-F238E27FC236}">
                  <a16:creationId xmlns:a16="http://schemas.microsoft.com/office/drawing/2014/main" id="{4A212DBD-EC4F-4E8E-B0C6-1EC920F6F022}"/>
                </a:ext>
              </a:extLst>
            </p:cNvPr>
            <p:cNvSpPr/>
            <p:nvPr/>
          </p:nvSpPr>
          <p:spPr>
            <a:xfrm flipH="1">
              <a:off x="6557130" y="2325091"/>
              <a:ext cx="1834071" cy="2711639"/>
            </a:xfrm>
            <a:custGeom>
              <a:avLst/>
              <a:gdLst/>
              <a:ahLst/>
              <a:cxnLst/>
              <a:rect l="l" t="t" r="r" b="b"/>
              <a:pathLst>
                <a:path w="28486" h="42116" extrusionOk="0">
                  <a:moveTo>
                    <a:pt x="13013" y="0"/>
                  </a:moveTo>
                  <a:cubicBezTo>
                    <a:pt x="12831" y="0"/>
                    <a:pt x="12639" y="23"/>
                    <a:pt x="12444" y="69"/>
                  </a:cubicBezTo>
                  <a:cubicBezTo>
                    <a:pt x="12196" y="133"/>
                    <a:pt x="11733" y="281"/>
                    <a:pt x="11403" y="622"/>
                  </a:cubicBezTo>
                  <a:cubicBezTo>
                    <a:pt x="11270" y="761"/>
                    <a:pt x="11171" y="900"/>
                    <a:pt x="11105" y="1038"/>
                  </a:cubicBezTo>
                  <a:lnTo>
                    <a:pt x="11101" y="1038"/>
                  </a:lnTo>
                  <a:cubicBezTo>
                    <a:pt x="9799" y="1902"/>
                    <a:pt x="8995" y="3499"/>
                    <a:pt x="9058" y="5109"/>
                  </a:cubicBezTo>
                  <a:cubicBezTo>
                    <a:pt x="9062" y="5195"/>
                    <a:pt x="9068" y="5281"/>
                    <a:pt x="9078" y="5364"/>
                  </a:cubicBezTo>
                  <a:cubicBezTo>
                    <a:pt x="8827" y="5556"/>
                    <a:pt x="8589" y="5764"/>
                    <a:pt x="8357" y="5982"/>
                  </a:cubicBezTo>
                  <a:cubicBezTo>
                    <a:pt x="8337" y="5959"/>
                    <a:pt x="8320" y="5939"/>
                    <a:pt x="8301" y="5919"/>
                  </a:cubicBezTo>
                  <a:cubicBezTo>
                    <a:pt x="8212" y="5810"/>
                    <a:pt x="8136" y="5701"/>
                    <a:pt x="8073" y="5589"/>
                  </a:cubicBezTo>
                  <a:cubicBezTo>
                    <a:pt x="7963" y="5394"/>
                    <a:pt x="7887" y="5185"/>
                    <a:pt x="7851" y="4980"/>
                  </a:cubicBezTo>
                  <a:cubicBezTo>
                    <a:pt x="7821" y="4811"/>
                    <a:pt x="7808" y="4626"/>
                    <a:pt x="7792" y="4425"/>
                  </a:cubicBezTo>
                  <a:lnTo>
                    <a:pt x="7788" y="4385"/>
                  </a:lnTo>
                  <a:cubicBezTo>
                    <a:pt x="7772" y="4157"/>
                    <a:pt x="7748" y="3899"/>
                    <a:pt x="7699" y="3638"/>
                  </a:cubicBezTo>
                  <a:cubicBezTo>
                    <a:pt x="7653" y="3403"/>
                    <a:pt x="7586" y="3178"/>
                    <a:pt x="7497" y="2976"/>
                  </a:cubicBezTo>
                  <a:cubicBezTo>
                    <a:pt x="7276" y="2464"/>
                    <a:pt x="6935" y="2077"/>
                    <a:pt x="6505" y="1855"/>
                  </a:cubicBezTo>
                  <a:cubicBezTo>
                    <a:pt x="6244" y="1723"/>
                    <a:pt x="5967" y="1654"/>
                    <a:pt x="5675" y="1654"/>
                  </a:cubicBezTo>
                  <a:lnTo>
                    <a:pt x="5619" y="1654"/>
                  </a:lnTo>
                  <a:cubicBezTo>
                    <a:pt x="5375" y="1661"/>
                    <a:pt x="5126" y="1713"/>
                    <a:pt x="4891" y="1809"/>
                  </a:cubicBezTo>
                  <a:cubicBezTo>
                    <a:pt x="4300" y="2050"/>
                    <a:pt x="3740" y="2573"/>
                    <a:pt x="3394" y="3215"/>
                  </a:cubicBezTo>
                  <a:cubicBezTo>
                    <a:pt x="3090" y="3776"/>
                    <a:pt x="2887" y="4408"/>
                    <a:pt x="2795" y="5089"/>
                  </a:cubicBezTo>
                  <a:lnTo>
                    <a:pt x="2788" y="5176"/>
                  </a:lnTo>
                  <a:cubicBezTo>
                    <a:pt x="2752" y="5457"/>
                    <a:pt x="2739" y="5751"/>
                    <a:pt x="2742" y="6045"/>
                  </a:cubicBezTo>
                  <a:cubicBezTo>
                    <a:pt x="2752" y="6783"/>
                    <a:pt x="2878" y="7566"/>
                    <a:pt x="3116" y="8379"/>
                  </a:cubicBezTo>
                  <a:cubicBezTo>
                    <a:pt x="3221" y="8744"/>
                    <a:pt x="3351" y="9110"/>
                    <a:pt x="3493" y="9461"/>
                  </a:cubicBezTo>
                  <a:cubicBezTo>
                    <a:pt x="3519" y="9527"/>
                    <a:pt x="3549" y="9590"/>
                    <a:pt x="3575" y="9656"/>
                  </a:cubicBezTo>
                  <a:lnTo>
                    <a:pt x="3586" y="9679"/>
                  </a:lnTo>
                  <a:cubicBezTo>
                    <a:pt x="3754" y="10069"/>
                    <a:pt x="3989" y="10575"/>
                    <a:pt x="4303" y="11035"/>
                  </a:cubicBezTo>
                  <a:cubicBezTo>
                    <a:pt x="4363" y="11121"/>
                    <a:pt x="4425" y="11210"/>
                    <a:pt x="4494" y="11299"/>
                  </a:cubicBezTo>
                  <a:cubicBezTo>
                    <a:pt x="4571" y="11398"/>
                    <a:pt x="4647" y="11488"/>
                    <a:pt x="4723" y="11571"/>
                  </a:cubicBezTo>
                  <a:cubicBezTo>
                    <a:pt x="4792" y="11647"/>
                    <a:pt x="4859" y="11716"/>
                    <a:pt x="4921" y="11775"/>
                  </a:cubicBezTo>
                  <a:cubicBezTo>
                    <a:pt x="5037" y="11885"/>
                    <a:pt x="5159" y="11990"/>
                    <a:pt x="5285" y="12083"/>
                  </a:cubicBezTo>
                  <a:cubicBezTo>
                    <a:pt x="5129" y="13347"/>
                    <a:pt x="5140" y="14732"/>
                    <a:pt x="5321" y="16392"/>
                  </a:cubicBezTo>
                  <a:cubicBezTo>
                    <a:pt x="5282" y="16408"/>
                    <a:pt x="5242" y="16425"/>
                    <a:pt x="5205" y="16442"/>
                  </a:cubicBezTo>
                  <a:cubicBezTo>
                    <a:pt x="4594" y="16696"/>
                    <a:pt x="4018" y="17017"/>
                    <a:pt x="3490" y="17394"/>
                  </a:cubicBezTo>
                  <a:lnTo>
                    <a:pt x="3407" y="17454"/>
                  </a:lnTo>
                  <a:lnTo>
                    <a:pt x="3403" y="17457"/>
                  </a:lnTo>
                  <a:cubicBezTo>
                    <a:pt x="2752" y="17936"/>
                    <a:pt x="2193" y="18498"/>
                    <a:pt x="1737" y="19127"/>
                  </a:cubicBezTo>
                  <a:cubicBezTo>
                    <a:pt x="276" y="21147"/>
                    <a:pt x="1" y="23888"/>
                    <a:pt x="1052" y="25941"/>
                  </a:cubicBezTo>
                  <a:cubicBezTo>
                    <a:pt x="1439" y="26699"/>
                    <a:pt x="1939" y="26937"/>
                    <a:pt x="2316" y="26993"/>
                  </a:cubicBezTo>
                  <a:cubicBezTo>
                    <a:pt x="2371" y="27195"/>
                    <a:pt x="2425" y="27397"/>
                    <a:pt x="2475" y="27598"/>
                  </a:cubicBezTo>
                  <a:cubicBezTo>
                    <a:pt x="2564" y="27939"/>
                    <a:pt x="2653" y="28283"/>
                    <a:pt x="2745" y="28624"/>
                  </a:cubicBezTo>
                  <a:cubicBezTo>
                    <a:pt x="3003" y="29576"/>
                    <a:pt x="3288" y="30489"/>
                    <a:pt x="3963" y="31226"/>
                  </a:cubicBezTo>
                  <a:cubicBezTo>
                    <a:pt x="4720" y="32052"/>
                    <a:pt x="5834" y="32489"/>
                    <a:pt x="7183" y="32489"/>
                  </a:cubicBezTo>
                  <a:cubicBezTo>
                    <a:pt x="7458" y="32489"/>
                    <a:pt x="7739" y="32469"/>
                    <a:pt x="8020" y="32433"/>
                  </a:cubicBezTo>
                  <a:cubicBezTo>
                    <a:pt x="8082" y="32426"/>
                    <a:pt x="8142" y="32417"/>
                    <a:pt x="8201" y="32406"/>
                  </a:cubicBezTo>
                  <a:cubicBezTo>
                    <a:pt x="8255" y="32846"/>
                    <a:pt x="8301" y="33276"/>
                    <a:pt x="8343" y="33699"/>
                  </a:cubicBezTo>
                  <a:cubicBezTo>
                    <a:pt x="8357" y="33845"/>
                    <a:pt x="8374" y="33990"/>
                    <a:pt x="8390" y="34139"/>
                  </a:cubicBezTo>
                  <a:cubicBezTo>
                    <a:pt x="8479" y="34946"/>
                    <a:pt x="8566" y="35710"/>
                    <a:pt x="8410" y="36371"/>
                  </a:cubicBezTo>
                  <a:cubicBezTo>
                    <a:pt x="8370" y="36550"/>
                    <a:pt x="8152" y="36893"/>
                    <a:pt x="7977" y="37171"/>
                  </a:cubicBezTo>
                  <a:cubicBezTo>
                    <a:pt x="7534" y="37876"/>
                    <a:pt x="6978" y="38752"/>
                    <a:pt x="7302" y="39695"/>
                  </a:cubicBezTo>
                  <a:cubicBezTo>
                    <a:pt x="7478" y="40200"/>
                    <a:pt x="7871" y="40591"/>
                    <a:pt x="8463" y="40852"/>
                  </a:cubicBezTo>
                  <a:cubicBezTo>
                    <a:pt x="8615" y="41119"/>
                    <a:pt x="8708" y="41258"/>
                    <a:pt x="8820" y="41365"/>
                  </a:cubicBezTo>
                  <a:cubicBezTo>
                    <a:pt x="9055" y="41592"/>
                    <a:pt x="9680" y="42115"/>
                    <a:pt x="10440" y="42115"/>
                  </a:cubicBezTo>
                  <a:lnTo>
                    <a:pt x="10486" y="42115"/>
                  </a:lnTo>
                  <a:cubicBezTo>
                    <a:pt x="10635" y="42108"/>
                    <a:pt x="11058" y="41983"/>
                    <a:pt x="11455" y="41742"/>
                  </a:cubicBezTo>
                  <a:cubicBezTo>
                    <a:pt x="11710" y="41830"/>
                    <a:pt x="11968" y="41877"/>
                    <a:pt x="12229" y="41877"/>
                  </a:cubicBezTo>
                  <a:cubicBezTo>
                    <a:pt x="13132" y="41877"/>
                    <a:pt x="13949" y="41325"/>
                    <a:pt x="14411" y="40399"/>
                  </a:cubicBezTo>
                  <a:cubicBezTo>
                    <a:pt x="14875" y="39473"/>
                    <a:pt x="14918" y="38471"/>
                    <a:pt x="14957" y="37585"/>
                  </a:cubicBezTo>
                  <a:cubicBezTo>
                    <a:pt x="14964" y="37466"/>
                    <a:pt x="14967" y="37346"/>
                    <a:pt x="14974" y="37227"/>
                  </a:cubicBezTo>
                  <a:cubicBezTo>
                    <a:pt x="14987" y="36986"/>
                    <a:pt x="14987" y="36751"/>
                    <a:pt x="14987" y="36550"/>
                  </a:cubicBezTo>
                  <a:cubicBezTo>
                    <a:pt x="14987" y="35677"/>
                    <a:pt x="15017" y="35518"/>
                    <a:pt x="15414" y="35274"/>
                  </a:cubicBezTo>
                  <a:cubicBezTo>
                    <a:pt x="15569" y="35181"/>
                    <a:pt x="15695" y="35147"/>
                    <a:pt x="15919" y="35147"/>
                  </a:cubicBezTo>
                  <a:cubicBezTo>
                    <a:pt x="16022" y="35147"/>
                    <a:pt x="16141" y="35154"/>
                    <a:pt x="16267" y="35164"/>
                  </a:cubicBezTo>
                  <a:cubicBezTo>
                    <a:pt x="16396" y="35171"/>
                    <a:pt x="16528" y="35178"/>
                    <a:pt x="16664" y="35181"/>
                  </a:cubicBezTo>
                  <a:cubicBezTo>
                    <a:pt x="16696" y="35181"/>
                    <a:pt x="16733" y="35184"/>
                    <a:pt x="16766" y="35184"/>
                  </a:cubicBezTo>
                  <a:cubicBezTo>
                    <a:pt x="17120" y="35184"/>
                    <a:pt x="17450" y="35141"/>
                    <a:pt x="17765" y="35098"/>
                  </a:cubicBezTo>
                  <a:cubicBezTo>
                    <a:pt x="18036" y="35065"/>
                    <a:pt x="18294" y="35032"/>
                    <a:pt x="18532" y="35032"/>
                  </a:cubicBezTo>
                  <a:cubicBezTo>
                    <a:pt x="18611" y="35032"/>
                    <a:pt x="18687" y="35035"/>
                    <a:pt x="18757" y="35042"/>
                  </a:cubicBezTo>
                  <a:cubicBezTo>
                    <a:pt x="19303" y="35101"/>
                    <a:pt x="19768" y="35353"/>
                    <a:pt x="19970" y="35700"/>
                  </a:cubicBezTo>
                  <a:cubicBezTo>
                    <a:pt x="20156" y="36011"/>
                    <a:pt x="20165" y="36315"/>
                    <a:pt x="20168" y="36873"/>
                  </a:cubicBezTo>
                  <a:cubicBezTo>
                    <a:pt x="20172" y="37085"/>
                    <a:pt x="20172" y="37304"/>
                    <a:pt x="20188" y="37545"/>
                  </a:cubicBezTo>
                  <a:cubicBezTo>
                    <a:pt x="20278" y="38742"/>
                    <a:pt x="21207" y="39681"/>
                    <a:pt x="22090" y="40084"/>
                  </a:cubicBezTo>
                  <a:cubicBezTo>
                    <a:pt x="22483" y="40263"/>
                    <a:pt x="22871" y="40350"/>
                    <a:pt x="23271" y="40350"/>
                  </a:cubicBezTo>
                  <a:cubicBezTo>
                    <a:pt x="23783" y="40350"/>
                    <a:pt x="24223" y="40211"/>
                    <a:pt x="24646" y="40075"/>
                  </a:cubicBezTo>
                  <a:cubicBezTo>
                    <a:pt x="24742" y="40045"/>
                    <a:pt x="24841" y="40012"/>
                    <a:pt x="24944" y="39982"/>
                  </a:cubicBezTo>
                  <a:cubicBezTo>
                    <a:pt x="25059" y="39946"/>
                    <a:pt x="25205" y="39926"/>
                    <a:pt x="25357" y="39903"/>
                  </a:cubicBezTo>
                  <a:cubicBezTo>
                    <a:pt x="25807" y="39840"/>
                    <a:pt x="26514" y="39738"/>
                    <a:pt x="27037" y="39073"/>
                  </a:cubicBezTo>
                  <a:cubicBezTo>
                    <a:pt x="27262" y="39000"/>
                    <a:pt x="27483" y="38911"/>
                    <a:pt x="27662" y="38735"/>
                  </a:cubicBezTo>
                  <a:cubicBezTo>
                    <a:pt x="28045" y="38358"/>
                    <a:pt x="28155" y="37876"/>
                    <a:pt x="28217" y="37592"/>
                  </a:cubicBezTo>
                  <a:cubicBezTo>
                    <a:pt x="28396" y="36814"/>
                    <a:pt x="28485" y="35690"/>
                    <a:pt x="27225" y="34860"/>
                  </a:cubicBezTo>
                  <a:cubicBezTo>
                    <a:pt x="27070" y="34758"/>
                    <a:pt x="26918" y="34681"/>
                    <a:pt x="26782" y="34608"/>
                  </a:cubicBezTo>
                  <a:cubicBezTo>
                    <a:pt x="26693" y="34562"/>
                    <a:pt x="26607" y="34520"/>
                    <a:pt x="26544" y="34480"/>
                  </a:cubicBezTo>
                  <a:cubicBezTo>
                    <a:pt x="26521" y="34466"/>
                    <a:pt x="26501" y="34453"/>
                    <a:pt x="26485" y="34440"/>
                  </a:cubicBezTo>
                  <a:cubicBezTo>
                    <a:pt x="26494" y="34407"/>
                    <a:pt x="26505" y="34374"/>
                    <a:pt x="26514" y="34347"/>
                  </a:cubicBezTo>
                  <a:cubicBezTo>
                    <a:pt x="26544" y="34248"/>
                    <a:pt x="26581" y="34135"/>
                    <a:pt x="26610" y="34016"/>
                  </a:cubicBezTo>
                  <a:cubicBezTo>
                    <a:pt x="26839" y="33041"/>
                    <a:pt x="26795" y="32221"/>
                    <a:pt x="26752" y="31424"/>
                  </a:cubicBezTo>
                  <a:cubicBezTo>
                    <a:pt x="26743" y="31226"/>
                    <a:pt x="26732" y="31021"/>
                    <a:pt x="26726" y="30809"/>
                  </a:cubicBezTo>
                  <a:cubicBezTo>
                    <a:pt x="26706" y="30204"/>
                    <a:pt x="26713" y="29579"/>
                    <a:pt x="26716" y="28974"/>
                  </a:cubicBezTo>
                  <a:cubicBezTo>
                    <a:pt x="26723" y="28326"/>
                    <a:pt x="26726" y="27658"/>
                    <a:pt x="26706" y="26987"/>
                  </a:cubicBezTo>
                  <a:cubicBezTo>
                    <a:pt x="26700" y="26822"/>
                    <a:pt x="26693" y="26652"/>
                    <a:pt x="26686" y="26484"/>
                  </a:cubicBezTo>
                  <a:cubicBezTo>
                    <a:pt x="27347" y="25314"/>
                    <a:pt x="27705" y="23945"/>
                    <a:pt x="27695" y="22595"/>
                  </a:cubicBezTo>
                  <a:cubicBezTo>
                    <a:pt x="27692" y="21729"/>
                    <a:pt x="27543" y="20869"/>
                    <a:pt x="27248" y="20036"/>
                  </a:cubicBezTo>
                  <a:lnTo>
                    <a:pt x="27232" y="19989"/>
                  </a:lnTo>
                  <a:cubicBezTo>
                    <a:pt x="26819" y="18823"/>
                    <a:pt x="26405" y="17969"/>
                    <a:pt x="25767" y="17635"/>
                  </a:cubicBezTo>
                  <a:cubicBezTo>
                    <a:pt x="25559" y="16389"/>
                    <a:pt x="25317" y="15158"/>
                    <a:pt x="25053" y="13971"/>
                  </a:cubicBezTo>
                  <a:cubicBezTo>
                    <a:pt x="25493" y="13634"/>
                    <a:pt x="25757" y="13144"/>
                    <a:pt x="25760" y="12599"/>
                  </a:cubicBezTo>
                  <a:cubicBezTo>
                    <a:pt x="25760" y="12037"/>
                    <a:pt x="25482" y="11517"/>
                    <a:pt x="24990" y="11167"/>
                  </a:cubicBezTo>
                  <a:cubicBezTo>
                    <a:pt x="24782" y="11021"/>
                    <a:pt x="24544" y="10909"/>
                    <a:pt x="24286" y="10836"/>
                  </a:cubicBezTo>
                  <a:cubicBezTo>
                    <a:pt x="23965" y="9742"/>
                    <a:pt x="23614" y="8846"/>
                    <a:pt x="23191" y="8045"/>
                  </a:cubicBezTo>
                  <a:cubicBezTo>
                    <a:pt x="23141" y="7953"/>
                    <a:pt x="23089" y="7860"/>
                    <a:pt x="23033" y="7768"/>
                  </a:cubicBezTo>
                  <a:cubicBezTo>
                    <a:pt x="23042" y="7732"/>
                    <a:pt x="23052" y="7692"/>
                    <a:pt x="23062" y="7648"/>
                  </a:cubicBezTo>
                  <a:cubicBezTo>
                    <a:pt x="23217" y="7014"/>
                    <a:pt x="23307" y="6379"/>
                    <a:pt x="23323" y="5768"/>
                  </a:cubicBezTo>
                  <a:cubicBezTo>
                    <a:pt x="23343" y="5238"/>
                    <a:pt x="23307" y="4712"/>
                    <a:pt x="23217" y="4203"/>
                  </a:cubicBezTo>
                  <a:cubicBezTo>
                    <a:pt x="23132" y="3680"/>
                    <a:pt x="22986" y="3175"/>
                    <a:pt x="22791" y="2702"/>
                  </a:cubicBezTo>
                  <a:lnTo>
                    <a:pt x="22718" y="2523"/>
                  </a:lnTo>
                  <a:lnTo>
                    <a:pt x="22712" y="2520"/>
                  </a:lnTo>
                  <a:cubicBezTo>
                    <a:pt x="22602" y="2276"/>
                    <a:pt x="22480" y="2038"/>
                    <a:pt x="22344" y="1806"/>
                  </a:cubicBezTo>
                  <a:lnTo>
                    <a:pt x="22275" y="1696"/>
                  </a:lnTo>
                  <a:cubicBezTo>
                    <a:pt x="22186" y="1551"/>
                    <a:pt x="22083" y="1403"/>
                    <a:pt x="21964" y="1244"/>
                  </a:cubicBezTo>
                  <a:cubicBezTo>
                    <a:pt x="21733" y="933"/>
                    <a:pt x="21406" y="546"/>
                    <a:pt x="20922" y="311"/>
                  </a:cubicBezTo>
                  <a:cubicBezTo>
                    <a:pt x="20664" y="185"/>
                    <a:pt x="20377" y="119"/>
                    <a:pt x="20096" y="119"/>
                  </a:cubicBezTo>
                  <a:cubicBezTo>
                    <a:pt x="19980" y="119"/>
                    <a:pt x="19864" y="129"/>
                    <a:pt x="19745" y="156"/>
                  </a:cubicBezTo>
                  <a:cubicBezTo>
                    <a:pt x="19478" y="208"/>
                    <a:pt x="19240" y="324"/>
                    <a:pt x="19031" y="496"/>
                  </a:cubicBezTo>
                  <a:cubicBezTo>
                    <a:pt x="18724" y="754"/>
                    <a:pt x="18512" y="1115"/>
                    <a:pt x="18410" y="1577"/>
                  </a:cubicBezTo>
                  <a:cubicBezTo>
                    <a:pt x="18383" y="1687"/>
                    <a:pt x="18367" y="1800"/>
                    <a:pt x="18353" y="1905"/>
                  </a:cubicBezTo>
                  <a:cubicBezTo>
                    <a:pt x="18337" y="2038"/>
                    <a:pt x="18327" y="2169"/>
                    <a:pt x="18320" y="2299"/>
                  </a:cubicBezTo>
                  <a:cubicBezTo>
                    <a:pt x="18317" y="2358"/>
                    <a:pt x="18311" y="2415"/>
                    <a:pt x="18307" y="2467"/>
                  </a:cubicBezTo>
                  <a:cubicBezTo>
                    <a:pt x="18284" y="2708"/>
                    <a:pt x="18224" y="2946"/>
                    <a:pt x="18125" y="3175"/>
                  </a:cubicBezTo>
                  <a:lnTo>
                    <a:pt x="17880" y="3611"/>
                  </a:lnTo>
                  <a:cubicBezTo>
                    <a:pt x="17844" y="3661"/>
                    <a:pt x="17807" y="3711"/>
                    <a:pt x="17768" y="3760"/>
                  </a:cubicBezTo>
                  <a:cubicBezTo>
                    <a:pt x="17461" y="2583"/>
                    <a:pt x="16597" y="1449"/>
                    <a:pt x="15506" y="854"/>
                  </a:cubicBezTo>
                  <a:cubicBezTo>
                    <a:pt x="15046" y="602"/>
                    <a:pt x="14538" y="440"/>
                    <a:pt x="14015" y="374"/>
                  </a:cubicBezTo>
                  <a:cubicBezTo>
                    <a:pt x="13833" y="196"/>
                    <a:pt x="13519" y="0"/>
                    <a:pt x="13013" y="0"/>
                  </a:cubicBezTo>
                  <a:close/>
                </a:path>
              </a:pathLst>
            </a:custGeom>
            <a:solidFill>
              <a:schemeClr val="lt1"/>
            </a:solidFill>
            <a:ln>
              <a:noFill/>
            </a:ln>
            <a:effectLst>
              <a:outerShdw blurRad="28575" dist="19050" dir="1026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334;p20">
              <a:extLst>
                <a:ext uri="{FF2B5EF4-FFF2-40B4-BE49-F238E27FC236}">
                  <a16:creationId xmlns:a16="http://schemas.microsoft.com/office/drawing/2014/main" id="{084739DF-B7CC-4996-9B50-C51776E23B4C}"/>
                </a:ext>
              </a:extLst>
            </p:cNvPr>
            <p:cNvSpPr/>
            <p:nvPr/>
          </p:nvSpPr>
          <p:spPr>
            <a:xfrm flipH="1">
              <a:off x="7674078" y="3573846"/>
              <a:ext cx="582555" cy="771204"/>
            </a:xfrm>
            <a:custGeom>
              <a:avLst/>
              <a:gdLst/>
              <a:ahLst/>
              <a:cxnLst/>
              <a:rect l="l" t="t" r="r" b="b"/>
              <a:pathLst>
                <a:path w="9048" h="11978" extrusionOk="0">
                  <a:moveTo>
                    <a:pt x="4054" y="0"/>
                  </a:moveTo>
                  <a:cubicBezTo>
                    <a:pt x="3899" y="0"/>
                    <a:pt x="3745" y="10"/>
                    <a:pt x="3592" y="29"/>
                  </a:cubicBezTo>
                  <a:cubicBezTo>
                    <a:pt x="2709" y="138"/>
                    <a:pt x="1862" y="559"/>
                    <a:pt x="1244" y="1226"/>
                  </a:cubicBezTo>
                  <a:cubicBezTo>
                    <a:pt x="1009" y="1481"/>
                    <a:pt x="797" y="1789"/>
                    <a:pt x="623" y="2132"/>
                  </a:cubicBezTo>
                  <a:cubicBezTo>
                    <a:pt x="202" y="2949"/>
                    <a:pt x="1" y="3944"/>
                    <a:pt x="281" y="4774"/>
                  </a:cubicBezTo>
                  <a:cubicBezTo>
                    <a:pt x="447" y="5257"/>
                    <a:pt x="593" y="5746"/>
                    <a:pt x="731" y="6236"/>
                  </a:cubicBezTo>
                  <a:cubicBezTo>
                    <a:pt x="976" y="7099"/>
                    <a:pt x="1191" y="7972"/>
                    <a:pt x="1426" y="8842"/>
                  </a:cubicBezTo>
                  <a:cubicBezTo>
                    <a:pt x="1638" y="9626"/>
                    <a:pt x="1876" y="10435"/>
                    <a:pt x="2415" y="11024"/>
                  </a:cubicBezTo>
                  <a:cubicBezTo>
                    <a:pt x="3052" y="11722"/>
                    <a:pt x="4000" y="11977"/>
                    <a:pt x="4942" y="11977"/>
                  </a:cubicBezTo>
                  <a:cubicBezTo>
                    <a:pt x="5183" y="11977"/>
                    <a:pt x="5423" y="11960"/>
                    <a:pt x="5658" y="11930"/>
                  </a:cubicBezTo>
                  <a:cubicBezTo>
                    <a:pt x="6803" y="11781"/>
                    <a:pt x="7996" y="11292"/>
                    <a:pt x="8582" y="10257"/>
                  </a:cubicBezTo>
                  <a:cubicBezTo>
                    <a:pt x="9041" y="9450"/>
                    <a:pt x="9048" y="8455"/>
                    <a:pt x="9005" y="7515"/>
                  </a:cubicBezTo>
                  <a:cubicBezTo>
                    <a:pt x="8932" y="5981"/>
                    <a:pt x="8741" y="4417"/>
                    <a:pt x="8106" y="3028"/>
                  </a:cubicBezTo>
                  <a:cubicBezTo>
                    <a:pt x="7765" y="2285"/>
                    <a:pt x="7276" y="1593"/>
                    <a:pt x="6674" y="1064"/>
                  </a:cubicBezTo>
                  <a:cubicBezTo>
                    <a:pt x="6151" y="601"/>
                    <a:pt x="5546" y="254"/>
                    <a:pt x="4878" y="95"/>
                  </a:cubicBezTo>
                  <a:cubicBezTo>
                    <a:pt x="4609" y="31"/>
                    <a:pt x="4331" y="0"/>
                    <a:pt x="4054" y="0"/>
                  </a:cubicBezTo>
                  <a:close/>
                </a:path>
              </a:pathLst>
            </a:custGeom>
            <a:solidFill>
              <a:srgbClr val="D87B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335;p20">
              <a:extLst>
                <a:ext uri="{FF2B5EF4-FFF2-40B4-BE49-F238E27FC236}">
                  <a16:creationId xmlns:a16="http://schemas.microsoft.com/office/drawing/2014/main" id="{A7681CC6-5D23-4229-8B83-9E4C4FC94ECC}"/>
                </a:ext>
              </a:extLst>
            </p:cNvPr>
            <p:cNvSpPr/>
            <p:nvPr/>
          </p:nvSpPr>
          <p:spPr>
            <a:xfrm flipH="1">
              <a:off x="7803107" y="3401294"/>
              <a:ext cx="535104" cy="590990"/>
            </a:xfrm>
            <a:custGeom>
              <a:avLst/>
              <a:gdLst/>
              <a:ahLst/>
              <a:cxnLst/>
              <a:rect l="l" t="t" r="r" b="b"/>
              <a:pathLst>
                <a:path w="8311" h="9179" extrusionOk="0">
                  <a:moveTo>
                    <a:pt x="6606" y="1"/>
                  </a:moveTo>
                  <a:cubicBezTo>
                    <a:pt x="5966" y="1"/>
                    <a:pt x="5261" y="261"/>
                    <a:pt x="4710" y="481"/>
                  </a:cubicBezTo>
                  <a:cubicBezTo>
                    <a:pt x="4671" y="497"/>
                    <a:pt x="4634" y="513"/>
                    <a:pt x="4594" y="530"/>
                  </a:cubicBezTo>
                  <a:cubicBezTo>
                    <a:pt x="4056" y="755"/>
                    <a:pt x="3537" y="1039"/>
                    <a:pt x="3056" y="1383"/>
                  </a:cubicBezTo>
                  <a:lnTo>
                    <a:pt x="3053" y="1383"/>
                  </a:lnTo>
                  <a:cubicBezTo>
                    <a:pt x="2475" y="1800"/>
                    <a:pt x="1952" y="2302"/>
                    <a:pt x="1525" y="2894"/>
                  </a:cubicBezTo>
                  <a:cubicBezTo>
                    <a:pt x="352" y="4518"/>
                    <a:pt x="1" y="6842"/>
                    <a:pt x="924" y="8638"/>
                  </a:cubicBezTo>
                  <a:cubicBezTo>
                    <a:pt x="1049" y="8889"/>
                    <a:pt x="1241" y="9154"/>
                    <a:pt x="1513" y="9177"/>
                  </a:cubicBezTo>
                  <a:cubicBezTo>
                    <a:pt x="1524" y="9178"/>
                    <a:pt x="1534" y="9178"/>
                    <a:pt x="1545" y="9178"/>
                  </a:cubicBezTo>
                  <a:cubicBezTo>
                    <a:pt x="1729" y="9178"/>
                    <a:pt x="1880" y="9069"/>
                    <a:pt x="1998" y="8916"/>
                  </a:cubicBezTo>
                  <a:cubicBezTo>
                    <a:pt x="2121" y="8757"/>
                    <a:pt x="2214" y="8552"/>
                    <a:pt x="2287" y="8367"/>
                  </a:cubicBezTo>
                  <a:cubicBezTo>
                    <a:pt x="2551" y="7686"/>
                    <a:pt x="2882" y="7024"/>
                    <a:pt x="3348" y="6473"/>
                  </a:cubicBezTo>
                  <a:cubicBezTo>
                    <a:pt x="3622" y="6148"/>
                    <a:pt x="3953" y="5861"/>
                    <a:pt x="4320" y="5655"/>
                  </a:cubicBezTo>
                  <a:cubicBezTo>
                    <a:pt x="4320" y="5652"/>
                    <a:pt x="4323" y="5652"/>
                    <a:pt x="4326" y="5652"/>
                  </a:cubicBezTo>
                  <a:cubicBezTo>
                    <a:pt x="4575" y="5510"/>
                    <a:pt x="4842" y="5404"/>
                    <a:pt x="5120" y="5348"/>
                  </a:cubicBezTo>
                  <a:cubicBezTo>
                    <a:pt x="5150" y="5342"/>
                    <a:pt x="5186" y="5334"/>
                    <a:pt x="5216" y="5331"/>
                  </a:cubicBezTo>
                  <a:cubicBezTo>
                    <a:pt x="5765" y="5238"/>
                    <a:pt x="6347" y="5302"/>
                    <a:pt x="6856" y="5070"/>
                  </a:cubicBezTo>
                  <a:cubicBezTo>
                    <a:pt x="7389" y="4829"/>
                    <a:pt x="7729" y="4319"/>
                    <a:pt x="7941" y="3744"/>
                  </a:cubicBezTo>
                  <a:cubicBezTo>
                    <a:pt x="8050" y="3450"/>
                    <a:pt x="8126" y="3135"/>
                    <a:pt x="8175" y="2831"/>
                  </a:cubicBezTo>
                  <a:cubicBezTo>
                    <a:pt x="8285" y="2163"/>
                    <a:pt x="8311" y="1446"/>
                    <a:pt x="8013" y="844"/>
                  </a:cubicBezTo>
                  <a:cubicBezTo>
                    <a:pt x="7701" y="210"/>
                    <a:pt x="7179" y="1"/>
                    <a:pt x="6606" y="1"/>
                  </a:cubicBezTo>
                  <a:close/>
                </a:path>
              </a:pathLst>
            </a:custGeom>
            <a:solidFill>
              <a:srgbClr val="8F35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336;p20">
              <a:extLst>
                <a:ext uri="{FF2B5EF4-FFF2-40B4-BE49-F238E27FC236}">
                  <a16:creationId xmlns:a16="http://schemas.microsoft.com/office/drawing/2014/main" id="{9B0B680D-0894-4D2C-B2DA-65305BBDC54D}"/>
                </a:ext>
              </a:extLst>
            </p:cNvPr>
            <p:cNvSpPr/>
            <p:nvPr/>
          </p:nvSpPr>
          <p:spPr>
            <a:xfrm flipH="1">
              <a:off x="7820488" y="3741570"/>
              <a:ext cx="389079" cy="603416"/>
            </a:xfrm>
            <a:custGeom>
              <a:avLst/>
              <a:gdLst/>
              <a:ahLst/>
              <a:cxnLst/>
              <a:rect l="l" t="t" r="r" b="b"/>
              <a:pathLst>
                <a:path w="6043" h="9372" extrusionOk="0">
                  <a:moveTo>
                    <a:pt x="3622" y="0"/>
                  </a:moveTo>
                  <a:cubicBezTo>
                    <a:pt x="3486" y="10"/>
                    <a:pt x="3350" y="23"/>
                    <a:pt x="3218" y="46"/>
                  </a:cubicBezTo>
                  <a:cubicBezTo>
                    <a:pt x="3234" y="370"/>
                    <a:pt x="3218" y="642"/>
                    <a:pt x="3161" y="834"/>
                  </a:cubicBezTo>
                  <a:cubicBezTo>
                    <a:pt x="2795" y="2027"/>
                    <a:pt x="3866" y="4517"/>
                    <a:pt x="4597" y="5291"/>
                  </a:cubicBezTo>
                  <a:cubicBezTo>
                    <a:pt x="5328" y="6064"/>
                    <a:pt x="5384" y="6687"/>
                    <a:pt x="5530" y="7116"/>
                  </a:cubicBezTo>
                  <a:cubicBezTo>
                    <a:pt x="5668" y="7536"/>
                    <a:pt x="5172" y="8082"/>
                    <a:pt x="3681" y="8082"/>
                  </a:cubicBezTo>
                  <a:lnTo>
                    <a:pt x="3625" y="8082"/>
                  </a:lnTo>
                  <a:cubicBezTo>
                    <a:pt x="2090" y="8065"/>
                    <a:pt x="992" y="4576"/>
                    <a:pt x="1058" y="3108"/>
                  </a:cubicBezTo>
                  <a:cubicBezTo>
                    <a:pt x="1122" y="1640"/>
                    <a:pt x="2328" y="367"/>
                    <a:pt x="2328" y="367"/>
                  </a:cubicBezTo>
                  <a:cubicBezTo>
                    <a:pt x="2325" y="367"/>
                    <a:pt x="2322" y="367"/>
                    <a:pt x="2322" y="370"/>
                  </a:cubicBezTo>
                  <a:cubicBezTo>
                    <a:pt x="1955" y="576"/>
                    <a:pt x="1624" y="863"/>
                    <a:pt x="1350" y="1188"/>
                  </a:cubicBezTo>
                  <a:cubicBezTo>
                    <a:pt x="884" y="1739"/>
                    <a:pt x="553" y="2401"/>
                    <a:pt x="289" y="3082"/>
                  </a:cubicBezTo>
                  <a:cubicBezTo>
                    <a:pt x="216" y="3267"/>
                    <a:pt x="123" y="3472"/>
                    <a:pt x="0" y="3631"/>
                  </a:cubicBezTo>
                  <a:cubicBezTo>
                    <a:pt x="245" y="4494"/>
                    <a:pt x="460" y="5367"/>
                    <a:pt x="695" y="6237"/>
                  </a:cubicBezTo>
                  <a:cubicBezTo>
                    <a:pt x="907" y="7021"/>
                    <a:pt x="1145" y="7830"/>
                    <a:pt x="1684" y="8419"/>
                  </a:cubicBezTo>
                  <a:cubicBezTo>
                    <a:pt x="2322" y="9117"/>
                    <a:pt x="3268" y="9371"/>
                    <a:pt x="4210" y="9371"/>
                  </a:cubicBezTo>
                  <a:cubicBezTo>
                    <a:pt x="4451" y="9371"/>
                    <a:pt x="4693" y="9355"/>
                    <a:pt x="4927" y="9325"/>
                  </a:cubicBezTo>
                  <a:cubicBezTo>
                    <a:pt x="5301" y="9275"/>
                    <a:pt x="5681" y="9190"/>
                    <a:pt x="6042" y="9060"/>
                  </a:cubicBezTo>
                  <a:cubicBezTo>
                    <a:pt x="5946" y="8320"/>
                    <a:pt x="5840" y="7579"/>
                    <a:pt x="5725" y="6838"/>
                  </a:cubicBezTo>
                  <a:cubicBezTo>
                    <a:pt x="5672" y="6511"/>
                    <a:pt x="5622" y="6183"/>
                    <a:pt x="5572" y="5853"/>
                  </a:cubicBezTo>
                  <a:cubicBezTo>
                    <a:pt x="5165" y="5390"/>
                    <a:pt x="4815" y="4874"/>
                    <a:pt x="4534" y="4322"/>
                  </a:cubicBezTo>
                  <a:cubicBezTo>
                    <a:pt x="3979" y="3231"/>
                    <a:pt x="3701" y="1997"/>
                    <a:pt x="3704" y="764"/>
                  </a:cubicBezTo>
                  <a:cubicBezTo>
                    <a:pt x="3704" y="599"/>
                    <a:pt x="3707" y="434"/>
                    <a:pt x="3717" y="268"/>
                  </a:cubicBezTo>
                  <a:cubicBezTo>
                    <a:pt x="3681" y="182"/>
                    <a:pt x="3648" y="89"/>
                    <a:pt x="3622" y="0"/>
                  </a:cubicBezTo>
                  <a:close/>
                </a:path>
              </a:pathLst>
            </a:custGeom>
            <a:solidFill>
              <a:srgbClr val="A164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337;p20">
              <a:extLst>
                <a:ext uri="{FF2B5EF4-FFF2-40B4-BE49-F238E27FC236}">
                  <a16:creationId xmlns:a16="http://schemas.microsoft.com/office/drawing/2014/main" id="{171EE66F-C942-42FD-8E88-E15489895F5C}"/>
                </a:ext>
              </a:extLst>
            </p:cNvPr>
            <p:cNvSpPr/>
            <p:nvPr/>
          </p:nvSpPr>
          <p:spPr>
            <a:xfrm flipH="1">
              <a:off x="7966773" y="3416038"/>
              <a:ext cx="345876" cy="576181"/>
            </a:xfrm>
            <a:custGeom>
              <a:avLst/>
              <a:gdLst/>
              <a:ahLst/>
              <a:cxnLst/>
              <a:rect l="l" t="t" r="r" b="b"/>
              <a:pathLst>
                <a:path w="5372" h="8949" extrusionOk="0">
                  <a:moveTo>
                    <a:pt x="4994" y="0"/>
                  </a:moveTo>
                  <a:cubicBezTo>
                    <a:pt x="4753" y="79"/>
                    <a:pt x="4521" y="168"/>
                    <a:pt x="4313" y="252"/>
                  </a:cubicBezTo>
                  <a:cubicBezTo>
                    <a:pt x="4274" y="268"/>
                    <a:pt x="4237" y="284"/>
                    <a:pt x="4197" y="301"/>
                  </a:cubicBezTo>
                  <a:cubicBezTo>
                    <a:pt x="4207" y="890"/>
                    <a:pt x="4326" y="1673"/>
                    <a:pt x="4462" y="2480"/>
                  </a:cubicBezTo>
                  <a:cubicBezTo>
                    <a:pt x="4617" y="3419"/>
                    <a:pt x="4789" y="4388"/>
                    <a:pt x="4819" y="5102"/>
                  </a:cubicBezTo>
                  <a:cubicBezTo>
                    <a:pt x="4951" y="5079"/>
                    <a:pt x="5087" y="5066"/>
                    <a:pt x="5223" y="5056"/>
                  </a:cubicBezTo>
                  <a:cubicBezTo>
                    <a:pt x="4948" y="4193"/>
                    <a:pt x="5014" y="3184"/>
                    <a:pt x="5371" y="2375"/>
                  </a:cubicBezTo>
                  <a:cubicBezTo>
                    <a:pt x="5354" y="2288"/>
                    <a:pt x="5338" y="2202"/>
                    <a:pt x="5325" y="2113"/>
                  </a:cubicBezTo>
                  <a:cubicBezTo>
                    <a:pt x="5206" y="1425"/>
                    <a:pt x="5090" y="718"/>
                    <a:pt x="4994" y="0"/>
                  </a:cubicBezTo>
                  <a:close/>
                  <a:moveTo>
                    <a:pt x="2656" y="1154"/>
                  </a:moveTo>
                  <a:lnTo>
                    <a:pt x="2656" y="1154"/>
                  </a:lnTo>
                  <a:cubicBezTo>
                    <a:pt x="2078" y="1571"/>
                    <a:pt x="1555" y="2073"/>
                    <a:pt x="1128" y="2665"/>
                  </a:cubicBezTo>
                  <a:cubicBezTo>
                    <a:pt x="411" y="3657"/>
                    <a:pt x="1" y="4914"/>
                    <a:pt x="1" y="6147"/>
                  </a:cubicBezTo>
                  <a:cubicBezTo>
                    <a:pt x="1" y="6934"/>
                    <a:pt x="167" y="7712"/>
                    <a:pt x="527" y="8409"/>
                  </a:cubicBezTo>
                  <a:cubicBezTo>
                    <a:pt x="652" y="8660"/>
                    <a:pt x="844" y="8925"/>
                    <a:pt x="1116" y="8948"/>
                  </a:cubicBezTo>
                  <a:lnTo>
                    <a:pt x="1151" y="8948"/>
                  </a:lnTo>
                  <a:cubicBezTo>
                    <a:pt x="1334" y="8948"/>
                    <a:pt x="1482" y="8839"/>
                    <a:pt x="1601" y="8687"/>
                  </a:cubicBezTo>
                  <a:cubicBezTo>
                    <a:pt x="1724" y="8528"/>
                    <a:pt x="1817" y="8323"/>
                    <a:pt x="1890" y="8138"/>
                  </a:cubicBezTo>
                  <a:cubicBezTo>
                    <a:pt x="2154" y="7457"/>
                    <a:pt x="2485" y="6795"/>
                    <a:pt x="2951" y="6244"/>
                  </a:cubicBezTo>
                  <a:cubicBezTo>
                    <a:pt x="3225" y="5919"/>
                    <a:pt x="3556" y="5632"/>
                    <a:pt x="3923" y="5426"/>
                  </a:cubicBezTo>
                  <a:lnTo>
                    <a:pt x="3923" y="5426"/>
                  </a:lnTo>
                  <a:cubicBezTo>
                    <a:pt x="3149" y="5728"/>
                    <a:pt x="2673" y="6094"/>
                    <a:pt x="2322" y="6094"/>
                  </a:cubicBezTo>
                  <a:cubicBezTo>
                    <a:pt x="2024" y="6094"/>
                    <a:pt x="1813" y="5833"/>
                    <a:pt x="1582" y="5059"/>
                  </a:cubicBezTo>
                  <a:cubicBezTo>
                    <a:pt x="1536" y="4904"/>
                    <a:pt x="1505" y="4745"/>
                    <a:pt x="1493" y="4583"/>
                  </a:cubicBezTo>
                  <a:cubicBezTo>
                    <a:pt x="1354" y="3010"/>
                    <a:pt x="2604" y="1230"/>
                    <a:pt x="2656" y="1154"/>
                  </a:cubicBezTo>
                  <a:close/>
                </a:path>
              </a:pathLst>
            </a:custGeom>
            <a:solidFill>
              <a:srgbClr val="6F348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338;p20">
              <a:extLst>
                <a:ext uri="{FF2B5EF4-FFF2-40B4-BE49-F238E27FC236}">
                  <a16:creationId xmlns:a16="http://schemas.microsoft.com/office/drawing/2014/main" id="{B1A4C5D3-287B-4EBD-9093-ADF4457E0628}"/>
                </a:ext>
              </a:extLst>
            </p:cNvPr>
            <p:cNvSpPr/>
            <p:nvPr/>
          </p:nvSpPr>
          <p:spPr>
            <a:xfrm flipH="1">
              <a:off x="6975930" y="2617594"/>
              <a:ext cx="288316" cy="230691"/>
            </a:xfrm>
            <a:custGeom>
              <a:avLst/>
              <a:gdLst/>
              <a:ahLst/>
              <a:cxnLst/>
              <a:rect l="l" t="t" r="r" b="b"/>
              <a:pathLst>
                <a:path w="4478" h="3583" extrusionOk="0">
                  <a:moveTo>
                    <a:pt x="602" y="1"/>
                  </a:moveTo>
                  <a:cubicBezTo>
                    <a:pt x="414" y="183"/>
                    <a:pt x="192" y="355"/>
                    <a:pt x="110" y="606"/>
                  </a:cubicBezTo>
                  <a:cubicBezTo>
                    <a:pt x="0" y="943"/>
                    <a:pt x="169" y="1307"/>
                    <a:pt x="377" y="1585"/>
                  </a:cubicBezTo>
                  <a:cubicBezTo>
                    <a:pt x="979" y="2411"/>
                    <a:pt x="1892" y="2887"/>
                    <a:pt x="2792" y="3271"/>
                  </a:cubicBezTo>
                  <a:cubicBezTo>
                    <a:pt x="3046" y="3377"/>
                    <a:pt x="3261" y="3470"/>
                    <a:pt x="3453" y="3522"/>
                  </a:cubicBezTo>
                  <a:cubicBezTo>
                    <a:pt x="3579" y="3560"/>
                    <a:pt x="3692" y="3583"/>
                    <a:pt x="3794" y="3583"/>
                  </a:cubicBezTo>
                  <a:cubicBezTo>
                    <a:pt x="4115" y="3583"/>
                    <a:pt x="4325" y="3364"/>
                    <a:pt x="4478" y="2742"/>
                  </a:cubicBezTo>
                  <a:cubicBezTo>
                    <a:pt x="4368" y="2405"/>
                    <a:pt x="4203" y="2107"/>
                    <a:pt x="3999" y="1843"/>
                  </a:cubicBezTo>
                  <a:cubicBezTo>
                    <a:pt x="2868" y="384"/>
                    <a:pt x="602" y="1"/>
                    <a:pt x="60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339;p20">
              <a:extLst>
                <a:ext uri="{FF2B5EF4-FFF2-40B4-BE49-F238E27FC236}">
                  <a16:creationId xmlns:a16="http://schemas.microsoft.com/office/drawing/2014/main" id="{9B961EFD-F47D-49DA-ACD0-60C88D43D7DF}"/>
                </a:ext>
              </a:extLst>
            </p:cNvPr>
            <p:cNvSpPr/>
            <p:nvPr/>
          </p:nvSpPr>
          <p:spPr>
            <a:xfrm flipH="1">
              <a:off x="6959961" y="2536919"/>
              <a:ext cx="238096" cy="152721"/>
            </a:xfrm>
            <a:custGeom>
              <a:avLst/>
              <a:gdLst/>
              <a:ahLst/>
              <a:cxnLst/>
              <a:rect l="l" t="t" r="r" b="b"/>
              <a:pathLst>
                <a:path w="3698" h="2372" extrusionOk="0">
                  <a:moveTo>
                    <a:pt x="1436" y="0"/>
                  </a:moveTo>
                  <a:cubicBezTo>
                    <a:pt x="1083" y="0"/>
                    <a:pt x="698" y="69"/>
                    <a:pt x="285" y="242"/>
                  </a:cubicBezTo>
                  <a:lnTo>
                    <a:pt x="1" y="744"/>
                  </a:lnTo>
                  <a:lnTo>
                    <a:pt x="4" y="744"/>
                  </a:lnTo>
                  <a:cubicBezTo>
                    <a:pt x="4" y="744"/>
                    <a:pt x="68" y="739"/>
                    <a:pt x="182" y="739"/>
                  </a:cubicBezTo>
                  <a:cubicBezTo>
                    <a:pt x="449" y="739"/>
                    <a:pt x="988" y="770"/>
                    <a:pt x="1605" y="976"/>
                  </a:cubicBezTo>
                  <a:cubicBezTo>
                    <a:pt x="2074" y="1132"/>
                    <a:pt x="2590" y="1390"/>
                    <a:pt x="3063" y="1809"/>
                  </a:cubicBezTo>
                  <a:cubicBezTo>
                    <a:pt x="3244" y="1971"/>
                    <a:pt x="3423" y="2156"/>
                    <a:pt x="3589" y="2371"/>
                  </a:cubicBezTo>
                  <a:lnTo>
                    <a:pt x="3685" y="2322"/>
                  </a:lnTo>
                  <a:cubicBezTo>
                    <a:pt x="3698" y="1869"/>
                    <a:pt x="3668" y="1413"/>
                    <a:pt x="3592" y="970"/>
                  </a:cubicBezTo>
                  <a:cubicBezTo>
                    <a:pt x="3453" y="824"/>
                    <a:pt x="3189" y="586"/>
                    <a:pt x="2821" y="378"/>
                  </a:cubicBezTo>
                  <a:cubicBezTo>
                    <a:pt x="2467" y="179"/>
                    <a:pt x="2014" y="13"/>
                    <a:pt x="1489" y="1"/>
                  </a:cubicBezTo>
                  <a:cubicBezTo>
                    <a:pt x="1471" y="0"/>
                    <a:pt x="1454" y="0"/>
                    <a:pt x="143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340;p20">
              <a:extLst>
                <a:ext uri="{FF2B5EF4-FFF2-40B4-BE49-F238E27FC236}">
                  <a16:creationId xmlns:a16="http://schemas.microsoft.com/office/drawing/2014/main" id="{C6778584-375A-41DA-B6A3-AC54A936D977}"/>
                </a:ext>
              </a:extLst>
            </p:cNvPr>
            <p:cNvSpPr/>
            <p:nvPr/>
          </p:nvSpPr>
          <p:spPr>
            <a:xfrm flipH="1">
              <a:off x="6990415" y="2436478"/>
              <a:ext cx="170556" cy="80288"/>
            </a:xfrm>
            <a:custGeom>
              <a:avLst/>
              <a:gdLst/>
              <a:ahLst/>
              <a:cxnLst/>
              <a:rect l="l" t="t" r="r" b="b"/>
              <a:pathLst>
                <a:path w="2649" h="1247" extrusionOk="0">
                  <a:moveTo>
                    <a:pt x="981" y="0"/>
                  </a:moveTo>
                  <a:cubicBezTo>
                    <a:pt x="776" y="0"/>
                    <a:pt x="549" y="30"/>
                    <a:pt x="298" y="102"/>
                  </a:cubicBezTo>
                  <a:cubicBezTo>
                    <a:pt x="215" y="125"/>
                    <a:pt x="133" y="152"/>
                    <a:pt x="43" y="185"/>
                  </a:cubicBezTo>
                  <a:cubicBezTo>
                    <a:pt x="23" y="360"/>
                    <a:pt x="17" y="542"/>
                    <a:pt x="0" y="714"/>
                  </a:cubicBezTo>
                  <a:cubicBezTo>
                    <a:pt x="0" y="714"/>
                    <a:pt x="222" y="592"/>
                    <a:pt x="565" y="526"/>
                  </a:cubicBezTo>
                  <a:cubicBezTo>
                    <a:pt x="690" y="502"/>
                    <a:pt x="831" y="486"/>
                    <a:pt x="985" y="486"/>
                  </a:cubicBezTo>
                  <a:cubicBezTo>
                    <a:pt x="1195" y="486"/>
                    <a:pt x="1428" y="516"/>
                    <a:pt x="1670" y="598"/>
                  </a:cubicBezTo>
                  <a:cubicBezTo>
                    <a:pt x="1988" y="708"/>
                    <a:pt x="2325" y="906"/>
                    <a:pt x="2649" y="1246"/>
                  </a:cubicBezTo>
                  <a:cubicBezTo>
                    <a:pt x="2543" y="985"/>
                    <a:pt x="2418" y="731"/>
                    <a:pt x="2268" y="486"/>
                  </a:cubicBezTo>
                  <a:cubicBezTo>
                    <a:pt x="2268" y="486"/>
                    <a:pt x="2268" y="482"/>
                    <a:pt x="2265" y="479"/>
                  </a:cubicBezTo>
                  <a:cubicBezTo>
                    <a:pt x="2222" y="433"/>
                    <a:pt x="1885" y="119"/>
                    <a:pt x="1303" y="26"/>
                  </a:cubicBezTo>
                  <a:cubicBezTo>
                    <a:pt x="1203" y="9"/>
                    <a:pt x="1096" y="0"/>
                    <a:pt x="98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341;p20">
              <a:extLst>
                <a:ext uri="{FF2B5EF4-FFF2-40B4-BE49-F238E27FC236}">
                  <a16:creationId xmlns:a16="http://schemas.microsoft.com/office/drawing/2014/main" id="{5D75FF2B-A8C1-4930-A44D-91633F983226}"/>
                </a:ext>
              </a:extLst>
            </p:cNvPr>
            <p:cNvSpPr/>
            <p:nvPr/>
          </p:nvSpPr>
          <p:spPr>
            <a:xfrm flipH="1">
              <a:off x="7094720" y="2433452"/>
              <a:ext cx="130830" cy="218330"/>
            </a:xfrm>
            <a:custGeom>
              <a:avLst/>
              <a:gdLst/>
              <a:ahLst/>
              <a:cxnLst/>
              <a:rect l="l" t="t" r="r" b="b"/>
              <a:pathLst>
                <a:path w="2032" h="3391" extrusionOk="0">
                  <a:moveTo>
                    <a:pt x="1083" y="1"/>
                  </a:moveTo>
                  <a:cubicBezTo>
                    <a:pt x="1066" y="77"/>
                    <a:pt x="1056" y="156"/>
                    <a:pt x="1046" y="232"/>
                  </a:cubicBezTo>
                  <a:cubicBezTo>
                    <a:pt x="1136" y="199"/>
                    <a:pt x="1218" y="172"/>
                    <a:pt x="1301" y="149"/>
                  </a:cubicBezTo>
                  <a:cubicBezTo>
                    <a:pt x="1228" y="70"/>
                    <a:pt x="1156" y="24"/>
                    <a:pt x="1083" y="1"/>
                  </a:cubicBezTo>
                  <a:close/>
                  <a:moveTo>
                    <a:pt x="1568" y="573"/>
                  </a:moveTo>
                  <a:cubicBezTo>
                    <a:pt x="1225" y="639"/>
                    <a:pt x="1003" y="761"/>
                    <a:pt x="1003" y="761"/>
                  </a:cubicBezTo>
                  <a:cubicBezTo>
                    <a:pt x="967" y="1138"/>
                    <a:pt x="868" y="1509"/>
                    <a:pt x="712" y="1849"/>
                  </a:cubicBezTo>
                  <a:cubicBezTo>
                    <a:pt x="1119" y="1677"/>
                    <a:pt x="1502" y="1608"/>
                    <a:pt x="1853" y="1608"/>
                  </a:cubicBezTo>
                  <a:lnTo>
                    <a:pt x="1916" y="1608"/>
                  </a:lnTo>
                  <a:cubicBezTo>
                    <a:pt x="1856" y="1393"/>
                    <a:pt x="1780" y="1144"/>
                    <a:pt x="1678" y="847"/>
                  </a:cubicBezTo>
                  <a:cubicBezTo>
                    <a:pt x="1641" y="747"/>
                    <a:pt x="1605" y="655"/>
                    <a:pt x="1568" y="573"/>
                  </a:cubicBezTo>
                  <a:close/>
                  <a:moveTo>
                    <a:pt x="613" y="2345"/>
                  </a:moveTo>
                  <a:cubicBezTo>
                    <a:pt x="497" y="2345"/>
                    <a:pt x="431" y="2351"/>
                    <a:pt x="431" y="2351"/>
                  </a:cubicBezTo>
                  <a:lnTo>
                    <a:pt x="428" y="2351"/>
                  </a:lnTo>
                  <a:cubicBezTo>
                    <a:pt x="303" y="2537"/>
                    <a:pt x="160" y="2708"/>
                    <a:pt x="1" y="2861"/>
                  </a:cubicBezTo>
                  <a:cubicBezTo>
                    <a:pt x="1" y="2861"/>
                    <a:pt x="772" y="2993"/>
                    <a:pt x="1641" y="3390"/>
                  </a:cubicBezTo>
                  <a:cubicBezTo>
                    <a:pt x="1648" y="3360"/>
                    <a:pt x="1661" y="3334"/>
                    <a:pt x="1678" y="3307"/>
                  </a:cubicBezTo>
                  <a:cubicBezTo>
                    <a:pt x="1833" y="3049"/>
                    <a:pt x="1992" y="2894"/>
                    <a:pt x="2032" y="2583"/>
                  </a:cubicBezTo>
                  <a:cubicBezTo>
                    <a:pt x="1420" y="2378"/>
                    <a:pt x="881" y="2345"/>
                    <a:pt x="613" y="2345"/>
                  </a:cubicBezTo>
                  <a:close/>
                </a:path>
              </a:pathLst>
            </a:custGeom>
            <a:solidFill>
              <a:srgbClr val="DCDE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342;p20">
              <a:extLst>
                <a:ext uri="{FF2B5EF4-FFF2-40B4-BE49-F238E27FC236}">
                  <a16:creationId xmlns:a16="http://schemas.microsoft.com/office/drawing/2014/main" id="{7782C058-1F95-424D-BD6F-611687D18056}"/>
                </a:ext>
              </a:extLst>
            </p:cNvPr>
            <p:cNvSpPr/>
            <p:nvPr/>
          </p:nvSpPr>
          <p:spPr>
            <a:xfrm flipH="1">
              <a:off x="7060017" y="2617594"/>
              <a:ext cx="193799" cy="140617"/>
            </a:xfrm>
            <a:custGeom>
              <a:avLst/>
              <a:gdLst/>
              <a:ahLst/>
              <a:cxnLst/>
              <a:rect l="l" t="t" r="r" b="b"/>
              <a:pathLst>
                <a:path w="3010" h="2184" extrusionOk="0">
                  <a:moveTo>
                    <a:pt x="440" y="1"/>
                  </a:moveTo>
                  <a:cubicBezTo>
                    <a:pt x="281" y="153"/>
                    <a:pt x="103" y="295"/>
                    <a:pt x="0" y="487"/>
                  </a:cubicBezTo>
                  <a:cubicBezTo>
                    <a:pt x="384" y="636"/>
                    <a:pt x="761" y="808"/>
                    <a:pt x="1128" y="1002"/>
                  </a:cubicBezTo>
                  <a:cubicBezTo>
                    <a:pt x="1723" y="1320"/>
                    <a:pt x="2398" y="1713"/>
                    <a:pt x="3010" y="2183"/>
                  </a:cubicBezTo>
                  <a:cubicBezTo>
                    <a:pt x="2947" y="2124"/>
                    <a:pt x="1922" y="1072"/>
                    <a:pt x="2080" y="530"/>
                  </a:cubicBezTo>
                  <a:cubicBezTo>
                    <a:pt x="1211" y="133"/>
                    <a:pt x="440" y="1"/>
                    <a:pt x="440"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343;p20">
              <a:extLst>
                <a:ext uri="{FF2B5EF4-FFF2-40B4-BE49-F238E27FC236}">
                  <a16:creationId xmlns:a16="http://schemas.microsoft.com/office/drawing/2014/main" id="{1F8502B0-3F1B-4D7D-951D-15EE163AFC71}"/>
                </a:ext>
              </a:extLst>
            </p:cNvPr>
            <p:cNvSpPr/>
            <p:nvPr/>
          </p:nvSpPr>
          <p:spPr>
            <a:xfrm flipH="1">
              <a:off x="7092594" y="2536919"/>
              <a:ext cx="105463" cy="62904"/>
            </a:xfrm>
            <a:custGeom>
              <a:avLst/>
              <a:gdLst/>
              <a:ahLst/>
              <a:cxnLst/>
              <a:rect l="l" t="t" r="r" b="b"/>
              <a:pathLst>
                <a:path w="1638" h="977" extrusionOk="0">
                  <a:moveTo>
                    <a:pt x="1426" y="1"/>
                  </a:moveTo>
                  <a:cubicBezTo>
                    <a:pt x="1075" y="1"/>
                    <a:pt x="692" y="70"/>
                    <a:pt x="285" y="242"/>
                  </a:cubicBezTo>
                  <a:lnTo>
                    <a:pt x="1" y="744"/>
                  </a:lnTo>
                  <a:lnTo>
                    <a:pt x="4" y="744"/>
                  </a:lnTo>
                  <a:cubicBezTo>
                    <a:pt x="4" y="744"/>
                    <a:pt x="70" y="738"/>
                    <a:pt x="186" y="738"/>
                  </a:cubicBezTo>
                  <a:cubicBezTo>
                    <a:pt x="454" y="738"/>
                    <a:pt x="993" y="771"/>
                    <a:pt x="1605" y="976"/>
                  </a:cubicBezTo>
                  <a:cubicBezTo>
                    <a:pt x="1637" y="758"/>
                    <a:pt x="1611" y="463"/>
                    <a:pt x="14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344;p20">
              <a:extLst>
                <a:ext uri="{FF2B5EF4-FFF2-40B4-BE49-F238E27FC236}">
                  <a16:creationId xmlns:a16="http://schemas.microsoft.com/office/drawing/2014/main" id="{3C1B5CB6-8396-4131-A1BF-E258FCE8E02D}"/>
                </a:ext>
              </a:extLst>
            </p:cNvPr>
            <p:cNvSpPr/>
            <p:nvPr/>
          </p:nvSpPr>
          <p:spPr>
            <a:xfrm flipH="1">
              <a:off x="7124529" y="2443045"/>
              <a:ext cx="36442" cy="39404"/>
            </a:xfrm>
            <a:custGeom>
              <a:avLst/>
              <a:gdLst/>
              <a:ahLst/>
              <a:cxnLst/>
              <a:rect l="l" t="t" r="r" b="b"/>
              <a:pathLst>
                <a:path w="566" h="612" extrusionOk="0">
                  <a:moveTo>
                    <a:pt x="298" y="0"/>
                  </a:moveTo>
                  <a:cubicBezTo>
                    <a:pt x="215" y="23"/>
                    <a:pt x="133" y="50"/>
                    <a:pt x="43" y="83"/>
                  </a:cubicBezTo>
                  <a:cubicBezTo>
                    <a:pt x="23" y="258"/>
                    <a:pt x="17" y="440"/>
                    <a:pt x="0" y="612"/>
                  </a:cubicBezTo>
                  <a:cubicBezTo>
                    <a:pt x="0" y="612"/>
                    <a:pt x="222" y="490"/>
                    <a:pt x="565" y="424"/>
                  </a:cubicBezTo>
                  <a:cubicBezTo>
                    <a:pt x="476" y="229"/>
                    <a:pt x="387" y="90"/>
                    <a:pt x="29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345;p20">
              <a:extLst>
                <a:ext uri="{FF2B5EF4-FFF2-40B4-BE49-F238E27FC236}">
                  <a16:creationId xmlns:a16="http://schemas.microsoft.com/office/drawing/2014/main" id="{53B6AFC8-E9EC-4397-8179-78E73C45D129}"/>
                </a:ext>
              </a:extLst>
            </p:cNvPr>
            <p:cNvSpPr/>
            <p:nvPr/>
          </p:nvSpPr>
          <p:spPr>
            <a:xfrm flipH="1">
              <a:off x="6633160" y="2607936"/>
              <a:ext cx="1385372" cy="2356813"/>
            </a:xfrm>
            <a:custGeom>
              <a:avLst/>
              <a:gdLst/>
              <a:ahLst/>
              <a:cxnLst/>
              <a:rect l="l" t="t" r="r" b="b"/>
              <a:pathLst>
                <a:path w="21517" h="36605" extrusionOk="0">
                  <a:moveTo>
                    <a:pt x="8576" y="0"/>
                  </a:moveTo>
                  <a:cubicBezTo>
                    <a:pt x="8348" y="0"/>
                    <a:pt x="8120" y="10"/>
                    <a:pt x="7893" y="29"/>
                  </a:cubicBezTo>
                  <a:cubicBezTo>
                    <a:pt x="6682" y="125"/>
                    <a:pt x="5492" y="494"/>
                    <a:pt x="4394" y="1176"/>
                  </a:cubicBezTo>
                  <a:cubicBezTo>
                    <a:pt x="2212" y="2525"/>
                    <a:pt x="667" y="4942"/>
                    <a:pt x="313" y="7561"/>
                  </a:cubicBezTo>
                  <a:cubicBezTo>
                    <a:pt x="0" y="9889"/>
                    <a:pt x="360" y="12369"/>
                    <a:pt x="757" y="14664"/>
                  </a:cubicBezTo>
                  <a:cubicBezTo>
                    <a:pt x="1002" y="16099"/>
                    <a:pt x="1524" y="17521"/>
                    <a:pt x="1845" y="18963"/>
                  </a:cubicBezTo>
                  <a:cubicBezTo>
                    <a:pt x="2235" y="20739"/>
                    <a:pt x="2473" y="22630"/>
                    <a:pt x="2758" y="24445"/>
                  </a:cubicBezTo>
                  <a:cubicBezTo>
                    <a:pt x="2999" y="25986"/>
                    <a:pt x="3201" y="27531"/>
                    <a:pt x="3356" y="29081"/>
                  </a:cubicBezTo>
                  <a:cubicBezTo>
                    <a:pt x="3455" y="30064"/>
                    <a:pt x="3627" y="31119"/>
                    <a:pt x="3399" y="32097"/>
                  </a:cubicBezTo>
                  <a:cubicBezTo>
                    <a:pt x="3131" y="33251"/>
                    <a:pt x="1041" y="34841"/>
                    <a:pt x="3171" y="35523"/>
                  </a:cubicBezTo>
                  <a:cubicBezTo>
                    <a:pt x="3181" y="35526"/>
                    <a:pt x="3459" y="36052"/>
                    <a:pt x="3532" y="36122"/>
                  </a:cubicBezTo>
                  <a:cubicBezTo>
                    <a:pt x="3774" y="36358"/>
                    <a:pt x="4151" y="36604"/>
                    <a:pt x="4499" y="36604"/>
                  </a:cubicBezTo>
                  <a:cubicBezTo>
                    <a:pt x="4506" y="36604"/>
                    <a:pt x="4513" y="36604"/>
                    <a:pt x="4520" y="36604"/>
                  </a:cubicBezTo>
                  <a:cubicBezTo>
                    <a:pt x="4629" y="36601"/>
                    <a:pt x="5516" y="36163"/>
                    <a:pt x="5318" y="36013"/>
                  </a:cubicBezTo>
                  <a:lnTo>
                    <a:pt x="5318" y="36013"/>
                  </a:lnTo>
                  <a:cubicBezTo>
                    <a:pt x="5639" y="36253"/>
                    <a:pt x="5972" y="36368"/>
                    <a:pt x="6288" y="36368"/>
                  </a:cubicBezTo>
                  <a:cubicBezTo>
                    <a:pt x="6825" y="36368"/>
                    <a:pt x="7314" y="36037"/>
                    <a:pt x="7622" y="35424"/>
                  </a:cubicBezTo>
                  <a:cubicBezTo>
                    <a:pt x="8042" y="34588"/>
                    <a:pt x="8028" y="33602"/>
                    <a:pt x="8078" y="32659"/>
                  </a:cubicBezTo>
                  <a:cubicBezTo>
                    <a:pt x="8138" y="31522"/>
                    <a:pt x="7880" y="30583"/>
                    <a:pt x="8988" y="29901"/>
                  </a:cubicBezTo>
                  <a:cubicBezTo>
                    <a:pt x="9337" y="29688"/>
                    <a:pt x="9650" y="29639"/>
                    <a:pt x="9975" y="29639"/>
                  </a:cubicBezTo>
                  <a:cubicBezTo>
                    <a:pt x="10219" y="29639"/>
                    <a:pt x="10469" y="29666"/>
                    <a:pt x="10746" y="29673"/>
                  </a:cubicBezTo>
                  <a:cubicBezTo>
                    <a:pt x="10769" y="29674"/>
                    <a:pt x="10792" y="29674"/>
                    <a:pt x="10815" y="29674"/>
                  </a:cubicBezTo>
                  <a:cubicBezTo>
                    <a:pt x="11113" y="29674"/>
                    <a:pt x="11411" y="29637"/>
                    <a:pt x="11709" y="29597"/>
                  </a:cubicBezTo>
                  <a:cubicBezTo>
                    <a:pt x="12002" y="29558"/>
                    <a:pt x="12296" y="29521"/>
                    <a:pt x="12593" y="29521"/>
                  </a:cubicBezTo>
                  <a:cubicBezTo>
                    <a:pt x="12701" y="29521"/>
                    <a:pt x="12810" y="29526"/>
                    <a:pt x="12919" y="29538"/>
                  </a:cubicBezTo>
                  <a:cubicBezTo>
                    <a:pt x="13676" y="29623"/>
                    <a:pt x="14447" y="29988"/>
                    <a:pt x="14847" y="30665"/>
                  </a:cubicBezTo>
                  <a:cubicBezTo>
                    <a:pt x="15290" y="31419"/>
                    <a:pt x="15148" y="32150"/>
                    <a:pt x="15204" y="32957"/>
                  </a:cubicBezTo>
                  <a:cubicBezTo>
                    <a:pt x="15257" y="33701"/>
                    <a:pt x="15905" y="34372"/>
                    <a:pt x="16533" y="34657"/>
                  </a:cubicBezTo>
                  <a:cubicBezTo>
                    <a:pt x="16823" y="34788"/>
                    <a:pt x="17083" y="34839"/>
                    <a:pt x="17332" y="34839"/>
                  </a:cubicBezTo>
                  <a:cubicBezTo>
                    <a:pt x="17796" y="34839"/>
                    <a:pt x="18224" y="34664"/>
                    <a:pt x="18736" y="34511"/>
                  </a:cubicBezTo>
                  <a:cubicBezTo>
                    <a:pt x="19400" y="34313"/>
                    <a:pt x="20088" y="34484"/>
                    <a:pt x="20495" y="33715"/>
                  </a:cubicBezTo>
                  <a:lnTo>
                    <a:pt x="20498" y="33711"/>
                  </a:lnTo>
                  <a:cubicBezTo>
                    <a:pt x="20541" y="33678"/>
                    <a:pt x="20981" y="33579"/>
                    <a:pt x="21063" y="33496"/>
                  </a:cubicBezTo>
                  <a:cubicBezTo>
                    <a:pt x="21232" y="33330"/>
                    <a:pt x="21295" y="33080"/>
                    <a:pt x="21344" y="32848"/>
                  </a:cubicBezTo>
                  <a:cubicBezTo>
                    <a:pt x="21517" y="32100"/>
                    <a:pt x="21424" y="31621"/>
                    <a:pt x="20776" y="31195"/>
                  </a:cubicBezTo>
                  <a:cubicBezTo>
                    <a:pt x="20561" y="31056"/>
                    <a:pt x="20326" y="30957"/>
                    <a:pt x="20111" y="30824"/>
                  </a:cubicBezTo>
                  <a:cubicBezTo>
                    <a:pt x="19896" y="30692"/>
                    <a:pt x="19691" y="30513"/>
                    <a:pt x="19595" y="30272"/>
                  </a:cubicBezTo>
                  <a:cubicBezTo>
                    <a:pt x="19467" y="29948"/>
                    <a:pt x="19665" y="29584"/>
                    <a:pt x="19737" y="29266"/>
                  </a:cubicBezTo>
                  <a:cubicBezTo>
                    <a:pt x="19986" y="28212"/>
                    <a:pt x="19860" y="27362"/>
                    <a:pt x="19827" y="26327"/>
                  </a:cubicBezTo>
                  <a:cubicBezTo>
                    <a:pt x="19790" y="25057"/>
                    <a:pt x="19850" y="23784"/>
                    <a:pt x="19807" y="22511"/>
                  </a:cubicBezTo>
                  <a:cubicBezTo>
                    <a:pt x="19725" y="20051"/>
                    <a:pt x="19513" y="17594"/>
                    <a:pt x="19172" y="15157"/>
                  </a:cubicBezTo>
                  <a:cubicBezTo>
                    <a:pt x="18911" y="13295"/>
                    <a:pt x="18574" y="11443"/>
                    <a:pt x="18164" y="9608"/>
                  </a:cubicBezTo>
                  <a:cubicBezTo>
                    <a:pt x="18147" y="9542"/>
                    <a:pt x="18134" y="9470"/>
                    <a:pt x="18114" y="9400"/>
                  </a:cubicBezTo>
                  <a:cubicBezTo>
                    <a:pt x="17698" y="7555"/>
                    <a:pt x="17297" y="5690"/>
                    <a:pt x="16411" y="4017"/>
                  </a:cubicBezTo>
                  <a:cubicBezTo>
                    <a:pt x="15746" y="2759"/>
                    <a:pt x="14212" y="1794"/>
                    <a:pt x="13005" y="1152"/>
                  </a:cubicBezTo>
                  <a:cubicBezTo>
                    <a:pt x="12436" y="852"/>
                    <a:pt x="11845" y="604"/>
                    <a:pt x="11239" y="415"/>
                  </a:cubicBezTo>
                  <a:cubicBezTo>
                    <a:pt x="10367" y="144"/>
                    <a:pt x="9472" y="0"/>
                    <a:pt x="857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346;p20">
              <a:extLst>
                <a:ext uri="{FF2B5EF4-FFF2-40B4-BE49-F238E27FC236}">
                  <a16:creationId xmlns:a16="http://schemas.microsoft.com/office/drawing/2014/main" id="{2AF922D6-28BE-4343-A422-645731CA1C86}"/>
                </a:ext>
              </a:extLst>
            </p:cNvPr>
            <p:cNvSpPr/>
            <p:nvPr/>
          </p:nvSpPr>
          <p:spPr>
            <a:xfrm flipH="1">
              <a:off x="7566549" y="2691315"/>
              <a:ext cx="439492" cy="1333413"/>
            </a:xfrm>
            <a:custGeom>
              <a:avLst/>
              <a:gdLst/>
              <a:ahLst/>
              <a:cxnLst/>
              <a:rect l="l" t="t" r="r" b="b"/>
              <a:pathLst>
                <a:path w="6826" h="20710" extrusionOk="0">
                  <a:moveTo>
                    <a:pt x="1238" y="7212"/>
                  </a:moveTo>
                  <a:cubicBezTo>
                    <a:pt x="1274" y="7212"/>
                    <a:pt x="1310" y="7225"/>
                    <a:pt x="1350" y="7258"/>
                  </a:cubicBezTo>
                  <a:cubicBezTo>
                    <a:pt x="1396" y="7294"/>
                    <a:pt x="1426" y="7348"/>
                    <a:pt x="1453" y="7397"/>
                  </a:cubicBezTo>
                  <a:cubicBezTo>
                    <a:pt x="1545" y="7582"/>
                    <a:pt x="1592" y="7794"/>
                    <a:pt x="1581" y="8002"/>
                  </a:cubicBezTo>
                  <a:cubicBezTo>
                    <a:pt x="1581" y="8042"/>
                    <a:pt x="1575" y="8088"/>
                    <a:pt x="1545" y="8111"/>
                  </a:cubicBezTo>
                  <a:cubicBezTo>
                    <a:pt x="1532" y="8125"/>
                    <a:pt x="1515" y="8131"/>
                    <a:pt x="1496" y="8131"/>
                  </a:cubicBezTo>
                  <a:cubicBezTo>
                    <a:pt x="1479" y="8131"/>
                    <a:pt x="1459" y="8125"/>
                    <a:pt x="1442" y="8115"/>
                  </a:cubicBezTo>
                  <a:cubicBezTo>
                    <a:pt x="1413" y="8098"/>
                    <a:pt x="1386" y="8068"/>
                    <a:pt x="1366" y="8036"/>
                  </a:cubicBezTo>
                  <a:cubicBezTo>
                    <a:pt x="1241" y="7857"/>
                    <a:pt x="1155" y="7645"/>
                    <a:pt x="1115" y="7427"/>
                  </a:cubicBezTo>
                  <a:cubicBezTo>
                    <a:pt x="1096" y="7311"/>
                    <a:pt x="1151" y="7212"/>
                    <a:pt x="1238" y="7212"/>
                  </a:cubicBezTo>
                  <a:close/>
                  <a:moveTo>
                    <a:pt x="2828" y="9698"/>
                  </a:moveTo>
                  <a:cubicBezTo>
                    <a:pt x="2871" y="9698"/>
                    <a:pt x="2914" y="9725"/>
                    <a:pt x="2954" y="9788"/>
                  </a:cubicBezTo>
                  <a:cubicBezTo>
                    <a:pt x="2987" y="9834"/>
                    <a:pt x="3000" y="9893"/>
                    <a:pt x="3010" y="9950"/>
                  </a:cubicBezTo>
                  <a:cubicBezTo>
                    <a:pt x="3043" y="10155"/>
                    <a:pt x="3027" y="10373"/>
                    <a:pt x="2957" y="10568"/>
                  </a:cubicBezTo>
                  <a:cubicBezTo>
                    <a:pt x="2947" y="10608"/>
                    <a:pt x="2927" y="10647"/>
                    <a:pt x="2891" y="10661"/>
                  </a:cubicBezTo>
                  <a:cubicBezTo>
                    <a:pt x="2884" y="10664"/>
                    <a:pt x="2874" y="10667"/>
                    <a:pt x="2865" y="10667"/>
                  </a:cubicBezTo>
                  <a:cubicBezTo>
                    <a:pt x="2838" y="10667"/>
                    <a:pt x="2811" y="10651"/>
                    <a:pt x="2792" y="10631"/>
                  </a:cubicBezTo>
                  <a:cubicBezTo>
                    <a:pt x="2769" y="10605"/>
                    <a:pt x="2755" y="10568"/>
                    <a:pt x="2742" y="10532"/>
                  </a:cubicBezTo>
                  <a:cubicBezTo>
                    <a:pt x="2676" y="10320"/>
                    <a:pt x="2653" y="10092"/>
                    <a:pt x="2683" y="9870"/>
                  </a:cubicBezTo>
                  <a:cubicBezTo>
                    <a:pt x="2696" y="9771"/>
                    <a:pt x="2758" y="9698"/>
                    <a:pt x="2828" y="9698"/>
                  </a:cubicBezTo>
                  <a:close/>
                  <a:moveTo>
                    <a:pt x="4008" y="0"/>
                  </a:moveTo>
                  <a:cubicBezTo>
                    <a:pt x="3380" y="417"/>
                    <a:pt x="2808" y="919"/>
                    <a:pt x="2306" y="1488"/>
                  </a:cubicBezTo>
                  <a:cubicBezTo>
                    <a:pt x="2326" y="1501"/>
                    <a:pt x="2346" y="1511"/>
                    <a:pt x="2365" y="1521"/>
                  </a:cubicBezTo>
                  <a:cubicBezTo>
                    <a:pt x="2372" y="1753"/>
                    <a:pt x="2365" y="1974"/>
                    <a:pt x="2346" y="2183"/>
                  </a:cubicBezTo>
                  <a:cubicBezTo>
                    <a:pt x="2223" y="3677"/>
                    <a:pt x="1502" y="4570"/>
                    <a:pt x="778" y="5112"/>
                  </a:cubicBezTo>
                  <a:cubicBezTo>
                    <a:pt x="963" y="5182"/>
                    <a:pt x="1148" y="5211"/>
                    <a:pt x="1330" y="5211"/>
                  </a:cubicBezTo>
                  <a:cubicBezTo>
                    <a:pt x="2011" y="5211"/>
                    <a:pt x="2623" y="4778"/>
                    <a:pt x="2987" y="4335"/>
                  </a:cubicBezTo>
                  <a:lnTo>
                    <a:pt x="2987" y="4335"/>
                  </a:lnTo>
                  <a:cubicBezTo>
                    <a:pt x="2822" y="4752"/>
                    <a:pt x="2564" y="5145"/>
                    <a:pt x="2236" y="5437"/>
                  </a:cubicBezTo>
                  <a:cubicBezTo>
                    <a:pt x="1969" y="5678"/>
                    <a:pt x="1654" y="5849"/>
                    <a:pt x="1304" y="5909"/>
                  </a:cubicBezTo>
                  <a:cubicBezTo>
                    <a:pt x="1204" y="5925"/>
                    <a:pt x="1108" y="5936"/>
                    <a:pt x="1009" y="5936"/>
                  </a:cubicBezTo>
                  <a:cubicBezTo>
                    <a:pt x="735" y="5936"/>
                    <a:pt x="461" y="5869"/>
                    <a:pt x="203" y="5757"/>
                  </a:cubicBezTo>
                  <a:cubicBezTo>
                    <a:pt x="169" y="5925"/>
                    <a:pt x="143" y="6094"/>
                    <a:pt x="119" y="6266"/>
                  </a:cubicBezTo>
                  <a:cubicBezTo>
                    <a:pt x="37" y="6885"/>
                    <a:pt x="0" y="7513"/>
                    <a:pt x="0" y="8148"/>
                  </a:cubicBezTo>
                  <a:cubicBezTo>
                    <a:pt x="0" y="9897"/>
                    <a:pt x="272" y="11686"/>
                    <a:pt x="563" y="13369"/>
                  </a:cubicBezTo>
                  <a:cubicBezTo>
                    <a:pt x="576" y="13458"/>
                    <a:pt x="592" y="13544"/>
                    <a:pt x="609" y="13631"/>
                  </a:cubicBezTo>
                  <a:cubicBezTo>
                    <a:pt x="996" y="12754"/>
                    <a:pt x="1723" y="12106"/>
                    <a:pt x="2742" y="12106"/>
                  </a:cubicBezTo>
                  <a:cubicBezTo>
                    <a:pt x="2877" y="12106"/>
                    <a:pt x="3020" y="12119"/>
                    <a:pt x="3165" y="12143"/>
                  </a:cubicBezTo>
                  <a:cubicBezTo>
                    <a:pt x="3880" y="12262"/>
                    <a:pt x="4518" y="12701"/>
                    <a:pt x="4968" y="13293"/>
                  </a:cubicBezTo>
                  <a:cubicBezTo>
                    <a:pt x="4707" y="12185"/>
                    <a:pt x="4484" y="11021"/>
                    <a:pt x="4353" y="9797"/>
                  </a:cubicBezTo>
                  <a:cubicBezTo>
                    <a:pt x="4084" y="9655"/>
                    <a:pt x="3896" y="9440"/>
                    <a:pt x="3837" y="9170"/>
                  </a:cubicBezTo>
                  <a:cubicBezTo>
                    <a:pt x="3761" y="8819"/>
                    <a:pt x="3919" y="8452"/>
                    <a:pt x="4234" y="8161"/>
                  </a:cubicBezTo>
                  <a:cubicBezTo>
                    <a:pt x="4223" y="7906"/>
                    <a:pt x="4217" y="7652"/>
                    <a:pt x="4217" y="7394"/>
                  </a:cubicBezTo>
                  <a:cubicBezTo>
                    <a:pt x="4217" y="5516"/>
                    <a:pt x="4469" y="4051"/>
                    <a:pt x="4845" y="2910"/>
                  </a:cubicBezTo>
                  <a:cubicBezTo>
                    <a:pt x="4835" y="2903"/>
                    <a:pt x="4829" y="2897"/>
                    <a:pt x="4819" y="2887"/>
                  </a:cubicBezTo>
                  <a:cubicBezTo>
                    <a:pt x="4795" y="2860"/>
                    <a:pt x="4782" y="2824"/>
                    <a:pt x="4769" y="2787"/>
                  </a:cubicBezTo>
                  <a:cubicBezTo>
                    <a:pt x="4703" y="2576"/>
                    <a:pt x="4680" y="2348"/>
                    <a:pt x="4710" y="2126"/>
                  </a:cubicBezTo>
                  <a:cubicBezTo>
                    <a:pt x="4722" y="2027"/>
                    <a:pt x="4786" y="1954"/>
                    <a:pt x="4855" y="1954"/>
                  </a:cubicBezTo>
                  <a:cubicBezTo>
                    <a:pt x="4898" y="1954"/>
                    <a:pt x="4941" y="1980"/>
                    <a:pt x="4980" y="2044"/>
                  </a:cubicBezTo>
                  <a:cubicBezTo>
                    <a:pt x="5014" y="2090"/>
                    <a:pt x="5027" y="2149"/>
                    <a:pt x="5037" y="2206"/>
                  </a:cubicBezTo>
                  <a:cubicBezTo>
                    <a:pt x="5044" y="2252"/>
                    <a:pt x="5050" y="2302"/>
                    <a:pt x="5050" y="2348"/>
                  </a:cubicBezTo>
                  <a:cubicBezTo>
                    <a:pt x="5235" y="1895"/>
                    <a:pt x="5437" y="1501"/>
                    <a:pt x="5645" y="1161"/>
                  </a:cubicBezTo>
                  <a:cubicBezTo>
                    <a:pt x="5315" y="1151"/>
                    <a:pt x="4980" y="1104"/>
                    <a:pt x="4693" y="933"/>
                  </a:cubicBezTo>
                  <a:cubicBezTo>
                    <a:pt x="4356" y="730"/>
                    <a:pt x="4134" y="390"/>
                    <a:pt x="4008" y="0"/>
                  </a:cubicBezTo>
                  <a:close/>
                  <a:moveTo>
                    <a:pt x="5754" y="16180"/>
                  </a:moveTo>
                  <a:cubicBezTo>
                    <a:pt x="5745" y="16384"/>
                    <a:pt x="5725" y="16593"/>
                    <a:pt x="5695" y="16795"/>
                  </a:cubicBezTo>
                  <a:cubicBezTo>
                    <a:pt x="5642" y="17149"/>
                    <a:pt x="5556" y="17509"/>
                    <a:pt x="5351" y="17797"/>
                  </a:cubicBezTo>
                  <a:cubicBezTo>
                    <a:pt x="5262" y="17923"/>
                    <a:pt x="5153" y="18028"/>
                    <a:pt x="5034" y="18121"/>
                  </a:cubicBezTo>
                  <a:cubicBezTo>
                    <a:pt x="5027" y="18306"/>
                    <a:pt x="5030" y="18495"/>
                    <a:pt x="5044" y="18683"/>
                  </a:cubicBezTo>
                  <a:cubicBezTo>
                    <a:pt x="5096" y="19365"/>
                    <a:pt x="5401" y="20462"/>
                    <a:pt x="6099" y="20710"/>
                  </a:cubicBezTo>
                  <a:cubicBezTo>
                    <a:pt x="6284" y="20349"/>
                    <a:pt x="6488" y="20022"/>
                    <a:pt x="6826" y="19814"/>
                  </a:cubicBezTo>
                  <a:cubicBezTo>
                    <a:pt x="6535" y="18686"/>
                    <a:pt x="6145" y="17476"/>
                    <a:pt x="5754" y="1618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347;p20">
              <a:extLst>
                <a:ext uri="{FF2B5EF4-FFF2-40B4-BE49-F238E27FC236}">
                  <a16:creationId xmlns:a16="http://schemas.microsoft.com/office/drawing/2014/main" id="{5940414F-EA70-4475-8BCA-C2402D54CD6A}"/>
                </a:ext>
              </a:extLst>
            </p:cNvPr>
            <p:cNvSpPr/>
            <p:nvPr/>
          </p:nvSpPr>
          <p:spPr>
            <a:xfrm flipH="1">
              <a:off x="6812212" y="4118418"/>
              <a:ext cx="1063061" cy="846341"/>
            </a:xfrm>
            <a:custGeom>
              <a:avLst/>
              <a:gdLst/>
              <a:ahLst/>
              <a:cxnLst/>
              <a:rect l="l" t="t" r="r" b="b"/>
              <a:pathLst>
                <a:path w="16511" h="13145" extrusionOk="0">
                  <a:moveTo>
                    <a:pt x="2645" y="2364"/>
                  </a:moveTo>
                  <a:cubicBezTo>
                    <a:pt x="2688" y="2364"/>
                    <a:pt x="2731" y="2387"/>
                    <a:pt x="2771" y="2450"/>
                  </a:cubicBezTo>
                  <a:cubicBezTo>
                    <a:pt x="2804" y="2500"/>
                    <a:pt x="2818" y="2556"/>
                    <a:pt x="2827" y="2616"/>
                  </a:cubicBezTo>
                  <a:cubicBezTo>
                    <a:pt x="2861" y="2821"/>
                    <a:pt x="2844" y="3036"/>
                    <a:pt x="2778" y="3234"/>
                  </a:cubicBezTo>
                  <a:cubicBezTo>
                    <a:pt x="2764" y="3271"/>
                    <a:pt x="2745" y="3310"/>
                    <a:pt x="2708" y="3326"/>
                  </a:cubicBezTo>
                  <a:cubicBezTo>
                    <a:pt x="2702" y="3330"/>
                    <a:pt x="2691" y="3330"/>
                    <a:pt x="2682" y="3330"/>
                  </a:cubicBezTo>
                  <a:cubicBezTo>
                    <a:pt x="2656" y="3330"/>
                    <a:pt x="2629" y="3317"/>
                    <a:pt x="2609" y="3297"/>
                  </a:cubicBezTo>
                  <a:cubicBezTo>
                    <a:pt x="2586" y="3267"/>
                    <a:pt x="2572" y="3231"/>
                    <a:pt x="2560" y="3195"/>
                  </a:cubicBezTo>
                  <a:cubicBezTo>
                    <a:pt x="2493" y="2986"/>
                    <a:pt x="2470" y="2755"/>
                    <a:pt x="2500" y="2537"/>
                  </a:cubicBezTo>
                  <a:cubicBezTo>
                    <a:pt x="2513" y="2437"/>
                    <a:pt x="2576" y="2364"/>
                    <a:pt x="2645" y="2364"/>
                  </a:cubicBezTo>
                  <a:close/>
                  <a:moveTo>
                    <a:pt x="3393" y="5985"/>
                  </a:moveTo>
                  <a:cubicBezTo>
                    <a:pt x="3436" y="5985"/>
                    <a:pt x="3479" y="6012"/>
                    <a:pt x="3518" y="6071"/>
                  </a:cubicBezTo>
                  <a:cubicBezTo>
                    <a:pt x="3552" y="6121"/>
                    <a:pt x="3564" y="6180"/>
                    <a:pt x="3575" y="6236"/>
                  </a:cubicBezTo>
                  <a:cubicBezTo>
                    <a:pt x="3608" y="6441"/>
                    <a:pt x="3591" y="6656"/>
                    <a:pt x="3522" y="6855"/>
                  </a:cubicBezTo>
                  <a:cubicBezTo>
                    <a:pt x="3509" y="6891"/>
                    <a:pt x="3492" y="6934"/>
                    <a:pt x="3456" y="6948"/>
                  </a:cubicBezTo>
                  <a:cubicBezTo>
                    <a:pt x="3445" y="6951"/>
                    <a:pt x="3439" y="6951"/>
                    <a:pt x="3430" y="6951"/>
                  </a:cubicBezTo>
                  <a:cubicBezTo>
                    <a:pt x="3403" y="6951"/>
                    <a:pt x="3376" y="6937"/>
                    <a:pt x="3357" y="6917"/>
                  </a:cubicBezTo>
                  <a:cubicBezTo>
                    <a:pt x="3334" y="6891"/>
                    <a:pt x="3320" y="6855"/>
                    <a:pt x="3307" y="6818"/>
                  </a:cubicBezTo>
                  <a:cubicBezTo>
                    <a:pt x="3241" y="6607"/>
                    <a:pt x="3218" y="6379"/>
                    <a:pt x="3247" y="6157"/>
                  </a:cubicBezTo>
                  <a:cubicBezTo>
                    <a:pt x="3261" y="6058"/>
                    <a:pt x="3320" y="5985"/>
                    <a:pt x="3393" y="5985"/>
                  </a:cubicBezTo>
                  <a:close/>
                  <a:moveTo>
                    <a:pt x="380" y="0"/>
                  </a:moveTo>
                  <a:cubicBezTo>
                    <a:pt x="430" y="330"/>
                    <a:pt x="480" y="658"/>
                    <a:pt x="533" y="985"/>
                  </a:cubicBezTo>
                  <a:cubicBezTo>
                    <a:pt x="774" y="2526"/>
                    <a:pt x="976" y="4071"/>
                    <a:pt x="1131" y="5621"/>
                  </a:cubicBezTo>
                  <a:cubicBezTo>
                    <a:pt x="1194" y="6250"/>
                    <a:pt x="1287" y="6908"/>
                    <a:pt x="1287" y="7552"/>
                  </a:cubicBezTo>
                  <a:cubicBezTo>
                    <a:pt x="1287" y="7920"/>
                    <a:pt x="1257" y="8283"/>
                    <a:pt x="1174" y="8637"/>
                  </a:cubicBezTo>
                  <a:cubicBezTo>
                    <a:pt x="996" y="9411"/>
                    <a:pt x="0" y="10377"/>
                    <a:pt x="0" y="11137"/>
                  </a:cubicBezTo>
                  <a:cubicBezTo>
                    <a:pt x="0" y="11514"/>
                    <a:pt x="242" y="11838"/>
                    <a:pt x="946" y="12063"/>
                  </a:cubicBezTo>
                  <a:cubicBezTo>
                    <a:pt x="956" y="12066"/>
                    <a:pt x="1234" y="12592"/>
                    <a:pt x="1307" y="12662"/>
                  </a:cubicBezTo>
                  <a:cubicBezTo>
                    <a:pt x="1551" y="12900"/>
                    <a:pt x="1928" y="13144"/>
                    <a:pt x="2275" y="13144"/>
                  </a:cubicBezTo>
                  <a:lnTo>
                    <a:pt x="2295" y="13144"/>
                  </a:lnTo>
                  <a:cubicBezTo>
                    <a:pt x="2391" y="13141"/>
                    <a:pt x="3122" y="12787"/>
                    <a:pt x="3122" y="12605"/>
                  </a:cubicBezTo>
                  <a:cubicBezTo>
                    <a:pt x="3122" y="12585"/>
                    <a:pt x="3112" y="12569"/>
                    <a:pt x="3092" y="12552"/>
                  </a:cubicBezTo>
                  <a:lnTo>
                    <a:pt x="3092" y="12552"/>
                  </a:lnTo>
                  <a:cubicBezTo>
                    <a:pt x="3413" y="12794"/>
                    <a:pt x="3747" y="12909"/>
                    <a:pt x="4064" y="12909"/>
                  </a:cubicBezTo>
                  <a:cubicBezTo>
                    <a:pt x="4600" y="12909"/>
                    <a:pt x="5089" y="12579"/>
                    <a:pt x="5397" y="11964"/>
                  </a:cubicBezTo>
                  <a:cubicBezTo>
                    <a:pt x="5817" y="11128"/>
                    <a:pt x="5803" y="10142"/>
                    <a:pt x="5853" y="9199"/>
                  </a:cubicBezTo>
                  <a:cubicBezTo>
                    <a:pt x="5913" y="8062"/>
                    <a:pt x="5655" y="7123"/>
                    <a:pt x="6763" y="6441"/>
                  </a:cubicBezTo>
                  <a:cubicBezTo>
                    <a:pt x="7113" y="6227"/>
                    <a:pt x="7427" y="6180"/>
                    <a:pt x="7751" y="6180"/>
                  </a:cubicBezTo>
                  <a:cubicBezTo>
                    <a:pt x="7996" y="6180"/>
                    <a:pt x="8244" y="6207"/>
                    <a:pt x="8521" y="6213"/>
                  </a:cubicBezTo>
                  <a:lnTo>
                    <a:pt x="8601" y="6213"/>
                  </a:lnTo>
                  <a:cubicBezTo>
                    <a:pt x="8895" y="6213"/>
                    <a:pt x="9190" y="6174"/>
                    <a:pt x="9484" y="6137"/>
                  </a:cubicBezTo>
                  <a:cubicBezTo>
                    <a:pt x="9775" y="6101"/>
                    <a:pt x="10069" y="6061"/>
                    <a:pt x="10367" y="6061"/>
                  </a:cubicBezTo>
                  <a:cubicBezTo>
                    <a:pt x="10476" y="6061"/>
                    <a:pt x="10585" y="6068"/>
                    <a:pt x="10694" y="6078"/>
                  </a:cubicBezTo>
                  <a:cubicBezTo>
                    <a:pt x="11451" y="6163"/>
                    <a:pt x="12222" y="6528"/>
                    <a:pt x="12622" y="7205"/>
                  </a:cubicBezTo>
                  <a:cubicBezTo>
                    <a:pt x="13065" y="7959"/>
                    <a:pt x="12923" y="8690"/>
                    <a:pt x="12979" y="9497"/>
                  </a:cubicBezTo>
                  <a:cubicBezTo>
                    <a:pt x="13032" y="10241"/>
                    <a:pt x="13680" y="10912"/>
                    <a:pt x="14308" y="11197"/>
                  </a:cubicBezTo>
                  <a:cubicBezTo>
                    <a:pt x="14596" y="11329"/>
                    <a:pt x="14858" y="11378"/>
                    <a:pt x="15105" y="11378"/>
                  </a:cubicBezTo>
                  <a:cubicBezTo>
                    <a:pt x="15572" y="11378"/>
                    <a:pt x="15998" y="11203"/>
                    <a:pt x="16511" y="11051"/>
                  </a:cubicBezTo>
                  <a:lnTo>
                    <a:pt x="16511" y="11051"/>
                  </a:lnTo>
                  <a:cubicBezTo>
                    <a:pt x="16425" y="11071"/>
                    <a:pt x="16335" y="11081"/>
                    <a:pt x="16246" y="11081"/>
                  </a:cubicBezTo>
                  <a:cubicBezTo>
                    <a:pt x="15148" y="11081"/>
                    <a:pt x="14163" y="9663"/>
                    <a:pt x="14943" y="8445"/>
                  </a:cubicBezTo>
                  <a:cubicBezTo>
                    <a:pt x="15684" y="7288"/>
                    <a:pt x="14474" y="3787"/>
                    <a:pt x="12973" y="3787"/>
                  </a:cubicBezTo>
                  <a:cubicBezTo>
                    <a:pt x="12767" y="3787"/>
                    <a:pt x="12552" y="3856"/>
                    <a:pt x="12338" y="4005"/>
                  </a:cubicBezTo>
                  <a:cubicBezTo>
                    <a:pt x="11597" y="4524"/>
                    <a:pt x="10092" y="4924"/>
                    <a:pt x="8651" y="4924"/>
                  </a:cubicBezTo>
                  <a:cubicBezTo>
                    <a:pt x="6809" y="4924"/>
                    <a:pt x="5066" y="4269"/>
                    <a:pt x="5139" y="2361"/>
                  </a:cubicBezTo>
                  <a:lnTo>
                    <a:pt x="5139" y="2361"/>
                  </a:lnTo>
                  <a:cubicBezTo>
                    <a:pt x="5112" y="2364"/>
                    <a:pt x="5086" y="2364"/>
                    <a:pt x="5060" y="2364"/>
                  </a:cubicBezTo>
                  <a:cubicBezTo>
                    <a:pt x="4210" y="2364"/>
                    <a:pt x="3334" y="2103"/>
                    <a:pt x="2616" y="1736"/>
                  </a:cubicBezTo>
                  <a:cubicBezTo>
                    <a:pt x="1776" y="1310"/>
                    <a:pt x="1012" y="718"/>
                    <a:pt x="38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348;p20">
              <a:extLst>
                <a:ext uri="{FF2B5EF4-FFF2-40B4-BE49-F238E27FC236}">
                  <a16:creationId xmlns:a16="http://schemas.microsoft.com/office/drawing/2014/main" id="{C11987A2-A72F-48CC-94A3-946753938434}"/>
                </a:ext>
              </a:extLst>
            </p:cNvPr>
            <p:cNvSpPr/>
            <p:nvPr/>
          </p:nvSpPr>
          <p:spPr>
            <a:xfrm flipH="1">
              <a:off x="6867126" y="3182319"/>
              <a:ext cx="727808" cy="590604"/>
            </a:xfrm>
            <a:custGeom>
              <a:avLst/>
              <a:gdLst/>
              <a:ahLst/>
              <a:cxnLst/>
              <a:rect l="l" t="t" r="r" b="b"/>
              <a:pathLst>
                <a:path w="11304" h="9173" extrusionOk="0">
                  <a:moveTo>
                    <a:pt x="9320" y="1"/>
                  </a:moveTo>
                  <a:cubicBezTo>
                    <a:pt x="8768" y="1"/>
                    <a:pt x="8224" y="261"/>
                    <a:pt x="7699" y="476"/>
                  </a:cubicBezTo>
                  <a:cubicBezTo>
                    <a:pt x="7448" y="575"/>
                    <a:pt x="7193" y="668"/>
                    <a:pt x="6936" y="747"/>
                  </a:cubicBezTo>
                  <a:cubicBezTo>
                    <a:pt x="6886" y="763"/>
                    <a:pt x="6840" y="776"/>
                    <a:pt x="6793" y="790"/>
                  </a:cubicBezTo>
                  <a:cubicBezTo>
                    <a:pt x="6777" y="796"/>
                    <a:pt x="6763" y="799"/>
                    <a:pt x="6747" y="806"/>
                  </a:cubicBezTo>
                  <a:cubicBezTo>
                    <a:pt x="6740" y="806"/>
                    <a:pt x="6730" y="810"/>
                    <a:pt x="6720" y="813"/>
                  </a:cubicBezTo>
                  <a:cubicBezTo>
                    <a:pt x="5930" y="1037"/>
                    <a:pt x="5110" y="1167"/>
                    <a:pt x="4286" y="1190"/>
                  </a:cubicBezTo>
                  <a:cubicBezTo>
                    <a:pt x="4270" y="1193"/>
                    <a:pt x="4254" y="1193"/>
                    <a:pt x="4237" y="1193"/>
                  </a:cubicBezTo>
                  <a:lnTo>
                    <a:pt x="4207" y="1193"/>
                  </a:lnTo>
                  <a:cubicBezTo>
                    <a:pt x="4115" y="1193"/>
                    <a:pt x="3883" y="1150"/>
                    <a:pt x="3579" y="1107"/>
                  </a:cubicBezTo>
                  <a:cubicBezTo>
                    <a:pt x="3279" y="1064"/>
                    <a:pt x="2904" y="1019"/>
                    <a:pt x="2511" y="1019"/>
                  </a:cubicBezTo>
                  <a:cubicBezTo>
                    <a:pt x="2186" y="1019"/>
                    <a:pt x="1848" y="1050"/>
                    <a:pt x="1532" y="1137"/>
                  </a:cubicBezTo>
                  <a:cubicBezTo>
                    <a:pt x="772" y="1338"/>
                    <a:pt x="127" y="1861"/>
                    <a:pt x="44" y="3038"/>
                  </a:cubicBezTo>
                  <a:cubicBezTo>
                    <a:pt x="1" y="3676"/>
                    <a:pt x="349" y="4609"/>
                    <a:pt x="590" y="5164"/>
                  </a:cubicBezTo>
                  <a:cubicBezTo>
                    <a:pt x="861" y="5773"/>
                    <a:pt x="1221" y="6342"/>
                    <a:pt x="1644" y="6851"/>
                  </a:cubicBezTo>
                  <a:cubicBezTo>
                    <a:pt x="2131" y="7426"/>
                    <a:pt x="2706" y="7919"/>
                    <a:pt x="3348" y="8296"/>
                  </a:cubicBezTo>
                  <a:cubicBezTo>
                    <a:pt x="4224" y="8801"/>
                    <a:pt x="5056" y="9173"/>
                    <a:pt x="5960" y="9173"/>
                  </a:cubicBezTo>
                  <a:cubicBezTo>
                    <a:pt x="6352" y="9173"/>
                    <a:pt x="6758" y="9103"/>
                    <a:pt x="7186" y="8944"/>
                  </a:cubicBezTo>
                  <a:cubicBezTo>
                    <a:pt x="8262" y="8551"/>
                    <a:pt x="9174" y="7886"/>
                    <a:pt x="9862" y="7036"/>
                  </a:cubicBezTo>
                  <a:cubicBezTo>
                    <a:pt x="10781" y="5909"/>
                    <a:pt x="11304" y="4453"/>
                    <a:pt x="11293" y="2863"/>
                  </a:cubicBezTo>
                  <a:cubicBezTo>
                    <a:pt x="11290" y="2261"/>
                    <a:pt x="11204" y="1643"/>
                    <a:pt x="10933" y="1107"/>
                  </a:cubicBezTo>
                  <a:cubicBezTo>
                    <a:pt x="10705" y="654"/>
                    <a:pt x="10321" y="271"/>
                    <a:pt x="9865" y="99"/>
                  </a:cubicBezTo>
                  <a:cubicBezTo>
                    <a:pt x="9819" y="82"/>
                    <a:pt x="9770" y="65"/>
                    <a:pt x="9720" y="53"/>
                  </a:cubicBezTo>
                  <a:cubicBezTo>
                    <a:pt x="9683" y="42"/>
                    <a:pt x="9643" y="33"/>
                    <a:pt x="9607" y="26"/>
                  </a:cubicBezTo>
                  <a:cubicBezTo>
                    <a:pt x="9511" y="8"/>
                    <a:pt x="9416" y="1"/>
                    <a:pt x="9320" y="1"/>
                  </a:cubicBezTo>
                  <a:close/>
                </a:path>
              </a:pathLst>
            </a:custGeom>
            <a:solidFill>
              <a:srgbClr val="AF21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349;p20">
              <a:extLst>
                <a:ext uri="{FF2B5EF4-FFF2-40B4-BE49-F238E27FC236}">
                  <a16:creationId xmlns:a16="http://schemas.microsoft.com/office/drawing/2014/main" id="{9889A5CA-D900-4036-929C-1DCDDABAD14C}"/>
                </a:ext>
              </a:extLst>
            </p:cNvPr>
            <p:cNvSpPr/>
            <p:nvPr/>
          </p:nvSpPr>
          <p:spPr>
            <a:xfrm flipH="1">
              <a:off x="7014050" y="3327443"/>
              <a:ext cx="433311" cy="351606"/>
            </a:xfrm>
            <a:custGeom>
              <a:avLst/>
              <a:gdLst/>
              <a:ahLst/>
              <a:cxnLst/>
              <a:rect l="l" t="t" r="r" b="b"/>
              <a:pathLst>
                <a:path w="6730" h="5461" extrusionOk="0">
                  <a:moveTo>
                    <a:pt x="4868" y="1"/>
                  </a:moveTo>
                  <a:cubicBezTo>
                    <a:pt x="4571" y="784"/>
                    <a:pt x="4045" y="1009"/>
                    <a:pt x="3536" y="1009"/>
                  </a:cubicBezTo>
                  <a:cubicBezTo>
                    <a:pt x="2838" y="1009"/>
                    <a:pt x="2173" y="583"/>
                    <a:pt x="2173" y="583"/>
                  </a:cubicBezTo>
                  <a:lnTo>
                    <a:pt x="2167" y="556"/>
                  </a:lnTo>
                  <a:cubicBezTo>
                    <a:pt x="2140" y="619"/>
                    <a:pt x="2107" y="682"/>
                    <a:pt x="2057" y="731"/>
                  </a:cubicBezTo>
                  <a:cubicBezTo>
                    <a:pt x="1932" y="863"/>
                    <a:pt x="1747" y="906"/>
                    <a:pt x="1571" y="929"/>
                  </a:cubicBezTo>
                  <a:cubicBezTo>
                    <a:pt x="1475" y="940"/>
                    <a:pt x="1379" y="946"/>
                    <a:pt x="1283" y="946"/>
                  </a:cubicBezTo>
                  <a:cubicBezTo>
                    <a:pt x="1244" y="946"/>
                    <a:pt x="1201" y="943"/>
                    <a:pt x="1161" y="943"/>
                  </a:cubicBezTo>
                  <a:cubicBezTo>
                    <a:pt x="900" y="1251"/>
                    <a:pt x="695" y="1614"/>
                    <a:pt x="569" y="2031"/>
                  </a:cubicBezTo>
                  <a:cubicBezTo>
                    <a:pt x="1" y="3922"/>
                    <a:pt x="1290" y="4891"/>
                    <a:pt x="1290" y="4891"/>
                  </a:cubicBezTo>
                  <a:cubicBezTo>
                    <a:pt x="1558" y="5298"/>
                    <a:pt x="2127" y="5460"/>
                    <a:pt x="2782" y="5460"/>
                  </a:cubicBezTo>
                  <a:cubicBezTo>
                    <a:pt x="3939" y="5460"/>
                    <a:pt x="5374" y="4954"/>
                    <a:pt x="5956" y="4372"/>
                  </a:cubicBezTo>
                  <a:cubicBezTo>
                    <a:pt x="6730" y="3601"/>
                    <a:pt x="6426" y="1187"/>
                    <a:pt x="5443" y="179"/>
                  </a:cubicBezTo>
                  <a:cubicBezTo>
                    <a:pt x="5182" y="146"/>
                    <a:pt x="4990" y="67"/>
                    <a:pt x="4868" y="1"/>
                  </a:cubicBezTo>
                  <a:close/>
                </a:path>
              </a:pathLst>
            </a:custGeom>
            <a:solidFill>
              <a:srgbClr val="811F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350;p20">
              <a:extLst>
                <a:ext uri="{FF2B5EF4-FFF2-40B4-BE49-F238E27FC236}">
                  <a16:creationId xmlns:a16="http://schemas.microsoft.com/office/drawing/2014/main" id="{3BE5B1B5-1857-4828-AA90-77012F63E78F}"/>
                </a:ext>
              </a:extLst>
            </p:cNvPr>
            <p:cNvSpPr/>
            <p:nvPr/>
          </p:nvSpPr>
          <p:spPr>
            <a:xfrm flipH="1">
              <a:off x="7306166" y="3247927"/>
              <a:ext cx="190193" cy="140424"/>
            </a:xfrm>
            <a:custGeom>
              <a:avLst/>
              <a:gdLst/>
              <a:ahLst/>
              <a:cxnLst/>
              <a:rect l="l" t="t" r="r" b="b"/>
              <a:pathLst>
                <a:path w="2954" h="2181" extrusionOk="0">
                  <a:moveTo>
                    <a:pt x="980" y="0"/>
                  </a:moveTo>
                  <a:cubicBezTo>
                    <a:pt x="655" y="0"/>
                    <a:pt x="317" y="31"/>
                    <a:pt x="1" y="118"/>
                  </a:cubicBezTo>
                  <a:cubicBezTo>
                    <a:pt x="37" y="260"/>
                    <a:pt x="84" y="399"/>
                    <a:pt x="130" y="528"/>
                  </a:cubicBezTo>
                  <a:cubicBezTo>
                    <a:pt x="160" y="617"/>
                    <a:pt x="193" y="703"/>
                    <a:pt x="223" y="783"/>
                  </a:cubicBezTo>
                  <a:cubicBezTo>
                    <a:pt x="414" y="1298"/>
                    <a:pt x="759" y="1778"/>
                    <a:pt x="1238" y="2010"/>
                  </a:cubicBezTo>
                  <a:cubicBezTo>
                    <a:pt x="1489" y="2132"/>
                    <a:pt x="1767" y="2180"/>
                    <a:pt x="2046" y="2180"/>
                  </a:cubicBezTo>
                  <a:cubicBezTo>
                    <a:pt x="2142" y="2180"/>
                    <a:pt x="2238" y="2174"/>
                    <a:pt x="2332" y="2164"/>
                  </a:cubicBezTo>
                  <a:cubicBezTo>
                    <a:pt x="2508" y="2141"/>
                    <a:pt x="2693" y="2098"/>
                    <a:pt x="2818" y="1966"/>
                  </a:cubicBezTo>
                  <a:cubicBezTo>
                    <a:pt x="2868" y="1917"/>
                    <a:pt x="2901" y="1854"/>
                    <a:pt x="2928" y="1791"/>
                  </a:cubicBezTo>
                  <a:cubicBezTo>
                    <a:pt x="2937" y="1768"/>
                    <a:pt x="2947" y="1748"/>
                    <a:pt x="2954" y="1725"/>
                  </a:cubicBezTo>
                  <a:cubicBezTo>
                    <a:pt x="2897" y="1358"/>
                    <a:pt x="2874" y="914"/>
                    <a:pt x="2815" y="482"/>
                  </a:cubicBezTo>
                  <a:cubicBezTo>
                    <a:pt x="2802" y="395"/>
                    <a:pt x="2789" y="313"/>
                    <a:pt x="2772" y="227"/>
                  </a:cubicBezTo>
                  <a:cubicBezTo>
                    <a:pt x="2766" y="207"/>
                    <a:pt x="2759" y="191"/>
                    <a:pt x="2755" y="171"/>
                  </a:cubicBezTo>
                  <a:lnTo>
                    <a:pt x="2690" y="174"/>
                  </a:lnTo>
                  <a:lnTo>
                    <a:pt x="2676" y="174"/>
                  </a:lnTo>
                  <a:cubicBezTo>
                    <a:pt x="2584" y="174"/>
                    <a:pt x="2352" y="131"/>
                    <a:pt x="2048" y="88"/>
                  </a:cubicBezTo>
                  <a:cubicBezTo>
                    <a:pt x="1748" y="45"/>
                    <a:pt x="1373" y="0"/>
                    <a:pt x="98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351;p20">
              <a:extLst>
                <a:ext uri="{FF2B5EF4-FFF2-40B4-BE49-F238E27FC236}">
                  <a16:creationId xmlns:a16="http://schemas.microsoft.com/office/drawing/2014/main" id="{6B618C38-F207-416C-900B-DE95AF96ACB3}"/>
                </a:ext>
              </a:extLst>
            </p:cNvPr>
            <p:cNvSpPr/>
            <p:nvPr/>
          </p:nvSpPr>
          <p:spPr>
            <a:xfrm flipH="1">
              <a:off x="6959967" y="3588719"/>
              <a:ext cx="529116" cy="184205"/>
            </a:xfrm>
            <a:custGeom>
              <a:avLst/>
              <a:gdLst/>
              <a:ahLst/>
              <a:cxnLst/>
              <a:rect l="l" t="t" r="r" b="b"/>
              <a:pathLst>
                <a:path w="8218" h="2861" extrusionOk="0">
                  <a:moveTo>
                    <a:pt x="6087" y="1"/>
                  </a:moveTo>
                  <a:cubicBezTo>
                    <a:pt x="5392" y="1"/>
                    <a:pt x="4699" y="207"/>
                    <a:pt x="4134" y="631"/>
                  </a:cubicBezTo>
                  <a:cubicBezTo>
                    <a:pt x="3484" y="310"/>
                    <a:pt x="2764" y="153"/>
                    <a:pt x="2045" y="153"/>
                  </a:cubicBezTo>
                  <a:cubicBezTo>
                    <a:pt x="1847" y="153"/>
                    <a:pt x="1649" y="165"/>
                    <a:pt x="1452" y="189"/>
                  </a:cubicBezTo>
                  <a:cubicBezTo>
                    <a:pt x="1125" y="228"/>
                    <a:pt x="507" y="328"/>
                    <a:pt x="0" y="539"/>
                  </a:cubicBezTo>
                  <a:cubicBezTo>
                    <a:pt x="487" y="1114"/>
                    <a:pt x="1062" y="1607"/>
                    <a:pt x="1707" y="1981"/>
                  </a:cubicBezTo>
                  <a:cubicBezTo>
                    <a:pt x="2581" y="2489"/>
                    <a:pt x="3412" y="2861"/>
                    <a:pt x="4317" y="2861"/>
                  </a:cubicBezTo>
                  <a:cubicBezTo>
                    <a:pt x="4709" y="2861"/>
                    <a:pt x="5114" y="2791"/>
                    <a:pt x="5542" y="2632"/>
                  </a:cubicBezTo>
                  <a:cubicBezTo>
                    <a:pt x="6618" y="2239"/>
                    <a:pt x="7530" y="1574"/>
                    <a:pt x="8218" y="724"/>
                  </a:cubicBezTo>
                  <a:cubicBezTo>
                    <a:pt x="7613" y="247"/>
                    <a:pt x="6848" y="1"/>
                    <a:pt x="608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352;p20">
              <a:extLst>
                <a:ext uri="{FF2B5EF4-FFF2-40B4-BE49-F238E27FC236}">
                  <a16:creationId xmlns:a16="http://schemas.microsoft.com/office/drawing/2014/main" id="{17E6ECF0-E1B0-499E-848A-BE41BA86305F}"/>
                </a:ext>
              </a:extLst>
            </p:cNvPr>
            <p:cNvSpPr/>
            <p:nvPr/>
          </p:nvSpPr>
          <p:spPr>
            <a:xfrm flipH="1">
              <a:off x="7207146" y="2607421"/>
              <a:ext cx="487394" cy="164568"/>
            </a:xfrm>
            <a:custGeom>
              <a:avLst/>
              <a:gdLst/>
              <a:ahLst/>
              <a:cxnLst/>
              <a:rect l="l" t="t" r="r" b="b"/>
              <a:pathLst>
                <a:path w="7570" h="2556" extrusionOk="0">
                  <a:moveTo>
                    <a:pt x="5235" y="0"/>
                  </a:moveTo>
                  <a:cubicBezTo>
                    <a:pt x="4909" y="0"/>
                    <a:pt x="4565" y="46"/>
                    <a:pt x="4164" y="129"/>
                  </a:cubicBezTo>
                  <a:cubicBezTo>
                    <a:pt x="3532" y="264"/>
                    <a:pt x="0" y="1574"/>
                    <a:pt x="1757" y="2394"/>
                  </a:cubicBezTo>
                  <a:cubicBezTo>
                    <a:pt x="1978" y="2497"/>
                    <a:pt x="2226" y="2523"/>
                    <a:pt x="2468" y="2540"/>
                  </a:cubicBezTo>
                  <a:cubicBezTo>
                    <a:pt x="2634" y="2550"/>
                    <a:pt x="2800" y="2555"/>
                    <a:pt x="2967" y="2555"/>
                  </a:cubicBezTo>
                  <a:cubicBezTo>
                    <a:pt x="3487" y="2555"/>
                    <a:pt x="4007" y="2505"/>
                    <a:pt x="4518" y="2407"/>
                  </a:cubicBezTo>
                  <a:cubicBezTo>
                    <a:pt x="4852" y="2341"/>
                    <a:pt x="5182" y="2259"/>
                    <a:pt x="5506" y="2152"/>
                  </a:cubicBezTo>
                  <a:cubicBezTo>
                    <a:pt x="5563" y="2133"/>
                    <a:pt x="5645" y="2106"/>
                    <a:pt x="5745" y="2070"/>
                  </a:cubicBezTo>
                  <a:lnTo>
                    <a:pt x="5748" y="2070"/>
                  </a:lnTo>
                  <a:cubicBezTo>
                    <a:pt x="6352" y="1855"/>
                    <a:pt x="7570" y="1349"/>
                    <a:pt x="7269" y="684"/>
                  </a:cubicBezTo>
                  <a:cubicBezTo>
                    <a:pt x="7213" y="562"/>
                    <a:pt x="7080" y="493"/>
                    <a:pt x="6961" y="437"/>
                  </a:cubicBezTo>
                  <a:cubicBezTo>
                    <a:pt x="6683" y="307"/>
                    <a:pt x="6432" y="212"/>
                    <a:pt x="6194" y="142"/>
                  </a:cubicBezTo>
                  <a:cubicBezTo>
                    <a:pt x="5865" y="45"/>
                    <a:pt x="5558" y="0"/>
                    <a:pt x="523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353;p20">
              <a:extLst>
                <a:ext uri="{FF2B5EF4-FFF2-40B4-BE49-F238E27FC236}">
                  <a16:creationId xmlns:a16="http://schemas.microsoft.com/office/drawing/2014/main" id="{5A906611-8F79-487A-BB3C-32903CD83A1D}"/>
                </a:ext>
              </a:extLst>
            </p:cNvPr>
            <p:cNvSpPr/>
            <p:nvPr/>
          </p:nvSpPr>
          <p:spPr>
            <a:xfrm flipH="1">
              <a:off x="7629969" y="3470765"/>
              <a:ext cx="398608" cy="414833"/>
            </a:xfrm>
            <a:custGeom>
              <a:avLst/>
              <a:gdLst/>
              <a:ahLst/>
              <a:cxnLst/>
              <a:rect l="l" t="t" r="r" b="b"/>
              <a:pathLst>
                <a:path w="6191" h="6443" extrusionOk="0">
                  <a:moveTo>
                    <a:pt x="3090" y="0"/>
                  </a:moveTo>
                  <a:cubicBezTo>
                    <a:pt x="840" y="0"/>
                    <a:pt x="1" y="3176"/>
                    <a:pt x="1158" y="4953"/>
                  </a:cubicBezTo>
                  <a:cubicBezTo>
                    <a:pt x="1764" y="5882"/>
                    <a:pt x="2839" y="6443"/>
                    <a:pt x="3912" y="6443"/>
                  </a:cubicBezTo>
                  <a:cubicBezTo>
                    <a:pt x="4138" y="6443"/>
                    <a:pt x="4365" y="6418"/>
                    <a:pt x="4587" y="6366"/>
                  </a:cubicBezTo>
                  <a:cubicBezTo>
                    <a:pt x="5013" y="6263"/>
                    <a:pt x="5440" y="6058"/>
                    <a:pt x="5701" y="5691"/>
                  </a:cubicBezTo>
                  <a:cubicBezTo>
                    <a:pt x="5906" y="5403"/>
                    <a:pt x="5992" y="5043"/>
                    <a:pt x="6045" y="4689"/>
                  </a:cubicBezTo>
                  <a:cubicBezTo>
                    <a:pt x="6191" y="3710"/>
                    <a:pt x="6114" y="2675"/>
                    <a:pt x="5688" y="1789"/>
                  </a:cubicBezTo>
                  <a:cubicBezTo>
                    <a:pt x="5261" y="902"/>
                    <a:pt x="4454" y="191"/>
                    <a:pt x="3515" y="37"/>
                  </a:cubicBezTo>
                  <a:cubicBezTo>
                    <a:pt x="3369" y="12"/>
                    <a:pt x="3227" y="0"/>
                    <a:pt x="309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354;p20">
              <a:extLst>
                <a:ext uri="{FF2B5EF4-FFF2-40B4-BE49-F238E27FC236}">
                  <a16:creationId xmlns:a16="http://schemas.microsoft.com/office/drawing/2014/main" id="{D2EA682C-BE26-439A-83D8-DF379CEE7F29}"/>
                </a:ext>
              </a:extLst>
            </p:cNvPr>
            <p:cNvSpPr/>
            <p:nvPr/>
          </p:nvSpPr>
          <p:spPr>
            <a:xfrm flipH="1">
              <a:off x="7387687" y="3521630"/>
              <a:ext cx="591763" cy="748926"/>
            </a:xfrm>
            <a:custGeom>
              <a:avLst/>
              <a:gdLst/>
              <a:ahLst/>
              <a:cxnLst/>
              <a:rect l="l" t="t" r="r" b="b"/>
              <a:pathLst>
                <a:path w="9191" h="11632" extrusionOk="0">
                  <a:moveTo>
                    <a:pt x="2573" y="0"/>
                  </a:moveTo>
                  <a:cubicBezTo>
                    <a:pt x="2565" y="0"/>
                    <a:pt x="2558" y="0"/>
                    <a:pt x="2551" y="1"/>
                  </a:cubicBezTo>
                  <a:cubicBezTo>
                    <a:pt x="868" y="16"/>
                    <a:pt x="358" y="1773"/>
                    <a:pt x="187" y="3218"/>
                  </a:cubicBezTo>
                  <a:cubicBezTo>
                    <a:pt x="1" y="4758"/>
                    <a:pt x="262" y="6362"/>
                    <a:pt x="960" y="7738"/>
                  </a:cubicBezTo>
                  <a:cubicBezTo>
                    <a:pt x="1681" y="9153"/>
                    <a:pt x="2852" y="10304"/>
                    <a:pt x="4234" y="11005"/>
                  </a:cubicBezTo>
                  <a:cubicBezTo>
                    <a:pt x="4950" y="11372"/>
                    <a:pt x="5824" y="11632"/>
                    <a:pt x="6676" y="11632"/>
                  </a:cubicBezTo>
                  <a:cubicBezTo>
                    <a:pt x="7305" y="11632"/>
                    <a:pt x="7922" y="11490"/>
                    <a:pt x="8453" y="11144"/>
                  </a:cubicBezTo>
                  <a:cubicBezTo>
                    <a:pt x="8734" y="10962"/>
                    <a:pt x="8996" y="10714"/>
                    <a:pt x="9095" y="10383"/>
                  </a:cubicBezTo>
                  <a:cubicBezTo>
                    <a:pt x="9190" y="10072"/>
                    <a:pt x="8972" y="9831"/>
                    <a:pt x="9005" y="9544"/>
                  </a:cubicBezTo>
                  <a:cubicBezTo>
                    <a:pt x="9028" y="9365"/>
                    <a:pt x="9085" y="9226"/>
                    <a:pt x="9121" y="9080"/>
                  </a:cubicBezTo>
                  <a:cubicBezTo>
                    <a:pt x="9158" y="8932"/>
                    <a:pt x="9174" y="8776"/>
                    <a:pt x="9105" y="8578"/>
                  </a:cubicBezTo>
                  <a:cubicBezTo>
                    <a:pt x="8939" y="8118"/>
                    <a:pt x="8539" y="8125"/>
                    <a:pt x="8305" y="7818"/>
                  </a:cubicBezTo>
                  <a:cubicBezTo>
                    <a:pt x="8073" y="7520"/>
                    <a:pt x="8166" y="7146"/>
                    <a:pt x="7769" y="6895"/>
                  </a:cubicBezTo>
                  <a:cubicBezTo>
                    <a:pt x="7575" y="6773"/>
                    <a:pt x="7351" y="6715"/>
                    <a:pt x="7125" y="6715"/>
                  </a:cubicBezTo>
                  <a:cubicBezTo>
                    <a:pt x="6914" y="6715"/>
                    <a:pt x="6702" y="6766"/>
                    <a:pt x="6512" y="6861"/>
                  </a:cubicBezTo>
                  <a:cubicBezTo>
                    <a:pt x="6115" y="7067"/>
                    <a:pt x="5887" y="7421"/>
                    <a:pt x="5686" y="7814"/>
                  </a:cubicBezTo>
                  <a:cubicBezTo>
                    <a:pt x="4988" y="7566"/>
                    <a:pt x="4683" y="6469"/>
                    <a:pt x="4631" y="5787"/>
                  </a:cubicBezTo>
                  <a:cubicBezTo>
                    <a:pt x="4567" y="4964"/>
                    <a:pt x="4730" y="4143"/>
                    <a:pt x="4786" y="3320"/>
                  </a:cubicBezTo>
                  <a:cubicBezTo>
                    <a:pt x="4842" y="2493"/>
                    <a:pt x="4776" y="1611"/>
                    <a:pt x="4317" y="939"/>
                  </a:cubicBezTo>
                  <a:cubicBezTo>
                    <a:pt x="4118" y="648"/>
                    <a:pt x="3847" y="410"/>
                    <a:pt x="3540" y="248"/>
                  </a:cubicBezTo>
                  <a:cubicBezTo>
                    <a:pt x="3241" y="90"/>
                    <a:pt x="2909" y="0"/>
                    <a:pt x="257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355;p20">
              <a:extLst>
                <a:ext uri="{FF2B5EF4-FFF2-40B4-BE49-F238E27FC236}">
                  <a16:creationId xmlns:a16="http://schemas.microsoft.com/office/drawing/2014/main" id="{FE37F263-C63B-4FF5-BD9B-86898C366F2B}"/>
                </a:ext>
              </a:extLst>
            </p:cNvPr>
            <p:cNvSpPr/>
            <p:nvPr/>
          </p:nvSpPr>
          <p:spPr>
            <a:xfrm flipH="1">
              <a:off x="6678724" y="3507143"/>
              <a:ext cx="344717" cy="605090"/>
            </a:xfrm>
            <a:custGeom>
              <a:avLst/>
              <a:gdLst/>
              <a:ahLst/>
              <a:cxnLst/>
              <a:rect l="l" t="t" r="r" b="b"/>
              <a:pathLst>
                <a:path w="5354" h="9398" extrusionOk="0">
                  <a:moveTo>
                    <a:pt x="3759" y="1"/>
                  </a:moveTo>
                  <a:cubicBezTo>
                    <a:pt x="3681" y="1"/>
                    <a:pt x="3620" y="32"/>
                    <a:pt x="3572" y="83"/>
                  </a:cubicBezTo>
                  <a:cubicBezTo>
                    <a:pt x="3357" y="314"/>
                    <a:pt x="3389" y="969"/>
                    <a:pt x="3377" y="1224"/>
                  </a:cubicBezTo>
                  <a:cubicBezTo>
                    <a:pt x="3343" y="2007"/>
                    <a:pt x="3201" y="2785"/>
                    <a:pt x="2943" y="3525"/>
                  </a:cubicBezTo>
                  <a:cubicBezTo>
                    <a:pt x="2872" y="3738"/>
                    <a:pt x="1958" y="5821"/>
                    <a:pt x="1712" y="5821"/>
                  </a:cubicBezTo>
                  <a:cubicBezTo>
                    <a:pt x="1705" y="5821"/>
                    <a:pt x="1699" y="5820"/>
                    <a:pt x="1694" y="5817"/>
                  </a:cubicBezTo>
                  <a:cubicBezTo>
                    <a:pt x="1550" y="5737"/>
                    <a:pt x="1387" y="5697"/>
                    <a:pt x="1223" y="5697"/>
                  </a:cubicBezTo>
                  <a:cubicBezTo>
                    <a:pt x="1001" y="5697"/>
                    <a:pt x="779" y="5769"/>
                    <a:pt x="602" y="5909"/>
                  </a:cubicBezTo>
                  <a:cubicBezTo>
                    <a:pt x="298" y="6158"/>
                    <a:pt x="149" y="6594"/>
                    <a:pt x="239" y="6987"/>
                  </a:cubicBezTo>
                  <a:cubicBezTo>
                    <a:pt x="4" y="7321"/>
                    <a:pt x="1" y="7814"/>
                    <a:pt x="232" y="8151"/>
                  </a:cubicBezTo>
                  <a:cubicBezTo>
                    <a:pt x="409" y="8410"/>
                    <a:pt x="716" y="8562"/>
                    <a:pt x="1020" y="8562"/>
                  </a:cubicBezTo>
                  <a:cubicBezTo>
                    <a:pt x="1113" y="8562"/>
                    <a:pt x="1205" y="8548"/>
                    <a:pt x="1294" y="8519"/>
                  </a:cubicBezTo>
                  <a:lnTo>
                    <a:pt x="1294" y="8519"/>
                  </a:lnTo>
                  <a:cubicBezTo>
                    <a:pt x="1211" y="8846"/>
                    <a:pt x="1439" y="9197"/>
                    <a:pt x="1743" y="9325"/>
                  </a:cubicBezTo>
                  <a:cubicBezTo>
                    <a:pt x="1864" y="9376"/>
                    <a:pt x="1992" y="9398"/>
                    <a:pt x="2122" y="9398"/>
                  </a:cubicBezTo>
                  <a:cubicBezTo>
                    <a:pt x="2316" y="9398"/>
                    <a:pt x="2513" y="9349"/>
                    <a:pt x="2695" y="9276"/>
                  </a:cubicBezTo>
                  <a:cubicBezTo>
                    <a:pt x="2904" y="9189"/>
                    <a:pt x="3102" y="9074"/>
                    <a:pt x="3281" y="8935"/>
                  </a:cubicBezTo>
                  <a:cubicBezTo>
                    <a:pt x="3281" y="8935"/>
                    <a:pt x="3284" y="8935"/>
                    <a:pt x="3284" y="8932"/>
                  </a:cubicBezTo>
                  <a:cubicBezTo>
                    <a:pt x="3638" y="8664"/>
                    <a:pt x="3939" y="8313"/>
                    <a:pt x="4193" y="7940"/>
                  </a:cubicBezTo>
                  <a:cubicBezTo>
                    <a:pt x="4944" y="6832"/>
                    <a:pt x="5354" y="5476"/>
                    <a:pt x="5341" y="4124"/>
                  </a:cubicBezTo>
                  <a:cubicBezTo>
                    <a:pt x="5338" y="3367"/>
                    <a:pt x="5205" y="2613"/>
                    <a:pt x="4954" y="1905"/>
                  </a:cubicBezTo>
                  <a:cubicBezTo>
                    <a:pt x="4795" y="1459"/>
                    <a:pt x="4355" y="169"/>
                    <a:pt x="3870" y="20"/>
                  </a:cubicBezTo>
                  <a:cubicBezTo>
                    <a:pt x="3829" y="7"/>
                    <a:pt x="3792" y="1"/>
                    <a:pt x="37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356;p20">
              <a:extLst>
                <a:ext uri="{FF2B5EF4-FFF2-40B4-BE49-F238E27FC236}">
                  <a16:creationId xmlns:a16="http://schemas.microsoft.com/office/drawing/2014/main" id="{B555FD90-E7AE-49BA-B699-5A019D92B700}"/>
                </a:ext>
              </a:extLst>
            </p:cNvPr>
            <p:cNvSpPr/>
            <p:nvPr/>
          </p:nvSpPr>
          <p:spPr>
            <a:xfrm flipH="1">
              <a:off x="7417103" y="2930379"/>
              <a:ext cx="193348" cy="210861"/>
            </a:xfrm>
            <a:custGeom>
              <a:avLst/>
              <a:gdLst/>
              <a:ahLst/>
              <a:cxnLst/>
              <a:rect l="l" t="t" r="r" b="b"/>
              <a:pathLst>
                <a:path w="3003" h="3275" extrusionOk="0">
                  <a:moveTo>
                    <a:pt x="2238" y="0"/>
                  </a:moveTo>
                  <a:cubicBezTo>
                    <a:pt x="2190" y="0"/>
                    <a:pt x="2142" y="12"/>
                    <a:pt x="2097" y="37"/>
                  </a:cubicBezTo>
                  <a:cubicBezTo>
                    <a:pt x="1962" y="116"/>
                    <a:pt x="1916" y="288"/>
                    <a:pt x="1995" y="424"/>
                  </a:cubicBezTo>
                  <a:cubicBezTo>
                    <a:pt x="2220" y="817"/>
                    <a:pt x="2358" y="1267"/>
                    <a:pt x="2398" y="1727"/>
                  </a:cubicBezTo>
                  <a:cubicBezTo>
                    <a:pt x="2428" y="2064"/>
                    <a:pt x="2381" y="2319"/>
                    <a:pt x="2259" y="2484"/>
                  </a:cubicBezTo>
                  <a:cubicBezTo>
                    <a:pt x="2143" y="2638"/>
                    <a:pt x="1952" y="2706"/>
                    <a:pt x="1765" y="2706"/>
                  </a:cubicBezTo>
                  <a:cubicBezTo>
                    <a:pt x="1655" y="2706"/>
                    <a:pt x="1545" y="2682"/>
                    <a:pt x="1452" y="2639"/>
                  </a:cubicBezTo>
                  <a:cubicBezTo>
                    <a:pt x="1174" y="2513"/>
                    <a:pt x="933" y="2216"/>
                    <a:pt x="794" y="1829"/>
                  </a:cubicBezTo>
                  <a:cubicBezTo>
                    <a:pt x="655" y="1449"/>
                    <a:pt x="619" y="1019"/>
                    <a:pt x="579" y="605"/>
                  </a:cubicBezTo>
                  <a:cubicBezTo>
                    <a:pt x="567" y="459"/>
                    <a:pt x="447" y="349"/>
                    <a:pt x="301" y="349"/>
                  </a:cubicBezTo>
                  <a:cubicBezTo>
                    <a:pt x="292" y="349"/>
                    <a:pt x="282" y="350"/>
                    <a:pt x="272" y="351"/>
                  </a:cubicBezTo>
                  <a:cubicBezTo>
                    <a:pt x="117" y="364"/>
                    <a:pt x="1" y="503"/>
                    <a:pt x="17" y="658"/>
                  </a:cubicBezTo>
                  <a:cubicBezTo>
                    <a:pt x="57" y="1108"/>
                    <a:pt x="100" y="1571"/>
                    <a:pt x="262" y="2021"/>
                  </a:cubicBezTo>
                  <a:cubicBezTo>
                    <a:pt x="454" y="2560"/>
                    <a:pt x="794" y="2960"/>
                    <a:pt x="1217" y="3155"/>
                  </a:cubicBezTo>
                  <a:cubicBezTo>
                    <a:pt x="1389" y="3235"/>
                    <a:pt x="1574" y="3274"/>
                    <a:pt x="1760" y="3274"/>
                  </a:cubicBezTo>
                  <a:cubicBezTo>
                    <a:pt x="2134" y="3274"/>
                    <a:pt x="2497" y="3112"/>
                    <a:pt x="2712" y="2821"/>
                  </a:cubicBezTo>
                  <a:cubicBezTo>
                    <a:pt x="2920" y="2543"/>
                    <a:pt x="3003" y="2160"/>
                    <a:pt x="2963" y="1677"/>
                  </a:cubicBezTo>
                  <a:cubicBezTo>
                    <a:pt x="2917" y="1138"/>
                    <a:pt x="2752" y="609"/>
                    <a:pt x="2484" y="143"/>
                  </a:cubicBezTo>
                  <a:cubicBezTo>
                    <a:pt x="2433" y="51"/>
                    <a:pt x="2336" y="0"/>
                    <a:pt x="223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357;p20">
              <a:extLst>
                <a:ext uri="{FF2B5EF4-FFF2-40B4-BE49-F238E27FC236}">
                  <a16:creationId xmlns:a16="http://schemas.microsoft.com/office/drawing/2014/main" id="{F1EFDB47-6791-4BC9-8E0E-860BAD7720CC}"/>
                </a:ext>
              </a:extLst>
            </p:cNvPr>
            <p:cNvSpPr/>
            <p:nvPr/>
          </p:nvSpPr>
          <p:spPr>
            <a:xfrm flipH="1">
              <a:off x="7032781" y="2900697"/>
              <a:ext cx="173775" cy="189614"/>
            </a:xfrm>
            <a:custGeom>
              <a:avLst/>
              <a:gdLst/>
              <a:ahLst/>
              <a:cxnLst/>
              <a:rect l="l" t="t" r="r" b="b"/>
              <a:pathLst>
                <a:path w="2699" h="2945" extrusionOk="0">
                  <a:moveTo>
                    <a:pt x="2013" y="1"/>
                  </a:moveTo>
                  <a:cubicBezTo>
                    <a:pt x="1970" y="1"/>
                    <a:pt x="1926" y="12"/>
                    <a:pt x="1885" y="35"/>
                  </a:cubicBezTo>
                  <a:cubicBezTo>
                    <a:pt x="1763" y="104"/>
                    <a:pt x="1720" y="260"/>
                    <a:pt x="1789" y="382"/>
                  </a:cubicBezTo>
                  <a:cubicBezTo>
                    <a:pt x="1995" y="736"/>
                    <a:pt x="2120" y="1139"/>
                    <a:pt x="2153" y="1553"/>
                  </a:cubicBezTo>
                  <a:cubicBezTo>
                    <a:pt x="2180" y="1857"/>
                    <a:pt x="2140" y="2085"/>
                    <a:pt x="2027" y="2234"/>
                  </a:cubicBezTo>
                  <a:cubicBezTo>
                    <a:pt x="1926" y="2373"/>
                    <a:pt x="1756" y="2433"/>
                    <a:pt x="1588" y="2433"/>
                  </a:cubicBezTo>
                  <a:cubicBezTo>
                    <a:pt x="1488" y="2433"/>
                    <a:pt x="1388" y="2412"/>
                    <a:pt x="1304" y="2373"/>
                  </a:cubicBezTo>
                  <a:cubicBezTo>
                    <a:pt x="1052" y="2260"/>
                    <a:pt x="837" y="1992"/>
                    <a:pt x="711" y="1645"/>
                  </a:cubicBezTo>
                  <a:cubicBezTo>
                    <a:pt x="589" y="1301"/>
                    <a:pt x="553" y="918"/>
                    <a:pt x="519" y="544"/>
                  </a:cubicBezTo>
                  <a:cubicBezTo>
                    <a:pt x="508" y="415"/>
                    <a:pt x="397" y="314"/>
                    <a:pt x="269" y="314"/>
                  </a:cubicBezTo>
                  <a:cubicBezTo>
                    <a:pt x="260" y="314"/>
                    <a:pt x="251" y="315"/>
                    <a:pt x="242" y="316"/>
                  </a:cubicBezTo>
                  <a:cubicBezTo>
                    <a:pt x="103" y="326"/>
                    <a:pt x="0" y="451"/>
                    <a:pt x="11" y="590"/>
                  </a:cubicBezTo>
                  <a:cubicBezTo>
                    <a:pt x="50" y="997"/>
                    <a:pt x="87" y="1414"/>
                    <a:pt x="232" y="1817"/>
                  </a:cubicBezTo>
                  <a:cubicBezTo>
                    <a:pt x="408" y="2300"/>
                    <a:pt x="711" y="2664"/>
                    <a:pt x="1092" y="2835"/>
                  </a:cubicBezTo>
                  <a:cubicBezTo>
                    <a:pt x="1247" y="2908"/>
                    <a:pt x="1416" y="2945"/>
                    <a:pt x="1581" y="2945"/>
                  </a:cubicBezTo>
                  <a:cubicBezTo>
                    <a:pt x="1915" y="2945"/>
                    <a:pt x="2242" y="2800"/>
                    <a:pt x="2438" y="2538"/>
                  </a:cubicBezTo>
                  <a:cubicBezTo>
                    <a:pt x="2623" y="2287"/>
                    <a:pt x="2699" y="1942"/>
                    <a:pt x="2662" y="1510"/>
                  </a:cubicBezTo>
                  <a:cubicBezTo>
                    <a:pt x="2623" y="1023"/>
                    <a:pt x="2474" y="547"/>
                    <a:pt x="2233" y="127"/>
                  </a:cubicBezTo>
                  <a:cubicBezTo>
                    <a:pt x="2186" y="46"/>
                    <a:pt x="2101" y="1"/>
                    <a:pt x="201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358;p20">
              <a:extLst>
                <a:ext uri="{FF2B5EF4-FFF2-40B4-BE49-F238E27FC236}">
                  <a16:creationId xmlns:a16="http://schemas.microsoft.com/office/drawing/2014/main" id="{08DBED31-D70B-4847-BE70-13A7E4E839B6}"/>
                </a:ext>
              </a:extLst>
            </p:cNvPr>
            <p:cNvSpPr/>
            <p:nvPr/>
          </p:nvSpPr>
          <p:spPr>
            <a:xfrm flipH="1">
              <a:off x="7133675" y="3230350"/>
              <a:ext cx="189549" cy="162057"/>
            </a:xfrm>
            <a:custGeom>
              <a:avLst/>
              <a:gdLst/>
              <a:ahLst/>
              <a:cxnLst/>
              <a:rect l="l" t="t" r="r" b="b"/>
              <a:pathLst>
                <a:path w="2944" h="2517" extrusionOk="0">
                  <a:moveTo>
                    <a:pt x="2716" y="1"/>
                  </a:moveTo>
                  <a:lnTo>
                    <a:pt x="2573" y="44"/>
                  </a:lnTo>
                  <a:cubicBezTo>
                    <a:pt x="2557" y="50"/>
                    <a:pt x="2543" y="53"/>
                    <a:pt x="2527" y="60"/>
                  </a:cubicBezTo>
                  <a:cubicBezTo>
                    <a:pt x="2520" y="60"/>
                    <a:pt x="2510" y="64"/>
                    <a:pt x="2500" y="67"/>
                  </a:cubicBezTo>
                  <a:cubicBezTo>
                    <a:pt x="1710" y="291"/>
                    <a:pt x="890" y="421"/>
                    <a:pt x="66" y="444"/>
                  </a:cubicBezTo>
                  <a:lnTo>
                    <a:pt x="1" y="447"/>
                  </a:lnTo>
                  <a:lnTo>
                    <a:pt x="43" y="745"/>
                  </a:lnTo>
                  <a:lnTo>
                    <a:pt x="239" y="2064"/>
                  </a:lnTo>
                  <a:lnTo>
                    <a:pt x="245" y="2091"/>
                  </a:lnTo>
                  <a:cubicBezTo>
                    <a:pt x="245" y="2091"/>
                    <a:pt x="910" y="2517"/>
                    <a:pt x="1608" y="2517"/>
                  </a:cubicBezTo>
                  <a:cubicBezTo>
                    <a:pt x="2116" y="2517"/>
                    <a:pt x="2642" y="2290"/>
                    <a:pt x="2940" y="1509"/>
                  </a:cubicBezTo>
                  <a:cubicBezTo>
                    <a:pt x="2940" y="1509"/>
                    <a:pt x="2943" y="1505"/>
                    <a:pt x="2943" y="1502"/>
                  </a:cubicBezTo>
                  <a:lnTo>
                    <a:pt x="2775" y="398"/>
                  </a:lnTo>
                  <a:lnTo>
                    <a:pt x="271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359;p20">
              <a:extLst>
                <a:ext uri="{FF2B5EF4-FFF2-40B4-BE49-F238E27FC236}">
                  <a16:creationId xmlns:a16="http://schemas.microsoft.com/office/drawing/2014/main" id="{164841B8-69B5-4629-A128-A837DCAA7594}"/>
                </a:ext>
              </a:extLst>
            </p:cNvPr>
            <p:cNvSpPr/>
            <p:nvPr/>
          </p:nvSpPr>
          <p:spPr>
            <a:xfrm flipH="1">
              <a:off x="6952492" y="3182319"/>
              <a:ext cx="205066" cy="157357"/>
            </a:xfrm>
            <a:custGeom>
              <a:avLst/>
              <a:gdLst/>
              <a:ahLst/>
              <a:cxnLst/>
              <a:rect l="l" t="t" r="r" b="b"/>
              <a:pathLst>
                <a:path w="3185" h="2444" extrusionOk="0">
                  <a:moveTo>
                    <a:pt x="2527" y="1"/>
                  </a:moveTo>
                  <a:cubicBezTo>
                    <a:pt x="1975" y="1"/>
                    <a:pt x="1431" y="261"/>
                    <a:pt x="906" y="476"/>
                  </a:cubicBezTo>
                  <a:cubicBezTo>
                    <a:pt x="655" y="575"/>
                    <a:pt x="400" y="668"/>
                    <a:pt x="143" y="747"/>
                  </a:cubicBezTo>
                  <a:lnTo>
                    <a:pt x="0" y="790"/>
                  </a:lnTo>
                  <a:lnTo>
                    <a:pt x="66" y="1196"/>
                  </a:lnTo>
                  <a:lnTo>
                    <a:pt x="219" y="2156"/>
                  </a:lnTo>
                  <a:cubicBezTo>
                    <a:pt x="219" y="2156"/>
                    <a:pt x="268" y="2202"/>
                    <a:pt x="367" y="2255"/>
                  </a:cubicBezTo>
                  <a:cubicBezTo>
                    <a:pt x="519" y="2338"/>
                    <a:pt x="786" y="2444"/>
                    <a:pt x="1156" y="2444"/>
                  </a:cubicBezTo>
                  <a:cubicBezTo>
                    <a:pt x="1510" y="2444"/>
                    <a:pt x="1958" y="2347"/>
                    <a:pt x="2490" y="2040"/>
                  </a:cubicBezTo>
                  <a:cubicBezTo>
                    <a:pt x="3171" y="1646"/>
                    <a:pt x="3184" y="988"/>
                    <a:pt x="3072" y="495"/>
                  </a:cubicBezTo>
                  <a:cubicBezTo>
                    <a:pt x="3032" y="320"/>
                    <a:pt x="2977" y="168"/>
                    <a:pt x="2927" y="53"/>
                  </a:cubicBezTo>
                  <a:cubicBezTo>
                    <a:pt x="2890" y="42"/>
                    <a:pt x="2850" y="33"/>
                    <a:pt x="2814" y="26"/>
                  </a:cubicBezTo>
                  <a:cubicBezTo>
                    <a:pt x="2718" y="8"/>
                    <a:pt x="2623" y="1"/>
                    <a:pt x="25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360;p20">
              <a:extLst>
                <a:ext uri="{FF2B5EF4-FFF2-40B4-BE49-F238E27FC236}">
                  <a16:creationId xmlns:a16="http://schemas.microsoft.com/office/drawing/2014/main" id="{E6D83A45-17B5-42AB-A0DF-0EA9C1E9D31B}"/>
                </a:ext>
              </a:extLst>
            </p:cNvPr>
            <p:cNvSpPr/>
            <p:nvPr/>
          </p:nvSpPr>
          <p:spPr>
            <a:xfrm flipH="1">
              <a:off x="7543301" y="3180580"/>
              <a:ext cx="190193" cy="153558"/>
            </a:xfrm>
            <a:custGeom>
              <a:avLst/>
              <a:gdLst/>
              <a:ahLst/>
              <a:cxnLst/>
              <a:rect l="l" t="t" r="r" b="b"/>
              <a:pathLst>
                <a:path w="2954" h="2385" extrusionOk="0">
                  <a:moveTo>
                    <a:pt x="1489" y="0"/>
                  </a:moveTo>
                  <a:cubicBezTo>
                    <a:pt x="1320" y="0"/>
                    <a:pt x="1144" y="20"/>
                    <a:pt x="966" y="63"/>
                  </a:cubicBezTo>
                  <a:cubicBezTo>
                    <a:pt x="576" y="152"/>
                    <a:pt x="242" y="333"/>
                    <a:pt x="1" y="562"/>
                  </a:cubicBezTo>
                  <a:cubicBezTo>
                    <a:pt x="20" y="1118"/>
                    <a:pt x="60" y="1663"/>
                    <a:pt x="120" y="2198"/>
                  </a:cubicBezTo>
                  <a:cubicBezTo>
                    <a:pt x="344" y="2318"/>
                    <a:pt x="625" y="2384"/>
                    <a:pt x="933" y="2384"/>
                  </a:cubicBezTo>
                  <a:cubicBezTo>
                    <a:pt x="1101" y="2384"/>
                    <a:pt x="1277" y="2364"/>
                    <a:pt x="1455" y="2321"/>
                  </a:cubicBezTo>
                  <a:cubicBezTo>
                    <a:pt x="2345" y="2113"/>
                    <a:pt x="2954" y="1438"/>
                    <a:pt x="2818" y="814"/>
                  </a:cubicBezTo>
                  <a:cubicBezTo>
                    <a:pt x="2708" y="314"/>
                    <a:pt x="2160" y="0"/>
                    <a:pt x="1489"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361;p20">
              <a:extLst>
                <a:ext uri="{FF2B5EF4-FFF2-40B4-BE49-F238E27FC236}">
                  <a16:creationId xmlns:a16="http://schemas.microsoft.com/office/drawing/2014/main" id="{E5817763-88E3-4F6D-ADDE-F20CECFBD974}"/>
                </a:ext>
              </a:extLst>
            </p:cNvPr>
            <p:cNvSpPr/>
            <p:nvPr/>
          </p:nvSpPr>
          <p:spPr>
            <a:xfrm flipH="1">
              <a:off x="7725768" y="3216765"/>
              <a:ext cx="38180" cy="105398"/>
            </a:xfrm>
            <a:custGeom>
              <a:avLst/>
              <a:gdLst/>
              <a:ahLst/>
              <a:cxnLst/>
              <a:rect l="l" t="t" r="r" b="b"/>
              <a:pathLst>
                <a:path w="593" h="1637" extrusionOk="0">
                  <a:moveTo>
                    <a:pt x="474" y="0"/>
                  </a:moveTo>
                  <a:cubicBezTo>
                    <a:pt x="159" y="291"/>
                    <a:pt x="1" y="658"/>
                    <a:pt x="77" y="1009"/>
                  </a:cubicBezTo>
                  <a:cubicBezTo>
                    <a:pt x="136" y="1279"/>
                    <a:pt x="324" y="1494"/>
                    <a:pt x="593" y="1636"/>
                  </a:cubicBezTo>
                  <a:cubicBezTo>
                    <a:pt x="533" y="1101"/>
                    <a:pt x="493" y="556"/>
                    <a:pt x="474" y="0"/>
                  </a:cubicBezTo>
                  <a:close/>
                </a:path>
              </a:pathLst>
            </a:custGeom>
            <a:solidFill>
              <a:srgbClr val="BF7F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362;p20">
              <a:extLst>
                <a:ext uri="{FF2B5EF4-FFF2-40B4-BE49-F238E27FC236}">
                  <a16:creationId xmlns:a16="http://schemas.microsoft.com/office/drawing/2014/main" id="{F0F3C65D-80C8-4C1A-BE16-B3C09837CD86}"/>
                </a:ext>
              </a:extLst>
            </p:cNvPr>
            <p:cNvSpPr/>
            <p:nvPr/>
          </p:nvSpPr>
          <p:spPr>
            <a:xfrm flipH="1">
              <a:off x="6803885" y="3073443"/>
              <a:ext cx="81383" cy="106943"/>
            </a:xfrm>
            <a:custGeom>
              <a:avLst/>
              <a:gdLst/>
              <a:ahLst/>
              <a:cxnLst/>
              <a:rect l="l" t="t" r="r" b="b"/>
              <a:pathLst>
                <a:path w="1264" h="1661" extrusionOk="0">
                  <a:moveTo>
                    <a:pt x="1" y="1"/>
                  </a:moveTo>
                  <a:cubicBezTo>
                    <a:pt x="143" y="549"/>
                    <a:pt x="271" y="1105"/>
                    <a:pt x="401" y="1660"/>
                  </a:cubicBezTo>
                  <a:cubicBezTo>
                    <a:pt x="897" y="1558"/>
                    <a:pt x="1260" y="1237"/>
                    <a:pt x="1260" y="854"/>
                  </a:cubicBezTo>
                  <a:cubicBezTo>
                    <a:pt x="1263" y="384"/>
                    <a:pt x="724" y="4"/>
                    <a:pt x="57" y="1"/>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363;p20">
              <a:extLst>
                <a:ext uri="{FF2B5EF4-FFF2-40B4-BE49-F238E27FC236}">
                  <a16:creationId xmlns:a16="http://schemas.microsoft.com/office/drawing/2014/main" id="{3C0FD108-C55B-4CB7-BD01-FBAC22E76A7B}"/>
                </a:ext>
              </a:extLst>
            </p:cNvPr>
            <p:cNvSpPr/>
            <p:nvPr/>
          </p:nvSpPr>
          <p:spPr>
            <a:xfrm flipH="1">
              <a:off x="6859451" y="3073443"/>
              <a:ext cx="100119" cy="109261"/>
            </a:xfrm>
            <a:custGeom>
              <a:avLst/>
              <a:gdLst/>
              <a:ahLst/>
              <a:cxnLst/>
              <a:rect l="l" t="t" r="r" b="b"/>
              <a:pathLst>
                <a:path w="1555" h="1697" extrusionOk="0">
                  <a:moveTo>
                    <a:pt x="1155" y="1"/>
                  </a:moveTo>
                  <a:cubicBezTo>
                    <a:pt x="513" y="21"/>
                    <a:pt x="4" y="387"/>
                    <a:pt x="4" y="844"/>
                  </a:cubicBezTo>
                  <a:cubicBezTo>
                    <a:pt x="1" y="1310"/>
                    <a:pt x="540" y="1694"/>
                    <a:pt x="1204" y="1697"/>
                  </a:cubicBezTo>
                  <a:lnTo>
                    <a:pt x="1214" y="1697"/>
                  </a:lnTo>
                  <a:cubicBezTo>
                    <a:pt x="1330" y="1697"/>
                    <a:pt x="1445" y="1684"/>
                    <a:pt x="1555" y="1660"/>
                  </a:cubicBezTo>
                  <a:cubicBezTo>
                    <a:pt x="1425" y="1105"/>
                    <a:pt x="1297" y="549"/>
                    <a:pt x="1155" y="1"/>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364;p20">
              <a:extLst>
                <a:ext uri="{FF2B5EF4-FFF2-40B4-BE49-F238E27FC236}">
                  <a16:creationId xmlns:a16="http://schemas.microsoft.com/office/drawing/2014/main" id="{9319D1F5-FDDA-45BA-8A7E-54378B4A2AE0}"/>
                </a:ext>
              </a:extLst>
            </p:cNvPr>
            <p:cNvSpPr/>
            <p:nvPr/>
          </p:nvSpPr>
          <p:spPr>
            <a:xfrm flipH="1">
              <a:off x="7305463" y="2403384"/>
              <a:ext cx="454043" cy="362874"/>
            </a:xfrm>
            <a:custGeom>
              <a:avLst/>
              <a:gdLst/>
              <a:ahLst/>
              <a:cxnLst/>
              <a:rect l="l" t="t" r="r" b="b"/>
              <a:pathLst>
                <a:path w="7052" h="5636" extrusionOk="0">
                  <a:moveTo>
                    <a:pt x="3495" y="1"/>
                  </a:moveTo>
                  <a:cubicBezTo>
                    <a:pt x="3476" y="1"/>
                    <a:pt x="3456" y="1"/>
                    <a:pt x="3437" y="1"/>
                  </a:cubicBezTo>
                  <a:cubicBezTo>
                    <a:pt x="3341" y="1"/>
                    <a:pt x="3245" y="11"/>
                    <a:pt x="3149" y="18"/>
                  </a:cubicBezTo>
                  <a:cubicBezTo>
                    <a:pt x="2746" y="61"/>
                    <a:pt x="2349" y="173"/>
                    <a:pt x="1982" y="355"/>
                  </a:cubicBezTo>
                  <a:cubicBezTo>
                    <a:pt x="1870" y="411"/>
                    <a:pt x="1760" y="477"/>
                    <a:pt x="1651" y="547"/>
                  </a:cubicBezTo>
                  <a:cubicBezTo>
                    <a:pt x="636" y="1218"/>
                    <a:pt x="1" y="2478"/>
                    <a:pt x="51" y="3731"/>
                  </a:cubicBezTo>
                  <a:cubicBezTo>
                    <a:pt x="77" y="4386"/>
                    <a:pt x="318" y="5080"/>
                    <a:pt x="864" y="5405"/>
                  </a:cubicBezTo>
                  <a:cubicBezTo>
                    <a:pt x="1215" y="5613"/>
                    <a:pt x="1635" y="5636"/>
                    <a:pt x="2035" y="5636"/>
                  </a:cubicBezTo>
                  <a:cubicBezTo>
                    <a:pt x="2174" y="5636"/>
                    <a:pt x="2309" y="5636"/>
                    <a:pt x="2445" y="5629"/>
                  </a:cubicBezTo>
                  <a:cubicBezTo>
                    <a:pt x="3175" y="5613"/>
                    <a:pt x="3900" y="5533"/>
                    <a:pt x="4617" y="5401"/>
                  </a:cubicBezTo>
                  <a:cubicBezTo>
                    <a:pt x="4703" y="5385"/>
                    <a:pt x="4786" y="5368"/>
                    <a:pt x="4875" y="5345"/>
                  </a:cubicBezTo>
                  <a:cubicBezTo>
                    <a:pt x="5897" y="5097"/>
                    <a:pt x="7051" y="4456"/>
                    <a:pt x="6961" y="3183"/>
                  </a:cubicBezTo>
                  <a:cubicBezTo>
                    <a:pt x="6885" y="2061"/>
                    <a:pt x="6026" y="910"/>
                    <a:pt x="5100" y="401"/>
                  </a:cubicBezTo>
                  <a:cubicBezTo>
                    <a:pt x="4608" y="133"/>
                    <a:pt x="4051" y="1"/>
                    <a:pt x="349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365;p20">
              <a:extLst>
                <a:ext uri="{FF2B5EF4-FFF2-40B4-BE49-F238E27FC236}">
                  <a16:creationId xmlns:a16="http://schemas.microsoft.com/office/drawing/2014/main" id="{840E2016-8E21-4E6F-AAFD-46150B729786}"/>
                </a:ext>
              </a:extLst>
            </p:cNvPr>
            <p:cNvSpPr/>
            <p:nvPr/>
          </p:nvSpPr>
          <p:spPr>
            <a:xfrm flipH="1">
              <a:off x="7536925" y="2381686"/>
              <a:ext cx="98380" cy="52538"/>
            </a:xfrm>
            <a:custGeom>
              <a:avLst/>
              <a:gdLst/>
              <a:ahLst/>
              <a:cxnLst/>
              <a:rect l="l" t="t" r="r" b="b"/>
              <a:pathLst>
                <a:path w="1528" h="816" extrusionOk="0">
                  <a:moveTo>
                    <a:pt x="1121" y="1"/>
                  </a:moveTo>
                  <a:cubicBezTo>
                    <a:pt x="1012" y="1"/>
                    <a:pt x="890" y="18"/>
                    <a:pt x="770" y="48"/>
                  </a:cubicBezTo>
                  <a:cubicBezTo>
                    <a:pt x="536" y="103"/>
                    <a:pt x="307" y="206"/>
                    <a:pt x="185" y="332"/>
                  </a:cubicBezTo>
                  <a:cubicBezTo>
                    <a:pt x="26" y="497"/>
                    <a:pt x="0" y="613"/>
                    <a:pt x="53" y="692"/>
                  </a:cubicBezTo>
                  <a:cubicBezTo>
                    <a:pt x="108" y="777"/>
                    <a:pt x="258" y="815"/>
                    <a:pt x="441" y="815"/>
                  </a:cubicBezTo>
                  <a:cubicBezTo>
                    <a:pt x="695" y="815"/>
                    <a:pt x="1014" y="741"/>
                    <a:pt x="1237" y="613"/>
                  </a:cubicBezTo>
                  <a:cubicBezTo>
                    <a:pt x="1270" y="596"/>
                    <a:pt x="1296" y="579"/>
                    <a:pt x="1322" y="559"/>
                  </a:cubicBezTo>
                  <a:cubicBezTo>
                    <a:pt x="1412" y="497"/>
                    <a:pt x="1478" y="421"/>
                    <a:pt x="1508" y="338"/>
                  </a:cubicBezTo>
                  <a:cubicBezTo>
                    <a:pt x="1514" y="312"/>
                    <a:pt x="1521" y="286"/>
                    <a:pt x="1521" y="255"/>
                  </a:cubicBezTo>
                  <a:cubicBezTo>
                    <a:pt x="1528" y="74"/>
                    <a:pt x="1351" y="1"/>
                    <a:pt x="1121" y="1"/>
                  </a:cubicBezTo>
                  <a:close/>
                </a:path>
              </a:pathLst>
            </a:custGeom>
            <a:solidFill>
              <a:srgbClr val="C649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366;p20">
              <a:extLst>
                <a:ext uri="{FF2B5EF4-FFF2-40B4-BE49-F238E27FC236}">
                  <a16:creationId xmlns:a16="http://schemas.microsoft.com/office/drawing/2014/main" id="{A112DD50-7338-4394-AA64-2893B3E0261C}"/>
                </a:ext>
              </a:extLst>
            </p:cNvPr>
            <p:cNvSpPr/>
            <p:nvPr/>
          </p:nvSpPr>
          <p:spPr>
            <a:xfrm flipH="1">
              <a:off x="7853321" y="2740635"/>
              <a:ext cx="210410" cy="312010"/>
            </a:xfrm>
            <a:custGeom>
              <a:avLst/>
              <a:gdLst/>
              <a:ahLst/>
              <a:cxnLst/>
              <a:rect l="l" t="t" r="r" b="b"/>
              <a:pathLst>
                <a:path w="3268" h="4846" extrusionOk="0">
                  <a:moveTo>
                    <a:pt x="2342" y="1"/>
                  </a:moveTo>
                  <a:cubicBezTo>
                    <a:pt x="2299" y="173"/>
                    <a:pt x="2246" y="375"/>
                    <a:pt x="2180" y="583"/>
                  </a:cubicBezTo>
                  <a:cubicBezTo>
                    <a:pt x="1908" y="1483"/>
                    <a:pt x="1436" y="2650"/>
                    <a:pt x="646" y="3516"/>
                  </a:cubicBezTo>
                  <a:cubicBezTo>
                    <a:pt x="450" y="3731"/>
                    <a:pt x="235" y="3929"/>
                    <a:pt x="0" y="4098"/>
                  </a:cubicBezTo>
                  <a:cubicBezTo>
                    <a:pt x="60" y="4175"/>
                    <a:pt x="119" y="4247"/>
                    <a:pt x="186" y="4317"/>
                  </a:cubicBezTo>
                  <a:cubicBezTo>
                    <a:pt x="232" y="4369"/>
                    <a:pt x="278" y="4419"/>
                    <a:pt x="331" y="4468"/>
                  </a:cubicBezTo>
                  <a:cubicBezTo>
                    <a:pt x="480" y="4614"/>
                    <a:pt x="649" y="4743"/>
                    <a:pt x="827" y="4845"/>
                  </a:cubicBezTo>
                  <a:cubicBezTo>
                    <a:pt x="1082" y="4726"/>
                    <a:pt x="1380" y="4564"/>
                    <a:pt x="1674" y="4346"/>
                  </a:cubicBezTo>
                  <a:cubicBezTo>
                    <a:pt x="2398" y="3804"/>
                    <a:pt x="3119" y="2911"/>
                    <a:pt x="3242" y="1417"/>
                  </a:cubicBezTo>
                  <a:cubicBezTo>
                    <a:pt x="3261" y="1208"/>
                    <a:pt x="3268" y="987"/>
                    <a:pt x="3261" y="755"/>
                  </a:cubicBezTo>
                  <a:cubicBezTo>
                    <a:pt x="3185" y="715"/>
                    <a:pt x="3112" y="669"/>
                    <a:pt x="3039" y="623"/>
                  </a:cubicBezTo>
                  <a:cubicBezTo>
                    <a:pt x="2993" y="593"/>
                    <a:pt x="2950" y="564"/>
                    <a:pt x="2907" y="530"/>
                  </a:cubicBezTo>
                  <a:cubicBezTo>
                    <a:pt x="2752" y="418"/>
                    <a:pt x="2607" y="292"/>
                    <a:pt x="2477" y="153"/>
                  </a:cubicBezTo>
                  <a:cubicBezTo>
                    <a:pt x="2428" y="103"/>
                    <a:pt x="2384" y="54"/>
                    <a:pt x="234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367;p20">
              <a:extLst>
                <a:ext uri="{FF2B5EF4-FFF2-40B4-BE49-F238E27FC236}">
                  <a16:creationId xmlns:a16="http://schemas.microsoft.com/office/drawing/2014/main" id="{B0993F9E-A851-486B-BB01-DB8300203C76}"/>
                </a:ext>
              </a:extLst>
            </p:cNvPr>
            <p:cNvSpPr/>
            <p:nvPr/>
          </p:nvSpPr>
          <p:spPr>
            <a:xfrm flipH="1">
              <a:off x="7934448" y="2649336"/>
              <a:ext cx="206998" cy="252518"/>
            </a:xfrm>
            <a:custGeom>
              <a:avLst/>
              <a:gdLst/>
              <a:ahLst/>
              <a:cxnLst/>
              <a:rect l="l" t="t" r="r" b="b"/>
              <a:pathLst>
                <a:path w="3215" h="3922" extrusionOk="0">
                  <a:moveTo>
                    <a:pt x="2877" y="1"/>
                  </a:moveTo>
                  <a:cubicBezTo>
                    <a:pt x="2877" y="1"/>
                    <a:pt x="2719" y="275"/>
                    <a:pt x="2425" y="675"/>
                  </a:cubicBezTo>
                  <a:cubicBezTo>
                    <a:pt x="2057" y="1164"/>
                    <a:pt x="1485" y="1846"/>
                    <a:pt x="748" y="2424"/>
                  </a:cubicBezTo>
                  <a:cubicBezTo>
                    <a:pt x="516" y="2606"/>
                    <a:pt x="265" y="2782"/>
                    <a:pt x="0" y="2934"/>
                  </a:cubicBezTo>
                  <a:cubicBezTo>
                    <a:pt x="100" y="3271"/>
                    <a:pt x="215" y="3601"/>
                    <a:pt x="345" y="3922"/>
                  </a:cubicBezTo>
                  <a:cubicBezTo>
                    <a:pt x="566" y="3856"/>
                    <a:pt x="827" y="3740"/>
                    <a:pt x="1119" y="3555"/>
                  </a:cubicBezTo>
                  <a:cubicBezTo>
                    <a:pt x="1667" y="3198"/>
                    <a:pt x="2312" y="2570"/>
                    <a:pt x="2930" y="1472"/>
                  </a:cubicBezTo>
                  <a:cubicBezTo>
                    <a:pt x="3026" y="1307"/>
                    <a:pt x="3122" y="1128"/>
                    <a:pt x="3215" y="936"/>
                  </a:cubicBezTo>
                  <a:cubicBezTo>
                    <a:pt x="3053" y="648"/>
                    <a:pt x="2937" y="335"/>
                    <a:pt x="287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368;p20">
              <a:extLst>
                <a:ext uri="{FF2B5EF4-FFF2-40B4-BE49-F238E27FC236}">
                  <a16:creationId xmlns:a16="http://schemas.microsoft.com/office/drawing/2014/main" id="{61DE4932-272C-420E-A2F6-877F94905DAA}"/>
                </a:ext>
              </a:extLst>
            </p:cNvPr>
            <p:cNvSpPr/>
            <p:nvPr/>
          </p:nvSpPr>
          <p:spPr>
            <a:xfrm flipH="1">
              <a:off x="7960589" y="2535438"/>
              <a:ext cx="202105" cy="171200"/>
            </a:xfrm>
            <a:custGeom>
              <a:avLst/>
              <a:gdLst/>
              <a:ahLst/>
              <a:cxnLst/>
              <a:rect l="l" t="t" r="r" b="b"/>
              <a:pathLst>
                <a:path w="3139" h="2659" extrusionOk="0">
                  <a:moveTo>
                    <a:pt x="2923" y="1"/>
                  </a:moveTo>
                  <a:cubicBezTo>
                    <a:pt x="2745" y="282"/>
                    <a:pt x="2569" y="523"/>
                    <a:pt x="2398" y="731"/>
                  </a:cubicBezTo>
                  <a:cubicBezTo>
                    <a:pt x="1792" y="1462"/>
                    <a:pt x="1243" y="1776"/>
                    <a:pt x="777" y="1869"/>
                  </a:cubicBezTo>
                  <a:cubicBezTo>
                    <a:pt x="667" y="1890"/>
                    <a:pt x="561" y="1899"/>
                    <a:pt x="461" y="1899"/>
                  </a:cubicBezTo>
                  <a:cubicBezTo>
                    <a:pt x="310" y="1899"/>
                    <a:pt x="171" y="1878"/>
                    <a:pt x="43" y="1842"/>
                  </a:cubicBezTo>
                  <a:lnTo>
                    <a:pt x="43" y="1855"/>
                  </a:lnTo>
                  <a:lnTo>
                    <a:pt x="0" y="2646"/>
                  </a:lnTo>
                  <a:cubicBezTo>
                    <a:pt x="102" y="2654"/>
                    <a:pt x="201" y="2658"/>
                    <a:pt x="298" y="2658"/>
                  </a:cubicBezTo>
                  <a:cubicBezTo>
                    <a:pt x="472" y="2658"/>
                    <a:pt x="639" y="2645"/>
                    <a:pt x="800" y="2620"/>
                  </a:cubicBezTo>
                  <a:cubicBezTo>
                    <a:pt x="1511" y="2516"/>
                    <a:pt x="2073" y="2193"/>
                    <a:pt x="2506" y="1813"/>
                  </a:cubicBezTo>
                  <a:cubicBezTo>
                    <a:pt x="2761" y="1591"/>
                    <a:pt x="2969" y="1350"/>
                    <a:pt x="3138" y="1121"/>
                  </a:cubicBezTo>
                  <a:cubicBezTo>
                    <a:pt x="3118" y="897"/>
                    <a:pt x="3102" y="668"/>
                    <a:pt x="3056" y="447"/>
                  </a:cubicBezTo>
                  <a:cubicBezTo>
                    <a:pt x="3029" y="294"/>
                    <a:pt x="2986" y="140"/>
                    <a:pt x="292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369;p20">
              <a:extLst>
                <a:ext uri="{FF2B5EF4-FFF2-40B4-BE49-F238E27FC236}">
                  <a16:creationId xmlns:a16="http://schemas.microsoft.com/office/drawing/2014/main" id="{40CB5690-B715-46DD-93FB-9A2CD8B6470D}"/>
                </a:ext>
              </a:extLst>
            </p:cNvPr>
            <p:cNvSpPr/>
            <p:nvPr/>
          </p:nvSpPr>
          <p:spPr>
            <a:xfrm flipH="1">
              <a:off x="7602085" y="2426176"/>
              <a:ext cx="154395" cy="340082"/>
            </a:xfrm>
            <a:custGeom>
              <a:avLst/>
              <a:gdLst/>
              <a:ahLst/>
              <a:cxnLst/>
              <a:rect l="l" t="t" r="r" b="b"/>
              <a:pathLst>
                <a:path w="2398" h="5282" extrusionOk="0">
                  <a:moveTo>
                    <a:pt x="1935" y="1"/>
                  </a:moveTo>
                  <a:lnTo>
                    <a:pt x="1935" y="1"/>
                  </a:lnTo>
                  <a:cubicBezTo>
                    <a:pt x="1823" y="57"/>
                    <a:pt x="1713" y="123"/>
                    <a:pt x="1604" y="193"/>
                  </a:cubicBezTo>
                  <a:cubicBezTo>
                    <a:pt x="625" y="841"/>
                    <a:pt x="4" y="2031"/>
                    <a:pt x="0" y="3238"/>
                  </a:cubicBezTo>
                  <a:cubicBezTo>
                    <a:pt x="0" y="3285"/>
                    <a:pt x="4" y="3331"/>
                    <a:pt x="4" y="3377"/>
                  </a:cubicBezTo>
                  <a:cubicBezTo>
                    <a:pt x="30" y="4032"/>
                    <a:pt x="271" y="4726"/>
                    <a:pt x="817" y="5051"/>
                  </a:cubicBezTo>
                  <a:cubicBezTo>
                    <a:pt x="1168" y="5259"/>
                    <a:pt x="1588" y="5282"/>
                    <a:pt x="1988" y="5282"/>
                  </a:cubicBezTo>
                  <a:cubicBezTo>
                    <a:pt x="2127" y="5282"/>
                    <a:pt x="2262" y="5282"/>
                    <a:pt x="2398" y="5275"/>
                  </a:cubicBezTo>
                  <a:cubicBezTo>
                    <a:pt x="2014" y="5123"/>
                    <a:pt x="1545" y="4756"/>
                    <a:pt x="1161" y="3920"/>
                  </a:cubicBezTo>
                  <a:cubicBezTo>
                    <a:pt x="374" y="2197"/>
                    <a:pt x="1934" y="1"/>
                    <a:pt x="193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370;p20">
              <a:extLst>
                <a:ext uri="{FF2B5EF4-FFF2-40B4-BE49-F238E27FC236}">
                  <a16:creationId xmlns:a16="http://schemas.microsoft.com/office/drawing/2014/main" id="{CA798A97-BB1C-4EF5-A3E1-BFECBF9C333F}"/>
                </a:ext>
              </a:extLst>
            </p:cNvPr>
            <p:cNvSpPr/>
            <p:nvPr/>
          </p:nvSpPr>
          <p:spPr>
            <a:xfrm flipH="1">
              <a:off x="7988532" y="2493910"/>
              <a:ext cx="174612" cy="568133"/>
            </a:xfrm>
            <a:custGeom>
              <a:avLst/>
              <a:gdLst/>
              <a:ahLst/>
              <a:cxnLst/>
              <a:rect l="l" t="t" r="r" b="b"/>
              <a:pathLst>
                <a:path w="2712" h="8824" extrusionOk="0">
                  <a:moveTo>
                    <a:pt x="1544" y="1"/>
                  </a:moveTo>
                  <a:cubicBezTo>
                    <a:pt x="1131" y="166"/>
                    <a:pt x="758" y="550"/>
                    <a:pt x="533" y="963"/>
                  </a:cubicBezTo>
                  <a:cubicBezTo>
                    <a:pt x="275" y="1439"/>
                    <a:pt x="119" y="1955"/>
                    <a:pt x="50" y="2487"/>
                  </a:cubicBezTo>
                  <a:cubicBezTo>
                    <a:pt x="179" y="2523"/>
                    <a:pt x="318" y="2543"/>
                    <a:pt x="470" y="2543"/>
                  </a:cubicBezTo>
                  <a:cubicBezTo>
                    <a:pt x="569" y="2543"/>
                    <a:pt x="675" y="2534"/>
                    <a:pt x="784" y="2514"/>
                  </a:cubicBezTo>
                  <a:cubicBezTo>
                    <a:pt x="827" y="788"/>
                    <a:pt x="1544" y="1"/>
                    <a:pt x="1544" y="1"/>
                  </a:cubicBezTo>
                  <a:close/>
                  <a:moveTo>
                    <a:pt x="50" y="2500"/>
                  </a:moveTo>
                  <a:lnTo>
                    <a:pt x="50" y="2500"/>
                  </a:lnTo>
                  <a:cubicBezTo>
                    <a:pt x="14" y="2762"/>
                    <a:pt x="0" y="3023"/>
                    <a:pt x="7" y="3291"/>
                  </a:cubicBezTo>
                  <a:lnTo>
                    <a:pt x="50" y="2500"/>
                  </a:lnTo>
                  <a:close/>
                  <a:moveTo>
                    <a:pt x="807" y="3265"/>
                  </a:moveTo>
                  <a:cubicBezTo>
                    <a:pt x="648" y="3291"/>
                    <a:pt x="483" y="3304"/>
                    <a:pt x="311" y="3304"/>
                  </a:cubicBezTo>
                  <a:cubicBezTo>
                    <a:pt x="212" y="3304"/>
                    <a:pt x="110" y="3297"/>
                    <a:pt x="7" y="3291"/>
                  </a:cubicBezTo>
                  <a:lnTo>
                    <a:pt x="7" y="3291"/>
                  </a:lnTo>
                  <a:cubicBezTo>
                    <a:pt x="14" y="3975"/>
                    <a:pt x="139" y="4673"/>
                    <a:pt x="337" y="5348"/>
                  </a:cubicBezTo>
                  <a:cubicBezTo>
                    <a:pt x="602" y="5196"/>
                    <a:pt x="853" y="5020"/>
                    <a:pt x="1085" y="4838"/>
                  </a:cubicBezTo>
                  <a:cubicBezTo>
                    <a:pt x="929" y="4260"/>
                    <a:pt x="844" y="3734"/>
                    <a:pt x="807" y="3265"/>
                  </a:cubicBezTo>
                  <a:close/>
                  <a:moveTo>
                    <a:pt x="1456" y="5969"/>
                  </a:moveTo>
                  <a:cubicBezTo>
                    <a:pt x="1164" y="6154"/>
                    <a:pt x="903" y="6270"/>
                    <a:pt x="682" y="6336"/>
                  </a:cubicBezTo>
                  <a:cubicBezTo>
                    <a:pt x="708" y="6399"/>
                    <a:pt x="734" y="6462"/>
                    <a:pt x="761" y="6528"/>
                  </a:cubicBezTo>
                  <a:cubicBezTo>
                    <a:pt x="943" y="6938"/>
                    <a:pt x="1138" y="7352"/>
                    <a:pt x="1389" y="7718"/>
                  </a:cubicBezTo>
                  <a:cubicBezTo>
                    <a:pt x="1439" y="7791"/>
                    <a:pt x="1492" y="7864"/>
                    <a:pt x="1544" y="7930"/>
                  </a:cubicBezTo>
                  <a:cubicBezTo>
                    <a:pt x="1779" y="7761"/>
                    <a:pt x="1994" y="7563"/>
                    <a:pt x="2190" y="7348"/>
                  </a:cubicBezTo>
                  <a:cubicBezTo>
                    <a:pt x="1929" y="7004"/>
                    <a:pt x="1680" y="6554"/>
                    <a:pt x="1456" y="5969"/>
                  </a:cubicBezTo>
                  <a:close/>
                  <a:moveTo>
                    <a:pt x="2712" y="8506"/>
                  </a:moveTo>
                  <a:cubicBezTo>
                    <a:pt x="2593" y="8572"/>
                    <a:pt x="2477" y="8628"/>
                    <a:pt x="2371" y="8677"/>
                  </a:cubicBezTo>
                  <a:cubicBezTo>
                    <a:pt x="2448" y="8727"/>
                    <a:pt x="2530" y="8770"/>
                    <a:pt x="2609" y="8806"/>
                  </a:cubicBezTo>
                  <a:cubicBezTo>
                    <a:pt x="2623" y="8813"/>
                    <a:pt x="2633" y="8816"/>
                    <a:pt x="2643" y="8823"/>
                  </a:cubicBezTo>
                  <a:cubicBezTo>
                    <a:pt x="2666" y="8717"/>
                    <a:pt x="2689" y="8611"/>
                    <a:pt x="2712" y="8506"/>
                  </a:cubicBezTo>
                  <a:close/>
                </a:path>
              </a:pathLst>
            </a:custGeom>
            <a:solidFill>
              <a:srgbClr val="DCDE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371;p20">
              <a:extLst>
                <a:ext uri="{FF2B5EF4-FFF2-40B4-BE49-F238E27FC236}">
                  <a16:creationId xmlns:a16="http://schemas.microsoft.com/office/drawing/2014/main" id="{CEE912E8-4AF6-4A83-A99F-68F58765B400}"/>
                </a:ext>
              </a:extLst>
            </p:cNvPr>
            <p:cNvSpPr/>
            <p:nvPr/>
          </p:nvSpPr>
          <p:spPr>
            <a:xfrm flipH="1">
              <a:off x="7813723" y="2970362"/>
              <a:ext cx="179312" cy="103145"/>
            </a:xfrm>
            <a:custGeom>
              <a:avLst/>
              <a:gdLst/>
              <a:ahLst/>
              <a:cxnLst/>
              <a:rect l="l" t="t" r="r" b="b"/>
              <a:pathLst>
                <a:path w="2785" h="1602" extrusionOk="0">
                  <a:moveTo>
                    <a:pt x="2785" y="1"/>
                  </a:moveTo>
                  <a:lnTo>
                    <a:pt x="2785" y="1"/>
                  </a:lnTo>
                  <a:cubicBezTo>
                    <a:pt x="2421" y="444"/>
                    <a:pt x="1809" y="877"/>
                    <a:pt x="1128" y="877"/>
                  </a:cubicBezTo>
                  <a:cubicBezTo>
                    <a:pt x="946" y="877"/>
                    <a:pt x="761" y="848"/>
                    <a:pt x="576" y="778"/>
                  </a:cubicBezTo>
                  <a:cubicBezTo>
                    <a:pt x="404" y="904"/>
                    <a:pt x="232" y="1013"/>
                    <a:pt x="70" y="1106"/>
                  </a:cubicBezTo>
                  <a:cubicBezTo>
                    <a:pt x="47" y="1211"/>
                    <a:pt x="24" y="1317"/>
                    <a:pt x="1" y="1423"/>
                  </a:cubicBezTo>
                  <a:cubicBezTo>
                    <a:pt x="259" y="1535"/>
                    <a:pt x="533" y="1602"/>
                    <a:pt x="807" y="1602"/>
                  </a:cubicBezTo>
                  <a:cubicBezTo>
                    <a:pt x="906" y="1602"/>
                    <a:pt x="1002" y="1591"/>
                    <a:pt x="1102" y="1575"/>
                  </a:cubicBezTo>
                  <a:cubicBezTo>
                    <a:pt x="1452" y="1515"/>
                    <a:pt x="1767" y="1344"/>
                    <a:pt x="2034" y="1103"/>
                  </a:cubicBezTo>
                  <a:cubicBezTo>
                    <a:pt x="2362" y="811"/>
                    <a:pt x="2620" y="418"/>
                    <a:pt x="27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372;p20">
              <a:extLst>
                <a:ext uri="{FF2B5EF4-FFF2-40B4-BE49-F238E27FC236}">
                  <a16:creationId xmlns:a16="http://schemas.microsoft.com/office/drawing/2014/main" id="{CF74DD92-B616-4AB4-8535-1F242DAF2571}"/>
                </a:ext>
              </a:extLst>
            </p:cNvPr>
            <p:cNvSpPr/>
            <p:nvPr/>
          </p:nvSpPr>
          <p:spPr>
            <a:xfrm flipH="1">
              <a:off x="7955887" y="2966949"/>
              <a:ext cx="107845" cy="85696"/>
            </a:xfrm>
            <a:custGeom>
              <a:avLst/>
              <a:gdLst/>
              <a:ahLst/>
              <a:cxnLst/>
              <a:rect l="l" t="t" r="r" b="b"/>
              <a:pathLst>
                <a:path w="1675" h="1331" extrusionOk="0">
                  <a:moveTo>
                    <a:pt x="646" y="1"/>
                  </a:moveTo>
                  <a:cubicBezTo>
                    <a:pt x="450" y="216"/>
                    <a:pt x="235" y="414"/>
                    <a:pt x="0" y="583"/>
                  </a:cubicBezTo>
                  <a:cubicBezTo>
                    <a:pt x="60" y="660"/>
                    <a:pt x="119" y="732"/>
                    <a:pt x="186" y="802"/>
                  </a:cubicBezTo>
                  <a:cubicBezTo>
                    <a:pt x="232" y="854"/>
                    <a:pt x="278" y="904"/>
                    <a:pt x="331" y="953"/>
                  </a:cubicBezTo>
                  <a:cubicBezTo>
                    <a:pt x="480" y="1099"/>
                    <a:pt x="649" y="1228"/>
                    <a:pt x="827" y="1330"/>
                  </a:cubicBezTo>
                  <a:cubicBezTo>
                    <a:pt x="933" y="1281"/>
                    <a:pt x="1049" y="1225"/>
                    <a:pt x="1168" y="1159"/>
                  </a:cubicBezTo>
                  <a:cubicBezTo>
                    <a:pt x="1330" y="1066"/>
                    <a:pt x="1502" y="957"/>
                    <a:pt x="1674" y="831"/>
                  </a:cubicBezTo>
                  <a:cubicBezTo>
                    <a:pt x="1327" y="702"/>
                    <a:pt x="980" y="444"/>
                    <a:pt x="646"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373;p20">
              <a:extLst>
                <a:ext uri="{FF2B5EF4-FFF2-40B4-BE49-F238E27FC236}">
                  <a16:creationId xmlns:a16="http://schemas.microsoft.com/office/drawing/2014/main" id="{C564B742-B317-43CD-B8DE-B2B5994DCC1F}"/>
                </a:ext>
              </a:extLst>
            </p:cNvPr>
            <p:cNvSpPr/>
            <p:nvPr/>
          </p:nvSpPr>
          <p:spPr>
            <a:xfrm flipH="1">
              <a:off x="8069399" y="2805406"/>
              <a:ext cx="72047" cy="96449"/>
            </a:xfrm>
            <a:custGeom>
              <a:avLst/>
              <a:gdLst/>
              <a:ahLst/>
              <a:cxnLst/>
              <a:rect l="l" t="t" r="r" b="b"/>
              <a:pathLst>
                <a:path w="1119" h="1498" extrusionOk="0">
                  <a:moveTo>
                    <a:pt x="748" y="0"/>
                  </a:moveTo>
                  <a:cubicBezTo>
                    <a:pt x="516" y="182"/>
                    <a:pt x="265" y="358"/>
                    <a:pt x="0" y="510"/>
                  </a:cubicBezTo>
                  <a:cubicBezTo>
                    <a:pt x="100" y="847"/>
                    <a:pt x="215" y="1177"/>
                    <a:pt x="345" y="1498"/>
                  </a:cubicBezTo>
                  <a:cubicBezTo>
                    <a:pt x="566" y="1432"/>
                    <a:pt x="827" y="1316"/>
                    <a:pt x="1119" y="1131"/>
                  </a:cubicBezTo>
                  <a:cubicBezTo>
                    <a:pt x="1059" y="986"/>
                    <a:pt x="1003" y="831"/>
                    <a:pt x="950" y="665"/>
                  </a:cubicBezTo>
                  <a:cubicBezTo>
                    <a:pt x="873" y="437"/>
                    <a:pt x="807" y="215"/>
                    <a:pt x="74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374;p20">
              <a:extLst>
                <a:ext uri="{FF2B5EF4-FFF2-40B4-BE49-F238E27FC236}">
                  <a16:creationId xmlns:a16="http://schemas.microsoft.com/office/drawing/2014/main" id="{E6ADE0AE-D9A8-41C2-B411-C22C67685473}"/>
                </a:ext>
              </a:extLst>
            </p:cNvPr>
            <p:cNvSpPr/>
            <p:nvPr/>
          </p:nvSpPr>
          <p:spPr>
            <a:xfrm flipH="1">
              <a:off x="8111121" y="2653972"/>
              <a:ext cx="51572" cy="52731"/>
            </a:xfrm>
            <a:custGeom>
              <a:avLst/>
              <a:gdLst/>
              <a:ahLst/>
              <a:cxnLst/>
              <a:rect l="l" t="t" r="r" b="b"/>
              <a:pathLst>
                <a:path w="801" h="819" extrusionOk="0">
                  <a:moveTo>
                    <a:pt x="43" y="1"/>
                  </a:moveTo>
                  <a:lnTo>
                    <a:pt x="43" y="14"/>
                  </a:lnTo>
                  <a:lnTo>
                    <a:pt x="0" y="805"/>
                  </a:lnTo>
                  <a:cubicBezTo>
                    <a:pt x="103" y="811"/>
                    <a:pt x="205" y="818"/>
                    <a:pt x="304" y="818"/>
                  </a:cubicBezTo>
                  <a:cubicBezTo>
                    <a:pt x="476" y="818"/>
                    <a:pt x="641" y="805"/>
                    <a:pt x="800" y="779"/>
                  </a:cubicBezTo>
                  <a:cubicBezTo>
                    <a:pt x="777" y="510"/>
                    <a:pt x="771" y="259"/>
                    <a:pt x="777" y="28"/>
                  </a:cubicBezTo>
                  <a:lnTo>
                    <a:pt x="777" y="28"/>
                  </a:lnTo>
                  <a:cubicBezTo>
                    <a:pt x="668" y="48"/>
                    <a:pt x="562" y="57"/>
                    <a:pt x="463" y="57"/>
                  </a:cubicBezTo>
                  <a:cubicBezTo>
                    <a:pt x="311" y="57"/>
                    <a:pt x="172" y="37"/>
                    <a:pt x="43"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375;p20">
              <a:extLst>
                <a:ext uri="{FF2B5EF4-FFF2-40B4-BE49-F238E27FC236}">
                  <a16:creationId xmlns:a16="http://schemas.microsoft.com/office/drawing/2014/main" id="{3F3C76E2-25AB-49DE-ADFB-8231D0B2B3B3}"/>
                </a:ext>
              </a:extLst>
            </p:cNvPr>
            <p:cNvSpPr/>
            <p:nvPr/>
          </p:nvSpPr>
          <p:spPr>
            <a:xfrm flipH="1">
              <a:off x="7320395" y="3247799"/>
              <a:ext cx="175964" cy="34124"/>
            </a:xfrm>
            <a:custGeom>
              <a:avLst/>
              <a:gdLst/>
              <a:ahLst/>
              <a:cxnLst/>
              <a:rect l="l" t="t" r="r" b="b"/>
              <a:pathLst>
                <a:path w="2733" h="530" extrusionOk="0">
                  <a:moveTo>
                    <a:pt x="986" y="1"/>
                  </a:moveTo>
                  <a:cubicBezTo>
                    <a:pt x="659" y="1"/>
                    <a:pt x="318" y="34"/>
                    <a:pt x="1" y="120"/>
                  </a:cubicBezTo>
                  <a:cubicBezTo>
                    <a:pt x="37" y="262"/>
                    <a:pt x="84" y="401"/>
                    <a:pt x="130" y="530"/>
                  </a:cubicBezTo>
                  <a:cubicBezTo>
                    <a:pt x="156" y="530"/>
                    <a:pt x="190" y="527"/>
                    <a:pt x="223" y="520"/>
                  </a:cubicBezTo>
                  <a:cubicBezTo>
                    <a:pt x="223" y="520"/>
                    <a:pt x="752" y="394"/>
                    <a:pt x="1585" y="394"/>
                  </a:cubicBezTo>
                  <a:cubicBezTo>
                    <a:pt x="1922" y="394"/>
                    <a:pt x="2309" y="414"/>
                    <a:pt x="2732" y="474"/>
                  </a:cubicBezTo>
                  <a:lnTo>
                    <a:pt x="2690" y="176"/>
                  </a:lnTo>
                  <a:lnTo>
                    <a:pt x="2670" y="176"/>
                  </a:lnTo>
                  <a:cubicBezTo>
                    <a:pt x="2574" y="176"/>
                    <a:pt x="2349" y="133"/>
                    <a:pt x="2048" y="90"/>
                  </a:cubicBezTo>
                  <a:cubicBezTo>
                    <a:pt x="1751" y="43"/>
                    <a:pt x="1377" y="1"/>
                    <a:pt x="986" y="1"/>
                  </a:cubicBez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376;p20">
              <a:extLst>
                <a:ext uri="{FF2B5EF4-FFF2-40B4-BE49-F238E27FC236}">
                  <a16:creationId xmlns:a16="http://schemas.microsoft.com/office/drawing/2014/main" id="{5771436D-9730-4EC5-A07E-F98C45B9401B}"/>
                </a:ext>
              </a:extLst>
            </p:cNvPr>
            <p:cNvSpPr/>
            <p:nvPr/>
          </p:nvSpPr>
          <p:spPr>
            <a:xfrm flipH="1">
              <a:off x="7153248" y="3233119"/>
              <a:ext cx="169976" cy="51186"/>
            </a:xfrm>
            <a:custGeom>
              <a:avLst/>
              <a:gdLst/>
              <a:ahLst/>
              <a:cxnLst/>
              <a:rect l="l" t="t" r="r" b="b"/>
              <a:pathLst>
                <a:path w="2640" h="795" extrusionOk="0">
                  <a:moveTo>
                    <a:pt x="2573" y="1"/>
                  </a:moveTo>
                  <a:cubicBezTo>
                    <a:pt x="2557" y="7"/>
                    <a:pt x="2543" y="10"/>
                    <a:pt x="2527" y="17"/>
                  </a:cubicBezTo>
                  <a:cubicBezTo>
                    <a:pt x="2520" y="17"/>
                    <a:pt x="2510" y="21"/>
                    <a:pt x="2500" y="24"/>
                  </a:cubicBezTo>
                  <a:cubicBezTo>
                    <a:pt x="1710" y="248"/>
                    <a:pt x="890" y="378"/>
                    <a:pt x="66" y="401"/>
                  </a:cubicBezTo>
                  <a:lnTo>
                    <a:pt x="1" y="404"/>
                  </a:lnTo>
                  <a:lnTo>
                    <a:pt x="43" y="702"/>
                  </a:lnTo>
                  <a:cubicBezTo>
                    <a:pt x="70" y="705"/>
                    <a:pt x="97" y="708"/>
                    <a:pt x="126" y="712"/>
                  </a:cubicBezTo>
                  <a:cubicBezTo>
                    <a:pt x="202" y="721"/>
                    <a:pt x="278" y="735"/>
                    <a:pt x="358" y="748"/>
                  </a:cubicBezTo>
                  <a:cubicBezTo>
                    <a:pt x="526" y="778"/>
                    <a:pt x="695" y="794"/>
                    <a:pt x="863" y="794"/>
                  </a:cubicBezTo>
                  <a:cubicBezTo>
                    <a:pt x="1478" y="794"/>
                    <a:pt x="2087" y="619"/>
                    <a:pt x="2639" y="407"/>
                  </a:cubicBezTo>
                  <a:lnTo>
                    <a:pt x="2573" y="1"/>
                  </a:ln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377;p20">
              <a:extLst>
                <a:ext uri="{FF2B5EF4-FFF2-40B4-BE49-F238E27FC236}">
                  <a16:creationId xmlns:a16="http://schemas.microsoft.com/office/drawing/2014/main" id="{DAEAD334-1C7E-4457-B0FA-B94F4CECBAC0}"/>
                </a:ext>
              </a:extLst>
            </p:cNvPr>
            <p:cNvSpPr/>
            <p:nvPr/>
          </p:nvSpPr>
          <p:spPr>
            <a:xfrm flipH="1">
              <a:off x="6959767" y="3182447"/>
              <a:ext cx="197791" cy="76940"/>
            </a:xfrm>
            <a:custGeom>
              <a:avLst/>
              <a:gdLst/>
              <a:ahLst/>
              <a:cxnLst/>
              <a:rect l="l" t="t" r="r" b="b"/>
              <a:pathLst>
                <a:path w="3072" h="1195" extrusionOk="0">
                  <a:moveTo>
                    <a:pt x="2523" y="1"/>
                  </a:moveTo>
                  <a:cubicBezTo>
                    <a:pt x="1974" y="1"/>
                    <a:pt x="1429" y="262"/>
                    <a:pt x="906" y="474"/>
                  </a:cubicBezTo>
                  <a:cubicBezTo>
                    <a:pt x="655" y="573"/>
                    <a:pt x="400" y="666"/>
                    <a:pt x="143" y="745"/>
                  </a:cubicBezTo>
                  <a:lnTo>
                    <a:pt x="0" y="788"/>
                  </a:lnTo>
                  <a:lnTo>
                    <a:pt x="66" y="1194"/>
                  </a:lnTo>
                  <a:cubicBezTo>
                    <a:pt x="109" y="1177"/>
                    <a:pt x="155" y="1162"/>
                    <a:pt x="202" y="1142"/>
                  </a:cubicBezTo>
                  <a:cubicBezTo>
                    <a:pt x="909" y="864"/>
                    <a:pt x="1512" y="547"/>
                    <a:pt x="1892" y="503"/>
                  </a:cubicBezTo>
                  <a:cubicBezTo>
                    <a:pt x="2150" y="470"/>
                    <a:pt x="2371" y="460"/>
                    <a:pt x="2553" y="460"/>
                  </a:cubicBezTo>
                  <a:cubicBezTo>
                    <a:pt x="2811" y="460"/>
                    <a:pt x="2989" y="480"/>
                    <a:pt x="3072" y="493"/>
                  </a:cubicBezTo>
                  <a:cubicBezTo>
                    <a:pt x="3032" y="318"/>
                    <a:pt x="2977" y="166"/>
                    <a:pt x="2927" y="51"/>
                  </a:cubicBezTo>
                  <a:cubicBezTo>
                    <a:pt x="2890" y="40"/>
                    <a:pt x="2850" y="31"/>
                    <a:pt x="2814" y="24"/>
                  </a:cubicBezTo>
                  <a:cubicBezTo>
                    <a:pt x="2715" y="7"/>
                    <a:pt x="2619" y="1"/>
                    <a:pt x="2523" y="1"/>
                  </a:cubicBez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378;p20">
              <a:extLst>
                <a:ext uri="{FF2B5EF4-FFF2-40B4-BE49-F238E27FC236}">
                  <a16:creationId xmlns:a16="http://schemas.microsoft.com/office/drawing/2014/main" id="{DC7FFA62-AD6D-4D97-B6DC-6D4F8903F3BE}"/>
                </a:ext>
              </a:extLst>
            </p:cNvPr>
            <p:cNvSpPr/>
            <p:nvPr/>
          </p:nvSpPr>
          <p:spPr>
            <a:xfrm flipH="1">
              <a:off x="7210935" y="2817125"/>
              <a:ext cx="25239" cy="62453"/>
            </a:xfrm>
            <a:custGeom>
              <a:avLst/>
              <a:gdLst/>
              <a:ahLst/>
              <a:cxnLst/>
              <a:rect l="l" t="t" r="r" b="b"/>
              <a:pathLst>
                <a:path w="392" h="970" extrusionOk="0">
                  <a:moveTo>
                    <a:pt x="176" y="0"/>
                  </a:moveTo>
                  <a:cubicBezTo>
                    <a:pt x="106" y="0"/>
                    <a:pt x="44" y="73"/>
                    <a:pt x="31" y="172"/>
                  </a:cubicBezTo>
                  <a:cubicBezTo>
                    <a:pt x="1" y="394"/>
                    <a:pt x="24" y="622"/>
                    <a:pt x="91" y="833"/>
                  </a:cubicBezTo>
                  <a:cubicBezTo>
                    <a:pt x="103" y="870"/>
                    <a:pt x="117" y="906"/>
                    <a:pt x="140" y="933"/>
                  </a:cubicBezTo>
                  <a:cubicBezTo>
                    <a:pt x="160" y="952"/>
                    <a:pt x="186" y="969"/>
                    <a:pt x="213" y="969"/>
                  </a:cubicBezTo>
                  <a:cubicBezTo>
                    <a:pt x="222" y="969"/>
                    <a:pt x="233" y="966"/>
                    <a:pt x="239" y="963"/>
                  </a:cubicBezTo>
                  <a:cubicBezTo>
                    <a:pt x="275" y="949"/>
                    <a:pt x="295" y="910"/>
                    <a:pt x="305" y="870"/>
                  </a:cubicBezTo>
                  <a:cubicBezTo>
                    <a:pt x="375" y="675"/>
                    <a:pt x="391" y="460"/>
                    <a:pt x="358" y="252"/>
                  </a:cubicBezTo>
                  <a:cubicBezTo>
                    <a:pt x="348" y="195"/>
                    <a:pt x="335" y="136"/>
                    <a:pt x="302" y="90"/>
                  </a:cubicBezTo>
                  <a:cubicBezTo>
                    <a:pt x="262" y="26"/>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379;p20">
              <a:extLst>
                <a:ext uri="{FF2B5EF4-FFF2-40B4-BE49-F238E27FC236}">
                  <a16:creationId xmlns:a16="http://schemas.microsoft.com/office/drawing/2014/main" id="{F8475961-7FF8-4CF9-A2FF-94252E54B928}"/>
                </a:ext>
              </a:extLst>
            </p:cNvPr>
            <p:cNvSpPr/>
            <p:nvPr/>
          </p:nvSpPr>
          <p:spPr>
            <a:xfrm flipH="1">
              <a:off x="7680247" y="2842428"/>
              <a:ext cx="13843" cy="37150"/>
            </a:xfrm>
            <a:custGeom>
              <a:avLst/>
              <a:gdLst/>
              <a:ahLst/>
              <a:cxnLst/>
              <a:rect l="l" t="t" r="r" b="b"/>
              <a:pathLst>
                <a:path w="215" h="577" extrusionOk="0">
                  <a:moveTo>
                    <a:pt x="205" y="1"/>
                  </a:moveTo>
                  <a:cubicBezTo>
                    <a:pt x="135" y="179"/>
                    <a:pt x="66" y="364"/>
                    <a:pt x="0" y="563"/>
                  </a:cubicBezTo>
                  <a:cubicBezTo>
                    <a:pt x="16" y="570"/>
                    <a:pt x="33" y="576"/>
                    <a:pt x="47" y="576"/>
                  </a:cubicBezTo>
                  <a:cubicBezTo>
                    <a:pt x="56" y="576"/>
                    <a:pt x="66" y="573"/>
                    <a:pt x="73" y="570"/>
                  </a:cubicBezTo>
                  <a:cubicBezTo>
                    <a:pt x="109" y="556"/>
                    <a:pt x="129" y="517"/>
                    <a:pt x="139" y="477"/>
                  </a:cubicBezTo>
                  <a:cubicBezTo>
                    <a:pt x="192" y="325"/>
                    <a:pt x="215" y="163"/>
                    <a:pt x="20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380;p20">
              <a:extLst>
                <a:ext uri="{FF2B5EF4-FFF2-40B4-BE49-F238E27FC236}">
                  <a16:creationId xmlns:a16="http://schemas.microsoft.com/office/drawing/2014/main" id="{268F0648-4022-4D79-A552-A35F70A65524}"/>
                </a:ext>
              </a:extLst>
            </p:cNvPr>
            <p:cNvSpPr/>
            <p:nvPr/>
          </p:nvSpPr>
          <p:spPr>
            <a:xfrm flipH="1">
              <a:off x="7680826" y="2817125"/>
              <a:ext cx="23951" cy="61552"/>
            </a:xfrm>
            <a:custGeom>
              <a:avLst/>
              <a:gdLst/>
              <a:ahLst/>
              <a:cxnLst/>
              <a:rect l="l" t="t" r="r" b="b"/>
              <a:pathLst>
                <a:path w="372" h="956" extrusionOk="0">
                  <a:moveTo>
                    <a:pt x="176" y="0"/>
                  </a:moveTo>
                  <a:cubicBezTo>
                    <a:pt x="107" y="0"/>
                    <a:pt x="43" y="73"/>
                    <a:pt x="31" y="172"/>
                  </a:cubicBezTo>
                  <a:cubicBezTo>
                    <a:pt x="1" y="394"/>
                    <a:pt x="24" y="622"/>
                    <a:pt x="90" y="833"/>
                  </a:cubicBezTo>
                  <a:cubicBezTo>
                    <a:pt x="103" y="870"/>
                    <a:pt x="116" y="906"/>
                    <a:pt x="140" y="933"/>
                  </a:cubicBezTo>
                  <a:cubicBezTo>
                    <a:pt x="150" y="943"/>
                    <a:pt x="156" y="949"/>
                    <a:pt x="166" y="956"/>
                  </a:cubicBezTo>
                  <a:cubicBezTo>
                    <a:pt x="232" y="757"/>
                    <a:pt x="301" y="572"/>
                    <a:pt x="371" y="394"/>
                  </a:cubicBezTo>
                  <a:cubicBezTo>
                    <a:pt x="371" y="348"/>
                    <a:pt x="365" y="298"/>
                    <a:pt x="358" y="252"/>
                  </a:cubicBezTo>
                  <a:cubicBezTo>
                    <a:pt x="348" y="195"/>
                    <a:pt x="335" y="136"/>
                    <a:pt x="301" y="90"/>
                  </a:cubicBezTo>
                  <a:cubicBezTo>
                    <a:pt x="262" y="26"/>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381;p20">
              <a:extLst>
                <a:ext uri="{FF2B5EF4-FFF2-40B4-BE49-F238E27FC236}">
                  <a16:creationId xmlns:a16="http://schemas.microsoft.com/office/drawing/2014/main" id="{2E40829F-4CFD-4344-877B-251BA7375956}"/>
                </a:ext>
              </a:extLst>
            </p:cNvPr>
            <p:cNvSpPr/>
            <p:nvPr/>
          </p:nvSpPr>
          <p:spPr>
            <a:xfrm flipH="1">
              <a:off x="7810050" y="3315725"/>
              <a:ext cx="25239" cy="62453"/>
            </a:xfrm>
            <a:custGeom>
              <a:avLst/>
              <a:gdLst/>
              <a:ahLst/>
              <a:cxnLst/>
              <a:rect l="l" t="t" r="r" b="b"/>
              <a:pathLst>
                <a:path w="392" h="970" extrusionOk="0">
                  <a:moveTo>
                    <a:pt x="176" y="0"/>
                  </a:moveTo>
                  <a:cubicBezTo>
                    <a:pt x="106" y="0"/>
                    <a:pt x="44" y="73"/>
                    <a:pt x="31" y="172"/>
                  </a:cubicBezTo>
                  <a:cubicBezTo>
                    <a:pt x="1" y="394"/>
                    <a:pt x="24" y="622"/>
                    <a:pt x="90" y="834"/>
                  </a:cubicBezTo>
                  <a:cubicBezTo>
                    <a:pt x="103" y="870"/>
                    <a:pt x="117" y="907"/>
                    <a:pt x="140" y="933"/>
                  </a:cubicBezTo>
                  <a:cubicBezTo>
                    <a:pt x="159" y="953"/>
                    <a:pt x="186" y="969"/>
                    <a:pt x="213" y="969"/>
                  </a:cubicBezTo>
                  <a:cubicBezTo>
                    <a:pt x="222" y="969"/>
                    <a:pt x="232" y="966"/>
                    <a:pt x="239" y="963"/>
                  </a:cubicBezTo>
                  <a:cubicBezTo>
                    <a:pt x="275" y="949"/>
                    <a:pt x="295" y="910"/>
                    <a:pt x="305" y="870"/>
                  </a:cubicBezTo>
                  <a:cubicBezTo>
                    <a:pt x="375" y="675"/>
                    <a:pt x="391" y="457"/>
                    <a:pt x="358" y="252"/>
                  </a:cubicBezTo>
                  <a:cubicBezTo>
                    <a:pt x="348" y="195"/>
                    <a:pt x="335" y="136"/>
                    <a:pt x="302" y="90"/>
                  </a:cubicBezTo>
                  <a:cubicBezTo>
                    <a:pt x="262" y="27"/>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382;p20">
              <a:extLst>
                <a:ext uri="{FF2B5EF4-FFF2-40B4-BE49-F238E27FC236}">
                  <a16:creationId xmlns:a16="http://schemas.microsoft.com/office/drawing/2014/main" id="{642F8509-CC1B-44D0-8904-D857132CA559}"/>
                </a:ext>
              </a:extLst>
            </p:cNvPr>
            <p:cNvSpPr/>
            <p:nvPr/>
          </p:nvSpPr>
          <p:spPr>
            <a:xfrm flipH="1">
              <a:off x="6946693" y="3741764"/>
              <a:ext cx="25239" cy="62260"/>
            </a:xfrm>
            <a:custGeom>
              <a:avLst/>
              <a:gdLst/>
              <a:ahLst/>
              <a:cxnLst/>
              <a:rect l="l" t="t" r="r" b="b"/>
              <a:pathLst>
                <a:path w="392" h="967" extrusionOk="0">
                  <a:moveTo>
                    <a:pt x="176" y="0"/>
                  </a:moveTo>
                  <a:cubicBezTo>
                    <a:pt x="103" y="0"/>
                    <a:pt x="40" y="73"/>
                    <a:pt x="27" y="173"/>
                  </a:cubicBezTo>
                  <a:cubicBezTo>
                    <a:pt x="1" y="394"/>
                    <a:pt x="21" y="622"/>
                    <a:pt x="90" y="834"/>
                  </a:cubicBezTo>
                  <a:cubicBezTo>
                    <a:pt x="100" y="867"/>
                    <a:pt x="113" y="903"/>
                    <a:pt x="140" y="933"/>
                  </a:cubicBezTo>
                  <a:cubicBezTo>
                    <a:pt x="159" y="953"/>
                    <a:pt x="186" y="966"/>
                    <a:pt x="213" y="966"/>
                  </a:cubicBezTo>
                  <a:cubicBezTo>
                    <a:pt x="222" y="966"/>
                    <a:pt x="228" y="966"/>
                    <a:pt x="239" y="962"/>
                  </a:cubicBezTo>
                  <a:cubicBezTo>
                    <a:pt x="275" y="950"/>
                    <a:pt x="292" y="907"/>
                    <a:pt x="305" y="870"/>
                  </a:cubicBezTo>
                  <a:cubicBezTo>
                    <a:pt x="374" y="672"/>
                    <a:pt x="391" y="457"/>
                    <a:pt x="355" y="252"/>
                  </a:cubicBezTo>
                  <a:cubicBezTo>
                    <a:pt x="347" y="196"/>
                    <a:pt x="332" y="136"/>
                    <a:pt x="301" y="86"/>
                  </a:cubicBezTo>
                  <a:cubicBezTo>
                    <a:pt x="262" y="27"/>
                    <a:pt x="216"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383;p20">
              <a:extLst>
                <a:ext uri="{FF2B5EF4-FFF2-40B4-BE49-F238E27FC236}">
                  <a16:creationId xmlns:a16="http://schemas.microsoft.com/office/drawing/2014/main" id="{6D5653EF-07DB-4300-B72C-DF609368D7B4}"/>
                </a:ext>
              </a:extLst>
            </p:cNvPr>
            <p:cNvSpPr/>
            <p:nvPr/>
          </p:nvSpPr>
          <p:spPr>
            <a:xfrm flipH="1">
              <a:off x="7035740" y="4199480"/>
              <a:ext cx="25175" cy="62453"/>
            </a:xfrm>
            <a:custGeom>
              <a:avLst/>
              <a:gdLst/>
              <a:ahLst/>
              <a:cxnLst/>
              <a:rect l="l" t="t" r="r" b="b"/>
              <a:pathLst>
                <a:path w="391" h="970" extrusionOk="0">
                  <a:moveTo>
                    <a:pt x="176" y="1"/>
                  </a:moveTo>
                  <a:cubicBezTo>
                    <a:pt x="103" y="1"/>
                    <a:pt x="40" y="77"/>
                    <a:pt x="27" y="173"/>
                  </a:cubicBezTo>
                  <a:cubicBezTo>
                    <a:pt x="0" y="394"/>
                    <a:pt x="20" y="623"/>
                    <a:pt x="90" y="834"/>
                  </a:cubicBezTo>
                  <a:cubicBezTo>
                    <a:pt x="99" y="870"/>
                    <a:pt x="113" y="907"/>
                    <a:pt x="139" y="933"/>
                  </a:cubicBezTo>
                  <a:cubicBezTo>
                    <a:pt x="159" y="956"/>
                    <a:pt x="186" y="970"/>
                    <a:pt x="212" y="970"/>
                  </a:cubicBezTo>
                  <a:cubicBezTo>
                    <a:pt x="222" y="970"/>
                    <a:pt x="229" y="967"/>
                    <a:pt x="238" y="963"/>
                  </a:cubicBezTo>
                  <a:cubicBezTo>
                    <a:pt x="275" y="950"/>
                    <a:pt x="291" y="910"/>
                    <a:pt x="305" y="870"/>
                  </a:cubicBezTo>
                  <a:cubicBezTo>
                    <a:pt x="374" y="675"/>
                    <a:pt x="391" y="460"/>
                    <a:pt x="354" y="252"/>
                  </a:cubicBezTo>
                  <a:cubicBezTo>
                    <a:pt x="348" y="196"/>
                    <a:pt x="331" y="140"/>
                    <a:pt x="301" y="90"/>
                  </a:cubicBezTo>
                  <a:cubicBezTo>
                    <a:pt x="261" y="28"/>
                    <a:pt x="215"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384;p20">
              <a:extLst>
                <a:ext uri="{FF2B5EF4-FFF2-40B4-BE49-F238E27FC236}">
                  <a16:creationId xmlns:a16="http://schemas.microsoft.com/office/drawing/2014/main" id="{F12BB6FA-EF16-4532-AA26-1C8BCED974B1}"/>
                </a:ext>
              </a:extLst>
            </p:cNvPr>
            <p:cNvSpPr/>
            <p:nvPr/>
          </p:nvSpPr>
          <p:spPr>
            <a:xfrm flipH="1">
              <a:off x="6880568" y="4270625"/>
              <a:ext cx="25110" cy="62260"/>
            </a:xfrm>
            <a:custGeom>
              <a:avLst/>
              <a:gdLst/>
              <a:ahLst/>
              <a:cxnLst/>
              <a:rect l="l" t="t" r="r" b="b"/>
              <a:pathLst>
                <a:path w="390" h="967" extrusionOk="0">
                  <a:moveTo>
                    <a:pt x="172" y="0"/>
                  </a:moveTo>
                  <a:cubicBezTo>
                    <a:pt x="103" y="0"/>
                    <a:pt x="40" y="73"/>
                    <a:pt x="26" y="173"/>
                  </a:cubicBezTo>
                  <a:cubicBezTo>
                    <a:pt x="0" y="391"/>
                    <a:pt x="20" y="622"/>
                    <a:pt x="89" y="831"/>
                  </a:cubicBezTo>
                  <a:cubicBezTo>
                    <a:pt x="99" y="867"/>
                    <a:pt x="112" y="903"/>
                    <a:pt x="139" y="933"/>
                  </a:cubicBezTo>
                  <a:cubicBezTo>
                    <a:pt x="156" y="953"/>
                    <a:pt x="185" y="966"/>
                    <a:pt x="211" y="966"/>
                  </a:cubicBezTo>
                  <a:cubicBezTo>
                    <a:pt x="218" y="966"/>
                    <a:pt x="228" y="966"/>
                    <a:pt x="235" y="962"/>
                  </a:cubicBezTo>
                  <a:cubicBezTo>
                    <a:pt x="271" y="946"/>
                    <a:pt x="291" y="907"/>
                    <a:pt x="304" y="870"/>
                  </a:cubicBezTo>
                  <a:cubicBezTo>
                    <a:pt x="370" y="672"/>
                    <a:pt x="390" y="457"/>
                    <a:pt x="354" y="252"/>
                  </a:cubicBezTo>
                  <a:cubicBezTo>
                    <a:pt x="344" y="192"/>
                    <a:pt x="330" y="136"/>
                    <a:pt x="301" y="86"/>
                  </a:cubicBezTo>
                  <a:cubicBezTo>
                    <a:pt x="261" y="23"/>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385;p20">
              <a:extLst>
                <a:ext uri="{FF2B5EF4-FFF2-40B4-BE49-F238E27FC236}">
                  <a16:creationId xmlns:a16="http://schemas.microsoft.com/office/drawing/2014/main" id="{0F8723B0-47E0-4358-9280-503F8C7A3375}"/>
                </a:ext>
              </a:extLst>
            </p:cNvPr>
            <p:cNvSpPr/>
            <p:nvPr/>
          </p:nvSpPr>
          <p:spPr>
            <a:xfrm flipH="1">
              <a:off x="7599957" y="3546547"/>
              <a:ext cx="25175" cy="62453"/>
            </a:xfrm>
            <a:custGeom>
              <a:avLst/>
              <a:gdLst/>
              <a:ahLst/>
              <a:cxnLst/>
              <a:rect l="l" t="t" r="r" b="b"/>
              <a:pathLst>
                <a:path w="391" h="970" extrusionOk="0">
                  <a:moveTo>
                    <a:pt x="172" y="0"/>
                  </a:moveTo>
                  <a:cubicBezTo>
                    <a:pt x="103" y="0"/>
                    <a:pt x="41" y="76"/>
                    <a:pt x="27" y="172"/>
                  </a:cubicBezTo>
                  <a:cubicBezTo>
                    <a:pt x="1" y="394"/>
                    <a:pt x="21" y="621"/>
                    <a:pt x="90" y="833"/>
                  </a:cubicBezTo>
                  <a:cubicBezTo>
                    <a:pt x="100" y="870"/>
                    <a:pt x="113" y="906"/>
                    <a:pt x="140" y="933"/>
                  </a:cubicBezTo>
                  <a:cubicBezTo>
                    <a:pt x="156" y="956"/>
                    <a:pt x="186" y="969"/>
                    <a:pt x="212" y="969"/>
                  </a:cubicBezTo>
                  <a:cubicBezTo>
                    <a:pt x="219" y="969"/>
                    <a:pt x="229" y="966"/>
                    <a:pt x="235" y="963"/>
                  </a:cubicBezTo>
                  <a:cubicBezTo>
                    <a:pt x="271" y="949"/>
                    <a:pt x="291" y="910"/>
                    <a:pt x="305" y="870"/>
                  </a:cubicBezTo>
                  <a:cubicBezTo>
                    <a:pt x="371" y="675"/>
                    <a:pt x="391" y="460"/>
                    <a:pt x="354" y="255"/>
                  </a:cubicBezTo>
                  <a:cubicBezTo>
                    <a:pt x="345" y="195"/>
                    <a:pt x="331" y="139"/>
                    <a:pt x="302" y="90"/>
                  </a:cubicBezTo>
                  <a:cubicBezTo>
                    <a:pt x="262" y="26"/>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386;p20">
              <a:extLst>
                <a:ext uri="{FF2B5EF4-FFF2-40B4-BE49-F238E27FC236}">
                  <a16:creationId xmlns:a16="http://schemas.microsoft.com/office/drawing/2014/main" id="{2EA68007-36EC-48BD-8C23-58FC14CAE2E3}"/>
                </a:ext>
              </a:extLst>
            </p:cNvPr>
            <p:cNvSpPr/>
            <p:nvPr/>
          </p:nvSpPr>
          <p:spPr>
            <a:xfrm flipH="1">
              <a:off x="7342347" y="3122827"/>
              <a:ext cx="25175" cy="62453"/>
            </a:xfrm>
            <a:custGeom>
              <a:avLst/>
              <a:gdLst/>
              <a:ahLst/>
              <a:cxnLst/>
              <a:rect l="l" t="t" r="r" b="b"/>
              <a:pathLst>
                <a:path w="391" h="970" extrusionOk="0">
                  <a:moveTo>
                    <a:pt x="176" y="0"/>
                  </a:moveTo>
                  <a:cubicBezTo>
                    <a:pt x="107" y="0"/>
                    <a:pt x="43" y="73"/>
                    <a:pt x="31" y="173"/>
                  </a:cubicBezTo>
                  <a:cubicBezTo>
                    <a:pt x="0" y="394"/>
                    <a:pt x="24" y="623"/>
                    <a:pt x="90" y="834"/>
                  </a:cubicBezTo>
                  <a:cubicBezTo>
                    <a:pt x="103" y="870"/>
                    <a:pt x="116" y="907"/>
                    <a:pt x="139" y="933"/>
                  </a:cubicBezTo>
                  <a:cubicBezTo>
                    <a:pt x="159" y="953"/>
                    <a:pt x="186" y="969"/>
                    <a:pt x="212" y="969"/>
                  </a:cubicBezTo>
                  <a:cubicBezTo>
                    <a:pt x="222" y="969"/>
                    <a:pt x="232" y="966"/>
                    <a:pt x="239" y="963"/>
                  </a:cubicBezTo>
                  <a:cubicBezTo>
                    <a:pt x="275" y="950"/>
                    <a:pt x="295" y="907"/>
                    <a:pt x="305" y="870"/>
                  </a:cubicBezTo>
                  <a:cubicBezTo>
                    <a:pt x="374" y="672"/>
                    <a:pt x="391" y="457"/>
                    <a:pt x="358" y="252"/>
                  </a:cubicBezTo>
                  <a:cubicBezTo>
                    <a:pt x="348" y="196"/>
                    <a:pt x="335" y="136"/>
                    <a:pt x="301" y="90"/>
                  </a:cubicBezTo>
                  <a:cubicBezTo>
                    <a:pt x="262" y="27"/>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387;p20">
              <a:extLst>
                <a:ext uri="{FF2B5EF4-FFF2-40B4-BE49-F238E27FC236}">
                  <a16:creationId xmlns:a16="http://schemas.microsoft.com/office/drawing/2014/main" id="{83334298-FA91-4A41-A9B3-20CB393E179D}"/>
                </a:ext>
              </a:extLst>
            </p:cNvPr>
            <p:cNvSpPr/>
            <p:nvPr/>
          </p:nvSpPr>
          <p:spPr>
            <a:xfrm flipH="1">
              <a:off x="7464939" y="3787349"/>
              <a:ext cx="25239" cy="62196"/>
            </a:xfrm>
            <a:custGeom>
              <a:avLst/>
              <a:gdLst/>
              <a:ahLst/>
              <a:cxnLst/>
              <a:rect l="l" t="t" r="r" b="b"/>
              <a:pathLst>
                <a:path w="392" h="966" extrusionOk="0">
                  <a:moveTo>
                    <a:pt x="176" y="0"/>
                  </a:moveTo>
                  <a:cubicBezTo>
                    <a:pt x="107" y="0"/>
                    <a:pt x="44" y="73"/>
                    <a:pt x="31" y="172"/>
                  </a:cubicBezTo>
                  <a:cubicBezTo>
                    <a:pt x="1" y="390"/>
                    <a:pt x="24" y="619"/>
                    <a:pt x="90" y="830"/>
                  </a:cubicBezTo>
                  <a:cubicBezTo>
                    <a:pt x="103" y="866"/>
                    <a:pt x="117" y="903"/>
                    <a:pt x="140" y="929"/>
                  </a:cubicBezTo>
                  <a:cubicBezTo>
                    <a:pt x="160" y="953"/>
                    <a:pt x="187" y="965"/>
                    <a:pt x="213" y="965"/>
                  </a:cubicBezTo>
                  <a:cubicBezTo>
                    <a:pt x="222" y="965"/>
                    <a:pt x="233" y="965"/>
                    <a:pt x="239" y="962"/>
                  </a:cubicBezTo>
                  <a:cubicBezTo>
                    <a:pt x="275" y="946"/>
                    <a:pt x="295" y="906"/>
                    <a:pt x="309" y="866"/>
                  </a:cubicBezTo>
                  <a:cubicBezTo>
                    <a:pt x="375" y="671"/>
                    <a:pt x="391" y="457"/>
                    <a:pt x="358" y="251"/>
                  </a:cubicBezTo>
                  <a:cubicBezTo>
                    <a:pt x="348" y="192"/>
                    <a:pt x="335" y="135"/>
                    <a:pt x="302" y="86"/>
                  </a:cubicBezTo>
                  <a:cubicBezTo>
                    <a:pt x="262" y="23"/>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388;p20">
              <a:extLst>
                <a:ext uri="{FF2B5EF4-FFF2-40B4-BE49-F238E27FC236}">
                  <a16:creationId xmlns:a16="http://schemas.microsoft.com/office/drawing/2014/main" id="{364AD9E9-2D82-4319-938A-F863B76546A7}"/>
                </a:ext>
              </a:extLst>
            </p:cNvPr>
            <p:cNvSpPr/>
            <p:nvPr/>
          </p:nvSpPr>
          <p:spPr>
            <a:xfrm flipH="1">
              <a:off x="7330822" y="4313828"/>
              <a:ext cx="25175" cy="62196"/>
            </a:xfrm>
            <a:custGeom>
              <a:avLst/>
              <a:gdLst/>
              <a:ahLst/>
              <a:cxnLst/>
              <a:rect l="l" t="t" r="r" b="b"/>
              <a:pathLst>
                <a:path w="391" h="966" extrusionOk="0">
                  <a:moveTo>
                    <a:pt x="175" y="1"/>
                  </a:moveTo>
                  <a:cubicBezTo>
                    <a:pt x="102" y="1"/>
                    <a:pt x="43" y="73"/>
                    <a:pt x="30" y="172"/>
                  </a:cubicBezTo>
                  <a:cubicBezTo>
                    <a:pt x="0" y="394"/>
                    <a:pt x="23" y="622"/>
                    <a:pt x="90" y="834"/>
                  </a:cubicBezTo>
                  <a:cubicBezTo>
                    <a:pt x="102" y="871"/>
                    <a:pt x="116" y="906"/>
                    <a:pt x="139" y="933"/>
                  </a:cubicBezTo>
                  <a:cubicBezTo>
                    <a:pt x="159" y="953"/>
                    <a:pt x="186" y="966"/>
                    <a:pt x="212" y="966"/>
                  </a:cubicBezTo>
                  <a:cubicBezTo>
                    <a:pt x="221" y="966"/>
                    <a:pt x="229" y="966"/>
                    <a:pt x="238" y="963"/>
                  </a:cubicBezTo>
                  <a:cubicBezTo>
                    <a:pt x="275" y="950"/>
                    <a:pt x="291" y="906"/>
                    <a:pt x="305" y="871"/>
                  </a:cubicBezTo>
                  <a:cubicBezTo>
                    <a:pt x="374" y="672"/>
                    <a:pt x="391" y="457"/>
                    <a:pt x="357" y="252"/>
                  </a:cubicBezTo>
                  <a:cubicBezTo>
                    <a:pt x="348" y="196"/>
                    <a:pt x="334" y="137"/>
                    <a:pt x="301" y="87"/>
                  </a:cubicBezTo>
                  <a:cubicBezTo>
                    <a:pt x="261" y="27"/>
                    <a:pt x="218" y="1"/>
                    <a:pt x="17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389;p20">
              <a:extLst>
                <a:ext uri="{FF2B5EF4-FFF2-40B4-BE49-F238E27FC236}">
                  <a16:creationId xmlns:a16="http://schemas.microsoft.com/office/drawing/2014/main" id="{9709A1F0-CA35-450F-ADEB-BAB75C6ED848}"/>
                </a:ext>
              </a:extLst>
            </p:cNvPr>
            <p:cNvSpPr/>
            <p:nvPr/>
          </p:nvSpPr>
          <p:spPr>
            <a:xfrm flipH="1">
              <a:off x="7642903" y="4503701"/>
              <a:ext cx="25239" cy="62260"/>
            </a:xfrm>
            <a:custGeom>
              <a:avLst/>
              <a:gdLst/>
              <a:ahLst/>
              <a:cxnLst/>
              <a:rect l="l" t="t" r="r" b="b"/>
              <a:pathLst>
                <a:path w="392" h="967" extrusionOk="0">
                  <a:moveTo>
                    <a:pt x="176" y="1"/>
                  </a:moveTo>
                  <a:cubicBezTo>
                    <a:pt x="103" y="1"/>
                    <a:pt x="44" y="74"/>
                    <a:pt x="30" y="173"/>
                  </a:cubicBezTo>
                  <a:cubicBezTo>
                    <a:pt x="1" y="395"/>
                    <a:pt x="24" y="623"/>
                    <a:pt x="90" y="834"/>
                  </a:cubicBezTo>
                  <a:cubicBezTo>
                    <a:pt x="103" y="871"/>
                    <a:pt x="117" y="907"/>
                    <a:pt x="140" y="933"/>
                  </a:cubicBezTo>
                  <a:cubicBezTo>
                    <a:pt x="159" y="953"/>
                    <a:pt x="186" y="967"/>
                    <a:pt x="213" y="967"/>
                  </a:cubicBezTo>
                  <a:cubicBezTo>
                    <a:pt x="222" y="967"/>
                    <a:pt x="228" y="967"/>
                    <a:pt x="239" y="964"/>
                  </a:cubicBezTo>
                  <a:cubicBezTo>
                    <a:pt x="275" y="950"/>
                    <a:pt x="292" y="907"/>
                    <a:pt x="305" y="871"/>
                  </a:cubicBezTo>
                  <a:cubicBezTo>
                    <a:pt x="374" y="672"/>
                    <a:pt x="391" y="457"/>
                    <a:pt x="358" y="252"/>
                  </a:cubicBezTo>
                  <a:cubicBezTo>
                    <a:pt x="347" y="196"/>
                    <a:pt x="335" y="137"/>
                    <a:pt x="301" y="87"/>
                  </a:cubicBezTo>
                  <a:cubicBezTo>
                    <a:pt x="262" y="28"/>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390;p20">
              <a:extLst>
                <a:ext uri="{FF2B5EF4-FFF2-40B4-BE49-F238E27FC236}">
                  <a16:creationId xmlns:a16="http://schemas.microsoft.com/office/drawing/2014/main" id="{387EF769-28A8-4C13-8097-2D4AE7CCEB5A}"/>
                </a:ext>
              </a:extLst>
            </p:cNvPr>
            <p:cNvSpPr/>
            <p:nvPr/>
          </p:nvSpPr>
          <p:spPr>
            <a:xfrm flipH="1">
              <a:off x="7691064" y="4270625"/>
              <a:ext cx="25175" cy="62260"/>
            </a:xfrm>
            <a:custGeom>
              <a:avLst/>
              <a:gdLst/>
              <a:ahLst/>
              <a:cxnLst/>
              <a:rect l="l" t="t" r="r" b="b"/>
              <a:pathLst>
                <a:path w="391" h="967" extrusionOk="0">
                  <a:moveTo>
                    <a:pt x="175" y="0"/>
                  </a:moveTo>
                  <a:cubicBezTo>
                    <a:pt x="106" y="0"/>
                    <a:pt x="43" y="73"/>
                    <a:pt x="30" y="173"/>
                  </a:cubicBezTo>
                  <a:cubicBezTo>
                    <a:pt x="0" y="391"/>
                    <a:pt x="23" y="622"/>
                    <a:pt x="90" y="831"/>
                  </a:cubicBezTo>
                  <a:cubicBezTo>
                    <a:pt x="102" y="867"/>
                    <a:pt x="116" y="903"/>
                    <a:pt x="139" y="933"/>
                  </a:cubicBezTo>
                  <a:cubicBezTo>
                    <a:pt x="159" y="953"/>
                    <a:pt x="186" y="966"/>
                    <a:pt x="212" y="966"/>
                  </a:cubicBezTo>
                  <a:cubicBezTo>
                    <a:pt x="221" y="966"/>
                    <a:pt x="232" y="966"/>
                    <a:pt x="238" y="962"/>
                  </a:cubicBezTo>
                  <a:cubicBezTo>
                    <a:pt x="275" y="946"/>
                    <a:pt x="294" y="907"/>
                    <a:pt x="308" y="870"/>
                  </a:cubicBezTo>
                  <a:cubicBezTo>
                    <a:pt x="374" y="672"/>
                    <a:pt x="391" y="457"/>
                    <a:pt x="357" y="252"/>
                  </a:cubicBezTo>
                  <a:cubicBezTo>
                    <a:pt x="348" y="192"/>
                    <a:pt x="334" y="136"/>
                    <a:pt x="301" y="86"/>
                  </a:cubicBezTo>
                  <a:cubicBezTo>
                    <a:pt x="261" y="23"/>
                    <a:pt x="218" y="0"/>
                    <a:pt x="17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391;p20">
              <a:extLst>
                <a:ext uri="{FF2B5EF4-FFF2-40B4-BE49-F238E27FC236}">
                  <a16:creationId xmlns:a16="http://schemas.microsoft.com/office/drawing/2014/main" id="{D0DFCF2C-586B-4E7D-B5AE-E94FE6ABCB2C}"/>
                </a:ext>
              </a:extLst>
            </p:cNvPr>
            <p:cNvSpPr/>
            <p:nvPr/>
          </p:nvSpPr>
          <p:spPr>
            <a:xfrm flipH="1">
              <a:off x="7146677" y="3122827"/>
              <a:ext cx="25175" cy="62453"/>
            </a:xfrm>
            <a:custGeom>
              <a:avLst/>
              <a:gdLst/>
              <a:ahLst/>
              <a:cxnLst/>
              <a:rect l="l" t="t" r="r" b="b"/>
              <a:pathLst>
                <a:path w="391" h="970" extrusionOk="0">
                  <a:moveTo>
                    <a:pt x="172" y="0"/>
                  </a:moveTo>
                  <a:cubicBezTo>
                    <a:pt x="103" y="0"/>
                    <a:pt x="40" y="73"/>
                    <a:pt x="27" y="173"/>
                  </a:cubicBezTo>
                  <a:cubicBezTo>
                    <a:pt x="0" y="394"/>
                    <a:pt x="20" y="623"/>
                    <a:pt x="90" y="834"/>
                  </a:cubicBezTo>
                  <a:cubicBezTo>
                    <a:pt x="99" y="870"/>
                    <a:pt x="113" y="907"/>
                    <a:pt x="139" y="933"/>
                  </a:cubicBezTo>
                  <a:cubicBezTo>
                    <a:pt x="156" y="953"/>
                    <a:pt x="186" y="969"/>
                    <a:pt x="212" y="969"/>
                  </a:cubicBezTo>
                  <a:cubicBezTo>
                    <a:pt x="219" y="969"/>
                    <a:pt x="229" y="966"/>
                    <a:pt x="235" y="963"/>
                  </a:cubicBezTo>
                  <a:cubicBezTo>
                    <a:pt x="272" y="950"/>
                    <a:pt x="292" y="907"/>
                    <a:pt x="305" y="870"/>
                  </a:cubicBezTo>
                  <a:cubicBezTo>
                    <a:pt x="371" y="672"/>
                    <a:pt x="391" y="457"/>
                    <a:pt x="354" y="252"/>
                  </a:cubicBezTo>
                  <a:cubicBezTo>
                    <a:pt x="345" y="196"/>
                    <a:pt x="331" y="136"/>
                    <a:pt x="302" y="90"/>
                  </a:cubicBezTo>
                  <a:cubicBezTo>
                    <a:pt x="262" y="27"/>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392;p20">
              <a:extLst>
                <a:ext uri="{FF2B5EF4-FFF2-40B4-BE49-F238E27FC236}">
                  <a16:creationId xmlns:a16="http://schemas.microsoft.com/office/drawing/2014/main" id="{CB03A9E1-DD45-43BB-B7C9-019BA8164575}"/>
                </a:ext>
              </a:extLst>
            </p:cNvPr>
            <p:cNvSpPr/>
            <p:nvPr/>
          </p:nvSpPr>
          <p:spPr>
            <a:xfrm flipH="1">
              <a:off x="7222460" y="3854374"/>
              <a:ext cx="25175" cy="62260"/>
            </a:xfrm>
            <a:custGeom>
              <a:avLst/>
              <a:gdLst/>
              <a:ahLst/>
              <a:cxnLst/>
              <a:rect l="l" t="t" r="r" b="b"/>
              <a:pathLst>
                <a:path w="391" h="967" extrusionOk="0">
                  <a:moveTo>
                    <a:pt x="176" y="1"/>
                  </a:moveTo>
                  <a:cubicBezTo>
                    <a:pt x="106" y="1"/>
                    <a:pt x="43" y="74"/>
                    <a:pt x="30" y="173"/>
                  </a:cubicBezTo>
                  <a:cubicBezTo>
                    <a:pt x="0" y="394"/>
                    <a:pt x="23" y="622"/>
                    <a:pt x="90" y="834"/>
                  </a:cubicBezTo>
                  <a:cubicBezTo>
                    <a:pt x="103" y="870"/>
                    <a:pt x="116" y="907"/>
                    <a:pt x="139" y="933"/>
                  </a:cubicBezTo>
                  <a:cubicBezTo>
                    <a:pt x="159" y="953"/>
                    <a:pt x="185" y="966"/>
                    <a:pt x="212" y="966"/>
                  </a:cubicBezTo>
                  <a:cubicBezTo>
                    <a:pt x="222" y="966"/>
                    <a:pt x="232" y="966"/>
                    <a:pt x="238" y="963"/>
                  </a:cubicBezTo>
                  <a:cubicBezTo>
                    <a:pt x="275" y="950"/>
                    <a:pt x="295" y="907"/>
                    <a:pt x="308" y="870"/>
                  </a:cubicBezTo>
                  <a:cubicBezTo>
                    <a:pt x="374" y="672"/>
                    <a:pt x="391" y="457"/>
                    <a:pt x="357" y="252"/>
                  </a:cubicBezTo>
                  <a:cubicBezTo>
                    <a:pt x="348" y="196"/>
                    <a:pt x="334" y="136"/>
                    <a:pt x="301" y="86"/>
                  </a:cubicBezTo>
                  <a:cubicBezTo>
                    <a:pt x="261" y="27"/>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393;p20">
              <a:extLst>
                <a:ext uri="{FF2B5EF4-FFF2-40B4-BE49-F238E27FC236}">
                  <a16:creationId xmlns:a16="http://schemas.microsoft.com/office/drawing/2014/main" id="{1B6CD2AB-F828-475B-A0DC-B4F45FA9A1DD}"/>
                </a:ext>
              </a:extLst>
            </p:cNvPr>
            <p:cNvSpPr/>
            <p:nvPr/>
          </p:nvSpPr>
          <p:spPr>
            <a:xfrm flipH="1">
              <a:off x="7222460" y="4137348"/>
              <a:ext cx="25175" cy="62196"/>
            </a:xfrm>
            <a:custGeom>
              <a:avLst/>
              <a:gdLst/>
              <a:ahLst/>
              <a:cxnLst/>
              <a:rect l="l" t="t" r="r" b="b"/>
              <a:pathLst>
                <a:path w="391" h="966" extrusionOk="0">
                  <a:moveTo>
                    <a:pt x="176" y="1"/>
                  </a:moveTo>
                  <a:cubicBezTo>
                    <a:pt x="106" y="1"/>
                    <a:pt x="43" y="73"/>
                    <a:pt x="30" y="172"/>
                  </a:cubicBezTo>
                  <a:cubicBezTo>
                    <a:pt x="0" y="393"/>
                    <a:pt x="23" y="622"/>
                    <a:pt x="90" y="834"/>
                  </a:cubicBezTo>
                  <a:cubicBezTo>
                    <a:pt x="103" y="870"/>
                    <a:pt x="116" y="906"/>
                    <a:pt x="139" y="933"/>
                  </a:cubicBezTo>
                  <a:cubicBezTo>
                    <a:pt x="159" y="953"/>
                    <a:pt x="185" y="966"/>
                    <a:pt x="212" y="966"/>
                  </a:cubicBezTo>
                  <a:cubicBezTo>
                    <a:pt x="222" y="966"/>
                    <a:pt x="232" y="966"/>
                    <a:pt x="238" y="963"/>
                  </a:cubicBezTo>
                  <a:cubicBezTo>
                    <a:pt x="275" y="949"/>
                    <a:pt x="295" y="906"/>
                    <a:pt x="308" y="870"/>
                  </a:cubicBezTo>
                  <a:cubicBezTo>
                    <a:pt x="374" y="671"/>
                    <a:pt x="391" y="457"/>
                    <a:pt x="357" y="251"/>
                  </a:cubicBezTo>
                  <a:cubicBezTo>
                    <a:pt x="348" y="195"/>
                    <a:pt x="334" y="136"/>
                    <a:pt x="301" y="86"/>
                  </a:cubicBezTo>
                  <a:cubicBezTo>
                    <a:pt x="261" y="27"/>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394;p20">
              <a:extLst>
                <a:ext uri="{FF2B5EF4-FFF2-40B4-BE49-F238E27FC236}">
                  <a16:creationId xmlns:a16="http://schemas.microsoft.com/office/drawing/2014/main" id="{B3D05229-A0B0-4AB0-B6CA-522F30744D8D}"/>
                </a:ext>
              </a:extLst>
            </p:cNvPr>
            <p:cNvSpPr/>
            <p:nvPr/>
          </p:nvSpPr>
          <p:spPr>
            <a:xfrm flipH="1">
              <a:off x="7903539" y="3155599"/>
              <a:ext cx="31999" cy="59234"/>
            </a:xfrm>
            <a:custGeom>
              <a:avLst/>
              <a:gdLst/>
              <a:ahLst/>
              <a:cxnLst/>
              <a:rect l="l" t="t" r="r" b="b"/>
              <a:pathLst>
                <a:path w="497" h="920" extrusionOk="0">
                  <a:moveTo>
                    <a:pt x="143" y="1"/>
                  </a:moveTo>
                  <a:cubicBezTo>
                    <a:pt x="56" y="1"/>
                    <a:pt x="1" y="100"/>
                    <a:pt x="20" y="216"/>
                  </a:cubicBezTo>
                  <a:cubicBezTo>
                    <a:pt x="60" y="434"/>
                    <a:pt x="146" y="646"/>
                    <a:pt x="271" y="825"/>
                  </a:cubicBezTo>
                  <a:cubicBezTo>
                    <a:pt x="291" y="857"/>
                    <a:pt x="318" y="887"/>
                    <a:pt x="347" y="904"/>
                  </a:cubicBezTo>
                  <a:cubicBezTo>
                    <a:pt x="364" y="914"/>
                    <a:pt x="384" y="920"/>
                    <a:pt x="401" y="920"/>
                  </a:cubicBezTo>
                  <a:cubicBezTo>
                    <a:pt x="420" y="920"/>
                    <a:pt x="437" y="914"/>
                    <a:pt x="450" y="900"/>
                  </a:cubicBezTo>
                  <a:cubicBezTo>
                    <a:pt x="480" y="877"/>
                    <a:pt x="486" y="831"/>
                    <a:pt x="486" y="791"/>
                  </a:cubicBezTo>
                  <a:cubicBezTo>
                    <a:pt x="497" y="583"/>
                    <a:pt x="450" y="371"/>
                    <a:pt x="358" y="186"/>
                  </a:cubicBezTo>
                  <a:cubicBezTo>
                    <a:pt x="331" y="137"/>
                    <a:pt x="301" y="83"/>
                    <a:pt x="255" y="47"/>
                  </a:cubicBezTo>
                  <a:cubicBezTo>
                    <a:pt x="215" y="14"/>
                    <a:pt x="179" y="1"/>
                    <a:pt x="14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395;p20">
              <a:extLst>
                <a:ext uri="{FF2B5EF4-FFF2-40B4-BE49-F238E27FC236}">
                  <a16:creationId xmlns:a16="http://schemas.microsoft.com/office/drawing/2014/main" id="{DE8580AA-1E7F-4F15-9C8D-AD366E06A297}"/>
                </a:ext>
              </a:extLst>
            </p:cNvPr>
            <p:cNvSpPr/>
            <p:nvPr/>
          </p:nvSpPr>
          <p:spPr>
            <a:xfrm flipH="1">
              <a:off x="7392130" y="3521630"/>
              <a:ext cx="579143" cy="749055"/>
            </a:xfrm>
            <a:custGeom>
              <a:avLst/>
              <a:gdLst/>
              <a:ahLst/>
              <a:cxnLst/>
              <a:rect l="l" t="t" r="r" b="b"/>
              <a:pathLst>
                <a:path w="8995" h="11634" extrusionOk="0">
                  <a:moveTo>
                    <a:pt x="2424" y="1"/>
                  </a:moveTo>
                  <a:cubicBezTo>
                    <a:pt x="741" y="16"/>
                    <a:pt x="231" y="1773"/>
                    <a:pt x="60" y="3218"/>
                  </a:cubicBezTo>
                  <a:cubicBezTo>
                    <a:pt x="20" y="3538"/>
                    <a:pt x="3" y="3859"/>
                    <a:pt x="3" y="4180"/>
                  </a:cubicBezTo>
                  <a:cubicBezTo>
                    <a:pt x="0" y="5413"/>
                    <a:pt x="278" y="6647"/>
                    <a:pt x="833" y="7738"/>
                  </a:cubicBezTo>
                  <a:cubicBezTo>
                    <a:pt x="1554" y="9153"/>
                    <a:pt x="2725" y="10304"/>
                    <a:pt x="4107" y="11005"/>
                  </a:cubicBezTo>
                  <a:cubicBezTo>
                    <a:pt x="4825" y="11372"/>
                    <a:pt x="5701" y="11633"/>
                    <a:pt x="6551" y="11633"/>
                  </a:cubicBezTo>
                  <a:cubicBezTo>
                    <a:pt x="7178" y="11633"/>
                    <a:pt x="7797" y="11491"/>
                    <a:pt x="8326" y="11144"/>
                  </a:cubicBezTo>
                  <a:cubicBezTo>
                    <a:pt x="8607" y="10962"/>
                    <a:pt x="8869" y="10714"/>
                    <a:pt x="8968" y="10383"/>
                  </a:cubicBezTo>
                  <a:cubicBezTo>
                    <a:pt x="8988" y="10327"/>
                    <a:pt x="8994" y="10274"/>
                    <a:pt x="8994" y="10222"/>
                  </a:cubicBezTo>
                  <a:cubicBezTo>
                    <a:pt x="8994" y="10006"/>
                    <a:pt x="8875" y="9818"/>
                    <a:pt x="8875" y="9606"/>
                  </a:cubicBezTo>
                  <a:cubicBezTo>
                    <a:pt x="8875" y="9587"/>
                    <a:pt x="8875" y="9564"/>
                    <a:pt x="8878" y="9544"/>
                  </a:cubicBezTo>
                  <a:lnTo>
                    <a:pt x="8878" y="9544"/>
                  </a:lnTo>
                  <a:cubicBezTo>
                    <a:pt x="8115" y="10347"/>
                    <a:pt x="7691" y="10585"/>
                    <a:pt x="7354" y="10585"/>
                  </a:cubicBezTo>
                  <a:cubicBezTo>
                    <a:pt x="7103" y="10585"/>
                    <a:pt x="6897" y="10449"/>
                    <a:pt x="6636" y="10314"/>
                  </a:cubicBezTo>
                  <a:cubicBezTo>
                    <a:pt x="6375" y="10179"/>
                    <a:pt x="6058" y="10040"/>
                    <a:pt x="5575" y="10040"/>
                  </a:cubicBezTo>
                  <a:cubicBezTo>
                    <a:pt x="5516" y="10040"/>
                    <a:pt x="5456" y="10043"/>
                    <a:pt x="5393" y="10046"/>
                  </a:cubicBezTo>
                  <a:cubicBezTo>
                    <a:pt x="5367" y="10049"/>
                    <a:pt x="5340" y="10049"/>
                    <a:pt x="5313" y="10049"/>
                  </a:cubicBezTo>
                  <a:cubicBezTo>
                    <a:pt x="3512" y="10049"/>
                    <a:pt x="1127" y="6124"/>
                    <a:pt x="1630" y="2873"/>
                  </a:cubicBezTo>
                  <a:cubicBezTo>
                    <a:pt x="1971" y="665"/>
                    <a:pt x="2619" y="298"/>
                    <a:pt x="3012" y="298"/>
                  </a:cubicBezTo>
                  <a:cubicBezTo>
                    <a:pt x="3207" y="298"/>
                    <a:pt x="3340" y="387"/>
                    <a:pt x="3340" y="387"/>
                  </a:cubicBezTo>
                  <a:lnTo>
                    <a:pt x="3413" y="248"/>
                  </a:lnTo>
                  <a:cubicBezTo>
                    <a:pt x="3111" y="89"/>
                    <a:pt x="2781" y="1"/>
                    <a:pt x="2444"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396;p20">
              <a:extLst>
                <a:ext uri="{FF2B5EF4-FFF2-40B4-BE49-F238E27FC236}">
                  <a16:creationId xmlns:a16="http://schemas.microsoft.com/office/drawing/2014/main" id="{5ADA8863-E8B4-443E-9F50-4D0EB11871C6}"/>
                </a:ext>
              </a:extLst>
            </p:cNvPr>
            <p:cNvSpPr/>
            <p:nvPr/>
          </p:nvSpPr>
          <p:spPr>
            <a:xfrm flipH="1">
              <a:off x="6723149" y="3512423"/>
              <a:ext cx="296429" cy="599875"/>
            </a:xfrm>
            <a:custGeom>
              <a:avLst/>
              <a:gdLst/>
              <a:ahLst/>
              <a:cxnLst/>
              <a:rect l="l" t="t" r="r" b="b"/>
              <a:pathLst>
                <a:path w="4604" h="9317" extrusionOk="0">
                  <a:moveTo>
                    <a:pt x="3512" y="1"/>
                  </a:moveTo>
                  <a:cubicBezTo>
                    <a:pt x="3505" y="8"/>
                    <a:pt x="3502" y="14"/>
                    <a:pt x="3495" y="21"/>
                  </a:cubicBezTo>
                  <a:cubicBezTo>
                    <a:pt x="3297" y="269"/>
                    <a:pt x="3329" y="897"/>
                    <a:pt x="3317" y="1142"/>
                  </a:cubicBezTo>
                  <a:cubicBezTo>
                    <a:pt x="3283" y="1925"/>
                    <a:pt x="3141" y="2703"/>
                    <a:pt x="2883" y="3443"/>
                  </a:cubicBezTo>
                  <a:cubicBezTo>
                    <a:pt x="2810" y="3655"/>
                    <a:pt x="1898" y="5739"/>
                    <a:pt x="1653" y="5739"/>
                  </a:cubicBezTo>
                  <a:cubicBezTo>
                    <a:pt x="1647" y="5739"/>
                    <a:pt x="1640" y="5739"/>
                    <a:pt x="1634" y="5735"/>
                  </a:cubicBezTo>
                  <a:cubicBezTo>
                    <a:pt x="1491" y="5655"/>
                    <a:pt x="1330" y="5616"/>
                    <a:pt x="1164" y="5616"/>
                  </a:cubicBezTo>
                  <a:cubicBezTo>
                    <a:pt x="942" y="5616"/>
                    <a:pt x="721" y="5689"/>
                    <a:pt x="542" y="5827"/>
                  </a:cubicBezTo>
                  <a:cubicBezTo>
                    <a:pt x="298" y="6029"/>
                    <a:pt x="152" y="6354"/>
                    <a:pt x="152" y="6677"/>
                  </a:cubicBezTo>
                  <a:cubicBezTo>
                    <a:pt x="152" y="6754"/>
                    <a:pt x="159" y="6830"/>
                    <a:pt x="179" y="6905"/>
                  </a:cubicBezTo>
                  <a:cubicBezTo>
                    <a:pt x="60" y="7074"/>
                    <a:pt x="0" y="7282"/>
                    <a:pt x="0" y="7491"/>
                  </a:cubicBezTo>
                  <a:cubicBezTo>
                    <a:pt x="0" y="7696"/>
                    <a:pt x="56" y="7901"/>
                    <a:pt x="172" y="8069"/>
                  </a:cubicBezTo>
                  <a:cubicBezTo>
                    <a:pt x="350" y="8327"/>
                    <a:pt x="655" y="8480"/>
                    <a:pt x="962" y="8480"/>
                  </a:cubicBezTo>
                  <a:cubicBezTo>
                    <a:pt x="1052" y="8480"/>
                    <a:pt x="1144" y="8466"/>
                    <a:pt x="1234" y="8437"/>
                  </a:cubicBezTo>
                  <a:lnTo>
                    <a:pt x="1234" y="8437"/>
                  </a:lnTo>
                  <a:cubicBezTo>
                    <a:pt x="1220" y="8483"/>
                    <a:pt x="1217" y="8529"/>
                    <a:pt x="1217" y="8572"/>
                  </a:cubicBezTo>
                  <a:cubicBezTo>
                    <a:pt x="1217" y="8857"/>
                    <a:pt x="1422" y="9131"/>
                    <a:pt x="1683" y="9243"/>
                  </a:cubicBezTo>
                  <a:cubicBezTo>
                    <a:pt x="1802" y="9293"/>
                    <a:pt x="1931" y="9316"/>
                    <a:pt x="2060" y="9316"/>
                  </a:cubicBezTo>
                  <a:cubicBezTo>
                    <a:pt x="2255" y="9316"/>
                    <a:pt x="2450" y="9266"/>
                    <a:pt x="2635" y="9194"/>
                  </a:cubicBezTo>
                  <a:cubicBezTo>
                    <a:pt x="2635" y="9194"/>
                    <a:pt x="1597" y="8661"/>
                    <a:pt x="1960" y="8016"/>
                  </a:cubicBezTo>
                  <a:cubicBezTo>
                    <a:pt x="1960" y="8016"/>
                    <a:pt x="959" y="7570"/>
                    <a:pt x="1786" y="6942"/>
                  </a:cubicBezTo>
                  <a:cubicBezTo>
                    <a:pt x="2599" y="6320"/>
                    <a:pt x="4603" y="2818"/>
                    <a:pt x="3512"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6" name="Google Shape;1255;p33">
            <a:extLst>
              <a:ext uri="{FF2B5EF4-FFF2-40B4-BE49-F238E27FC236}">
                <a16:creationId xmlns:a16="http://schemas.microsoft.com/office/drawing/2014/main" id="{44DC5E0B-ACF7-4F86-95B4-04A624522D5C}"/>
              </a:ext>
            </a:extLst>
          </p:cNvPr>
          <p:cNvGrpSpPr/>
          <p:nvPr/>
        </p:nvGrpSpPr>
        <p:grpSpPr>
          <a:xfrm rot="-302834">
            <a:off x="9359087" y="4934423"/>
            <a:ext cx="627405" cy="801629"/>
            <a:chOff x="4257150" y="439500"/>
            <a:chExt cx="496378" cy="634217"/>
          </a:xfrm>
        </p:grpSpPr>
        <p:sp>
          <p:nvSpPr>
            <p:cNvPr id="137" name="Google Shape;1256;p33">
              <a:extLst>
                <a:ext uri="{FF2B5EF4-FFF2-40B4-BE49-F238E27FC236}">
                  <a16:creationId xmlns:a16="http://schemas.microsoft.com/office/drawing/2014/main" id="{BD96AFE5-CD1F-4CE6-84B4-59AB6C6CBF4E}"/>
                </a:ext>
              </a:extLst>
            </p:cNvPr>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1257;p33">
              <a:extLst>
                <a:ext uri="{FF2B5EF4-FFF2-40B4-BE49-F238E27FC236}">
                  <a16:creationId xmlns:a16="http://schemas.microsoft.com/office/drawing/2014/main" id="{F5CBA72C-AA1D-46BF-A31E-CC3D98219217}"/>
                </a:ext>
              </a:extLst>
            </p:cNvPr>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258;p33">
              <a:extLst>
                <a:ext uri="{FF2B5EF4-FFF2-40B4-BE49-F238E27FC236}">
                  <a16:creationId xmlns:a16="http://schemas.microsoft.com/office/drawing/2014/main" id="{B648C9BE-CCE4-4425-9E63-D51C94FED55C}"/>
                </a:ext>
              </a:extLst>
            </p:cNvPr>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1259;p33">
              <a:extLst>
                <a:ext uri="{FF2B5EF4-FFF2-40B4-BE49-F238E27FC236}">
                  <a16:creationId xmlns:a16="http://schemas.microsoft.com/office/drawing/2014/main" id="{1B82F483-1D1C-4829-B5D9-ACC4A300838F}"/>
                </a:ext>
              </a:extLst>
            </p:cNvPr>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1260;p33">
              <a:extLst>
                <a:ext uri="{FF2B5EF4-FFF2-40B4-BE49-F238E27FC236}">
                  <a16:creationId xmlns:a16="http://schemas.microsoft.com/office/drawing/2014/main" id="{EFD12158-E36D-4DD5-89B2-BDEF78962AC2}"/>
                </a:ext>
              </a:extLst>
            </p:cNvPr>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1261;p33">
              <a:extLst>
                <a:ext uri="{FF2B5EF4-FFF2-40B4-BE49-F238E27FC236}">
                  <a16:creationId xmlns:a16="http://schemas.microsoft.com/office/drawing/2014/main" id="{4D3C219C-FA2C-4BFB-8332-7F834316DD4A}"/>
                </a:ext>
              </a:extLst>
            </p:cNvPr>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262;p33">
              <a:extLst>
                <a:ext uri="{FF2B5EF4-FFF2-40B4-BE49-F238E27FC236}">
                  <a16:creationId xmlns:a16="http://schemas.microsoft.com/office/drawing/2014/main" id="{A133D82F-CACD-4BAE-920A-8FA21A9772E4}"/>
                </a:ext>
              </a:extLst>
            </p:cNvPr>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3">
                                            <p:txEl>
                                              <p:pRg st="0" end="0"/>
                                            </p:txEl>
                                          </p:spTgt>
                                        </p:tgtEl>
                                        <p:attrNameLst>
                                          <p:attrName>style.visibility</p:attrName>
                                        </p:attrNameLst>
                                      </p:cBhvr>
                                      <p:to>
                                        <p:strVal val="visible"/>
                                      </p:to>
                                    </p:set>
                                    <p:animEffect transition="in" filter="fade">
                                      <p:cBhvr>
                                        <p:cTn id="7" dur="500"/>
                                        <p:tgtEl>
                                          <p:spTgt spid="1253">
                                            <p:txEl>
                                              <p:pRg st="0" end="0"/>
                                            </p:txEl>
                                          </p:spTgt>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71"/>
                                        </p:tgtEl>
                                        <p:attrNameLst>
                                          <p:attrName>r</p:attrName>
                                        </p:attrNameLst>
                                      </p:cBhvr>
                                    </p:animRot>
                                    <p:animRot by="-240000">
                                      <p:cBhvr>
                                        <p:cTn id="10" dur="200" fill="hold">
                                          <p:stCondLst>
                                            <p:cond delay="200"/>
                                          </p:stCondLst>
                                        </p:cTn>
                                        <p:tgtEl>
                                          <p:spTgt spid="71"/>
                                        </p:tgtEl>
                                        <p:attrNameLst>
                                          <p:attrName>r</p:attrName>
                                        </p:attrNameLst>
                                      </p:cBhvr>
                                    </p:animRot>
                                    <p:animRot by="240000">
                                      <p:cBhvr>
                                        <p:cTn id="11" dur="200" fill="hold">
                                          <p:stCondLst>
                                            <p:cond delay="400"/>
                                          </p:stCondLst>
                                        </p:cTn>
                                        <p:tgtEl>
                                          <p:spTgt spid="71"/>
                                        </p:tgtEl>
                                        <p:attrNameLst>
                                          <p:attrName>r</p:attrName>
                                        </p:attrNameLst>
                                      </p:cBhvr>
                                    </p:animRot>
                                    <p:animRot by="-240000">
                                      <p:cBhvr>
                                        <p:cTn id="12" dur="200" fill="hold">
                                          <p:stCondLst>
                                            <p:cond delay="600"/>
                                          </p:stCondLst>
                                        </p:cTn>
                                        <p:tgtEl>
                                          <p:spTgt spid="71"/>
                                        </p:tgtEl>
                                        <p:attrNameLst>
                                          <p:attrName>r</p:attrName>
                                        </p:attrNameLst>
                                      </p:cBhvr>
                                    </p:animRot>
                                    <p:animRot by="120000">
                                      <p:cBhvr>
                                        <p:cTn id="13" dur="200" fill="hold">
                                          <p:stCondLst>
                                            <p:cond delay="800"/>
                                          </p:stCondLst>
                                        </p:cTn>
                                        <p:tgtEl>
                                          <p:spTgt spid="7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Luyện</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tập</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
              <a:t>You could enter a subtitle here if you need it</a:t>
            </a:r>
            <a:endParaRP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028" name="Picture 4" descr="Con hãy điền ch hoặc tr vào chỗ trống :">
            <a:extLst>
              <a:ext uri="{FF2B5EF4-FFF2-40B4-BE49-F238E27FC236}">
                <a16:creationId xmlns:a16="http://schemas.microsoft.com/office/drawing/2014/main" id="{30547306-C87A-4988-90A8-0DC1A7084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591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2"/>
        <p:cNvGrpSpPr/>
        <p:nvPr/>
      </p:nvGrpSpPr>
      <p:grpSpPr>
        <a:xfrm>
          <a:off x="0" y="0"/>
          <a:ext cx="0" cy="0"/>
          <a:chOff x="0" y="0"/>
          <a:chExt cx="0" cy="0"/>
        </a:xfrm>
      </p:grpSpPr>
      <p:grpSp>
        <p:nvGrpSpPr>
          <p:cNvPr id="70" name="Group 69">
            <a:extLst>
              <a:ext uri="{FF2B5EF4-FFF2-40B4-BE49-F238E27FC236}">
                <a16:creationId xmlns:a16="http://schemas.microsoft.com/office/drawing/2014/main" id="{29F430CB-34AC-47FA-81BD-8233BCA2B64C}"/>
              </a:ext>
            </a:extLst>
          </p:cNvPr>
          <p:cNvGrpSpPr/>
          <p:nvPr/>
        </p:nvGrpSpPr>
        <p:grpSpPr>
          <a:xfrm>
            <a:off x="-15875" y="1965625"/>
            <a:ext cx="3070843" cy="1785568"/>
            <a:chOff x="8416216" y="4844834"/>
            <a:chExt cx="3649410" cy="1874465"/>
          </a:xfrm>
        </p:grpSpPr>
        <p:pic>
          <p:nvPicPr>
            <p:cNvPr id="71" name="Picture 70" descr="A group of kids sitting at a table&#10;&#10;Description automatically generated with low confidence">
              <a:extLst>
                <a:ext uri="{FF2B5EF4-FFF2-40B4-BE49-F238E27FC236}">
                  <a16:creationId xmlns:a16="http://schemas.microsoft.com/office/drawing/2014/main" id="{87CD701D-7161-4C64-A819-CC2407A17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082" y="4844834"/>
              <a:ext cx="3630544" cy="1848623"/>
            </a:xfrm>
            <a:prstGeom prst="rect">
              <a:avLst/>
            </a:prstGeom>
          </p:spPr>
        </p:pic>
        <p:sp>
          <p:nvSpPr>
            <p:cNvPr id="72" name="Rectangle: Rounded Corners 71">
              <a:extLst>
                <a:ext uri="{FF2B5EF4-FFF2-40B4-BE49-F238E27FC236}">
                  <a16:creationId xmlns:a16="http://schemas.microsoft.com/office/drawing/2014/main" id="{FCBF64BA-FF41-4BAD-B61C-79FF91DD1722}"/>
                </a:ext>
              </a:extLst>
            </p:cNvPr>
            <p:cNvSpPr/>
            <p:nvPr/>
          </p:nvSpPr>
          <p:spPr>
            <a:xfrm>
              <a:off x="8416216" y="6133673"/>
              <a:ext cx="3649410" cy="5856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2060"/>
                  </a:solidFill>
                </a:rPr>
                <a:t>Thảo</a:t>
              </a:r>
              <a:r>
                <a:rPr lang="en-US" sz="2800" dirty="0">
                  <a:solidFill>
                    <a:srgbClr val="002060"/>
                  </a:solidFill>
                </a:rPr>
                <a:t> </a:t>
              </a:r>
              <a:r>
                <a:rPr lang="en-US" sz="2800" dirty="0" err="1">
                  <a:solidFill>
                    <a:srgbClr val="002060"/>
                  </a:solidFill>
                </a:rPr>
                <a:t>luận</a:t>
              </a:r>
              <a:r>
                <a:rPr lang="en-US" sz="2800" dirty="0">
                  <a:solidFill>
                    <a:srgbClr val="002060"/>
                  </a:solidFill>
                </a:rPr>
                <a:t> </a:t>
              </a:r>
              <a:r>
                <a:rPr lang="en-US" sz="2800" dirty="0" err="1">
                  <a:solidFill>
                    <a:srgbClr val="002060"/>
                  </a:solidFill>
                </a:rPr>
                <a:t>nhóm</a:t>
              </a:r>
              <a:endParaRPr lang="en-US" sz="2800" dirty="0">
                <a:solidFill>
                  <a:srgbClr val="002060"/>
                </a:solidFill>
              </a:endParaRPr>
            </a:p>
          </p:txBody>
        </p:sp>
      </p:grpSp>
      <p:sp>
        <p:nvSpPr>
          <p:cNvPr id="73" name="Rounded Rectangle 17">
            <a:extLst>
              <a:ext uri="{FF2B5EF4-FFF2-40B4-BE49-F238E27FC236}">
                <a16:creationId xmlns:a16="http://schemas.microsoft.com/office/drawing/2014/main" id="{45A19DE9-16BE-468F-9CAB-9BEEB28B7A75}"/>
              </a:ext>
            </a:extLst>
          </p:cNvPr>
          <p:cNvSpPr/>
          <p:nvPr/>
        </p:nvSpPr>
        <p:spPr>
          <a:xfrm>
            <a:off x="2449888" y="307084"/>
            <a:ext cx="8583872" cy="1150144"/>
          </a:xfrm>
          <a:prstGeom prst="roundRect">
            <a:avLst>
              <a:gd name="adj" fmla="val 11056"/>
            </a:avLst>
          </a:prstGeom>
          <a:solidFill>
            <a:srgbClr val="FFE890"/>
          </a:solidFill>
          <a:ln w="38100">
            <a:solidFill>
              <a:srgbClr val="FFFFFF"/>
            </a:solidFill>
          </a:ln>
          <a:effectLst>
            <a:outerShdw blurRad="50800" dist="38100" dir="2700000" algn="tl" rotWithShape="0">
              <a:prstClr val="black">
                <a:alpha val="40000"/>
              </a:prstClr>
            </a:outerShdw>
          </a:effectLst>
        </p:spPr>
        <p:txBody>
          <a:bodyPr wrap="square">
            <a:spAutoFit/>
          </a:bodyPr>
          <a:lstStyle/>
          <a:p>
            <a:pPr algn="ctr">
              <a:defRPr/>
            </a:pPr>
            <a:r>
              <a:rPr lang="vi-VN" sz="3200" dirty="0">
                <a:solidFill>
                  <a:srgbClr val="002060"/>
                </a:solidFill>
                <a:latin typeface="Calibri" panose="020F0502020204030204" pitchFamily="34" charset="0"/>
              </a:rPr>
              <a:t>Thảo luận về một sản phẩm hoặc những việc mình làm được liên sở thích chung.</a:t>
            </a:r>
            <a:endParaRPr lang="en-US" sz="3200" b="1" dirty="0">
              <a:solidFill>
                <a:srgbClr val="002060"/>
              </a:solidFill>
              <a:latin typeface="Calibri" panose="020F0502020204030204" pitchFamily="34" charset="0"/>
            </a:endParaRPr>
          </a:p>
        </p:txBody>
      </p:sp>
      <p:sp>
        <p:nvSpPr>
          <p:cNvPr id="74" name="Rounded Rectangle 18">
            <a:extLst>
              <a:ext uri="{FF2B5EF4-FFF2-40B4-BE49-F238E27FC236}">
                <a16:creationId xmlns:a16="http://schemas.microsoft.com/office/drawing/2014/main" id="{582AE0F0-59FF-40E3-93B9-2D21411B647E}"/>
              </a:ext>
            </a:extLst>
          </p:cNvPr>
          <p:cNvSpPr/>
          <p:nvPr/>
        </p:nvSpPr>
        <p:spPr>
          <a:xfrm>
            <a:off x="2602288" y="1647786"/>
            <a:ext cx="8583872" cy="624364"/>
          </a:xfrm>
          <a:prstGeom prst="roundRect">
            <a:avLst>
              <a:gd name="adj" fmla="val 11056"/>
            </a:avLst>
          </a:prstGeom>
          <a:solidFill>
            <a:schemeClr val="accent6">
              <a:lumMod val="40000"/>
              <a:lumOff val="60000"/>
            </a:schemeClr>
          </a:solidFill>
          <a:ln w="38100">
            <a:solidFill>
              <a:srgbClr val="FFFFFF"/>
            </a:solidFill>
          </a:ln>
          <a:effectLst>
            <a:outerShdw blurRad="50800" dist="38100" dir="2700000" algn="tl" rotWithShape="0">
              <a:prstClr val="black">
                <a:alpha val="40000"/>
              </a:prstClr>
            </a:outerShdw>
          </a:effectLst>
        </p:spPr>
        <p:txBody>
          <a:bodyPr wrap="square">
            <a:spAutoFit/>
          </a:bodyPr>
          <a:lstStyle/>
          <a:p>
            <a:pPr>
              <a:defRPr/>
            </a:pPr>
            <a:r>
              <a:rPr lang="en-US" sz="3200">
                <a:solidFill>
                  <a:srgbClr val="002060"/>
                </a:solidFill>
                <a:latin typeface="Calibri" panose="020F0502020204030204" pitchFamily="34" charset="0"/>
              </a:rPr>
              <a:t>Lập kế hoạch cùng nhau làm một việc chung.</a:t>
            </a:r>
            <a:endParaRPr lang="en-US" sz="3200" b="1" dirty="0">
              <a:solidFill>
                <a:srgbClr val="002060"/>
              </a:solidFill>
              <a:latin typeface="Calibri" panose="020F0502020204030204" pitchFamily="34" charset="0"/>
            </a:endParaRPr>
          </a:p>
        </p:txBody>
      </p:sp>
      <p:pic>
        <p:nvPicPr>
          <p:cNvPr id="9" name="Picture 8">
            <a:extLst>
              <a:ext uri="{FF2B5EF4-FFF2-40B4-BE49-F238E27FC236}">
                <a16:creationId xmlns:a16="http://schemas.microsoft.com/office/drawing/2014/main" id="{9DAD3003-4BBC-4523-B910-93A89C1B4D21}"/>
              </a:ext>
            </a:extLst>
          </p:cNvPr>
          <p:cNvPicPr>
            <a:picLocks noChangeAspect="1"/>
          </p:cNvPicPr>
          <p:nvPr/>
        </p:nvPicPr>
        <p:blipFill>
          <a:blip r:embed="rId4"/>
          <a:stretch>
            <a:fillRect/>
          </a:stretch>
        </p:blipFill>
        <p:spPr>
          <a:xfrm>
            <a:off x="8397601" y="3808006"/>
            <a:ext cx="3794399" cy="3049994"/>
          </a:xfrm>
          <a:prstGeom prst="rect">
            <a:avLst/>
          </a:prstGeom>
          <a:ln>
            <a:noFill/>
          </a:ln>
          <a:effectLst>
            <a:softEdge rad="112500"/>
          </a:effectLst>
        </p:spPr>
      </p:pic>
      <p:pic>
        <p:nvPicPr>
          <p:cNvPr id="77" name="Picture 76" descr="A picture containing silhouette&#10;&#10;Description automatically generated">
            <a:extLst>
              <a:ext uri="{FF2B5EF4-FFF2-40B4-BE49-F238E27FC236}">
                <a16:creationId xmlns:a16="http://schemas.microsoft.com/office/drawing/2014/main" id="{E389279E-0EC3-414B-BB3B-1666B7433572}"/>
              </a:ext>
            </a:extLst>
          </p:cNvPr>
          <p:cNvPicPr>
            <a:picLocks noChangeAspect="1"/>
          </p:cNvPicPr>
          <p:nvPr/>
        </p:nvPicPr>
        <p:blipFill rotWithShape="1">
          <a:blip r:embed="rId5"/>
          <a:srcRect t="13364" b="20025"/>
          <a:stretch/>
        </p:blipFill>
        <p:spPr>
          <a:xfrm>
            <a:off x="2347207" y="1965625"/>
            <a:ext cx="6889143" cy="4784217"/>
          </a:xfrm>
          <a:prstGeom prst="rect">
            <a:avLst/>
          </a:prstGeom>
        </p:spPr>
      </p:pic>
      <p:sp>
        <p:nvSpPr>
          <p:cNvPr id="78" name="Rounded Rectangle 3">
            <a:extLst>
              <a:ext uri="{FF2B5EF4-FFF2-40B4-BE49-F238E27FC236}">
                <a16:creationId xmlns:a16="http://schemas.microsoft.com/office/drawing/2014/main" id="{17960B69-83B1-4FFD-9BA8-E866CC1658F7}"/>
              </a:ext>
            </a:extLst>
          </p:cNvPr>
          <p:cNvSpPr/>
          <p:nvPr/>
        </p:nvSpPr>
        <p:spPr>
          <a:xfrm>
            <a:off x="3310642" y="3193340"/>
            <a:ext cx="5167634" cy="1994076"/>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nl-NL" sz="2400" dirty="0">
                <a:solidFill>
                  <a:srgbClr val="FF0000"/>
                </a:solidFill>
              </a:rPr>
              <a:t>Ví dụ: </a:t>
            </a:r>
          </a:p>
          <a:p>
            <a:pPr marL="342900" indent="-342900" algn="just">
              <a:buFont typeface="Arial" panose="020B0604020202020204" pitchFamily="34" charset="0"/>
              <a:buChar char="•"/>
            </a:pPr>
            <a:r>
              <a:rPr lang="nl-NL" sz="2400" dirty="0">
                <a:solidFill>
                  <a:srgbClr val="FF0000"/>
                </a:solidFill>
              </a:rPr>
              <a:t>Nhóm có sở thích </a:t>
            </a:r>
            <a:r>
              <a:rPr lang="en-US" sz="2400" dirty="0" err="1">
                <a:solidFill>
                  <a:srgbClr val="FF0000"/>
                </a:solidFill>
              </a:rPr>
              <a:t>vẽ</a:t>
            </a:r>
            <a:r>
              <a:rPr lang="en-US" sz="2400" dirty="0">
                <a:solidFill>
                  <a:srgbClr val="FF0000"/>
                </a:solidFill>
              </a:rPr>
              <a:t> </a:t>
            </a:r>
            <a:r>
              <a:rPr lang="en-US" sz="2400" dirty="0" err="1">
                <a:solidFill>
                  <a:srgbClr val="FF0000"/>
                </a:solidFill>
              </a:rPr>
              <a:t>cùng</a:t>
            </a:r>
            <a:r>
              <a:rPr lang="en-US" sz="2400" dirty="0">
                <a:solidFill>
                  <a:srgbClr val="FF0000"/>
                </a:solidFill>
              </a:rPr>
              <a:t> </a:t>
            </a:r>
            <a:r>
              <a:rPr lang="en-US" sz="2400" dirty="0" err="1">
                <a:solidFill>
                  <a:srgbClr val="FF0000"/>
                </a:solidFill>
              </a:rPr>
              <a:t>nhau</a:t>
            </a:r>
            <a:r>
              <a:rPr lang="en-US" sz="2400" dirty="0">
                <a:solidFill>
                  <a:srgbClr val="FF0000"/>
                </a:solidFill>
              </a:rPr>
              <a:t> </a:t>
            </a:r>
            <a:r>
              <a:rPr lang="en-US" sz="2400" dirty="0" err="1">
                <a:solidFill>
                  <a:srgbClr val="FF0000"/>
                </a:solidFill>
              </a:rPr>
              <a:t>vẽ</a:t>
            </a:r>
            <a:r>
              <a:rPr lang="en-US" sz="2400" dirty="0">
                <a:solidFill>
                  <a:srgbClr val="FF0000"/>
                </a:solidFill>
              </a:rPr>
              <a:t> </a:t>
            </a:r>
            <a:r>
              <a:rPr lang="en-US" sz="2400" dirty="0" err="1">
                <a:solidFill>
                  <a:srgbClr val="FF0000"/>
                </a:solidFill>
              </a:rPr>
              <a:t>một</a:t>
            </a:r>
            <a:r>
              <a:rPr lang="en-US" sz="2400" dirty="0">
                <a:solidFill>
                  <a:srgbClr val="FF0000"/>
                </a:solidFill>
              </a:rPr>
              <a:t> </a:t>
            </a:r>
            <a:r>
              <a:rPr lang="en-US" sz="2400" dirty="0" err="1">
                <a:solidFill>
                  <a:srgbClr val="FF0000"/>
                </a:solidFill>
              </a:rPr>
              <a:t>bức</a:t>
            </a:r>
            <a:r>
              <a:rPr lang="en-US" sz="2400" dirty="0">
                <a:solidFill>
                  <a:srgbClr val="FF0000"/>
                </a:solidFill>
              </a:rPr>
              <a:t> </a:t>
            </a:r>
            <a:r>
              <a:rPr lang="en-US" sz="2400" dirty="0" err="1">
                <a:solidFill>
                  <a:srgbClr val="FF0000"/>
                </a:solidFill>
              </a:rPr>
              <a:t>tranh</a:t>
            </a:r>
            <a:r>
              <a:rPr lang="en-US" sz="2400" dirty="0">
                <a:solidFill>
                  <a:srgbClr val="FF0000"/>
                </a:solidFill>
              </a:rPr>
              <a:t> </a:t>
            </a:r>
            <a:r>
              <a:rPr lang="en-US" sz="2400" dirty="0" err="1">
                <a:solidFill>
                  <a:srgbClr val="FF0000"/>
                </a:solidFill>
              </a:rPr>
              <a:t>thật</a:t>
            </a:r>
            <a:r>
              <a:rPr lang="en-US" sz="2400" dirty="0">
                <a:solidFill>
                  <a:srgbClr val="FF0000"/>
                </a:solidFill>
              </a:rPr>
              <a:t> </a:t>
            </a:r>
            <a:r>
              <a:rPr lang="en-US" sz="2400" dirty="0" err="1">
                <a:solidFill>
                  <a:srgbClr val="FF0000"/>
                </a:solidFill>
              </a:rPr>
              <a:t>đẹp</a:t>
            </a:r>
            <a:r>
              <a:rPr lang="en-US" sz="2400" dirty="0">
                <a:solidFill>
                  <a:srgbClr val="FF0000"/>
                </a:solidFill>
              </a:rPr>
              <a:t>.</a:t>
            </a:r>
          </a:p>
          <a:p>
            <a:pPr marL="342900" indent="-342900" algn="just">
              <a:buFont typeface="Arial" panose="020B0604020202020204" pitchFamily="34" charset="0"/>
              <a:buChar char="•"/>
            </a:pPr>
            <a:r>
              <a:rPr lang="nl-NL" sz="2400" dirty="0">
                <a:solidFill>
                  <a:srgbClr val="FF0000"/>
                </a:solidFill>
              </a:rPr>
              <a:t>Nhóm thích diễn kịch để tập luyện trình diễn một tiểu phẩm. </a:t>
            </a:r>
            <a:endParaRPr lang="en-US" sz="2400" dirty="0">
              <a:solidFill>
                <a:srgbClr val="FF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randombar(horizont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randombar(horizontal)">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78"/>
                                        </p:tgtEl>
                                        <p:attrNameLst>
                                          <p:attrName>style.visibility</p:attrName>
                                        </p:attrNameLst>
                                      </p:cBhvr>
                                      <p:to>
                                        <p:strVal val="visible"/>
                                      </p:to>
                                    </p:set>
                                    <p:anim calcmode="lin" valueType="num">
                                      <p:cBhvr>
                                        <p:cTn id="27" dur="1000" fill="hold"/>
                                        <p:tgtEl>
                                          <p:spTgt spid="78"/>
                                        </p:tgtEl>
                                        <p:attrNameLst>
                                          <p:attrName>ppt_w</p:attrName>
                                        </p:attrNameLst>
                                      </p:cBhvr>
                                      <p:tavLst>
                                        <p:tav tm="0">
                                          <p:val>
                                            <p:fltVal val="0"/>
                                          </p:val>
                                        </p:tav>
                                        <p:tav tm="100000">
                                          <p:val>
                                            <p:strVal val="#ppt_w"/>
                                          </p:val>
                                        </p:tav>
                                      </p:tavLst>
                                    </p:anim>
                                    <p:anim calcmode="lin" valueType="num">
                                      <p:cBhvr>
                                        <p:cTn id="28" dur="1000" fill="hold"/>
                                        <p:tgtEl>
                                          <p:spTgt spid="78"/>
                                        </p:tgtEl>
                                        <p:attrNameLst>
                                          <p:attrName>ppt_h</p:attrName>
                                        </p:attrNameLst>
                                      </p:cBhvr>
                                      <p:tavLst>
                                        <p:tav tm="0">
                                          <p:val>
                                            <p:fltVal val="0"/>
                                          </p:val>
                                        </p:tav>
                                        <p:tav tm="100000">
                                          <p:val>
                                            <p:strVal val="#ppt_h"/>
                                          </p:val>
                                        </p:tav>
                                      </p:tavLst>
                                    </p:anim>
                                    <p:anim calcmode="lin" valueType="num">
                                      <p:cBhvr>
                                        <p:cTn id="29" dur="1000" fill="hold"/>
                                        <p:tgtEl>
                                          <p:spTgt spid="78"/>
                                        </p:tgtEl>
                                        <p:attrNameLst>
                                          <p:attrName>style.rotation</p:attrName>
                                        </p:attrNameLst>
                                      </p:cBhvr>
                                      <p:tavLst>
                                        <p:tav tm="0">
                                          <p:val>
                                            <p:fltVal val="90"/>
                                          </p:val>
                                        </p:tav>
                                        <p:tav tm="100000">
                                          <p:val>
                                            <p:fltVal val="0"/>
                                          </p:val>
                                        </p:tav>
                                      </p:tavLst>
                                    </p:anim>
                                    <p:animEffect transition="in" filter="fade">
                                      <p:cBhvr>
                                        <p:cTn id="30"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8" grpId="0"/>
    </p:bldLst>
  </p:timing>
</p:sld>
</file>

<file path=ppt/theme/theme1.xml><?xml version="1.0" encoding="utf-8"?>
<a:theme xmlns:a="http://schemas.openxmlformats.org/drawingml/2006/main" name="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206</Words>
  <Application>Microsoft Office PowerPoint</Application>
  <PresentationFormat>Widescreen</PresentationFormat>
  <Paragraphs>18</Paragraphs>
  <Slides>5</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Didact Gothic</vt:lpstr>
      <vt:lpstr>Odibee Sans</vt:lpstr>
      <vt:lpstr>Lobster</vt:lpstr>
      <vt:lpstr>Arial</vt:lpstr>
      <vt:lpstr>Bellota Text</vt:lpstr>
      <vt:lpstr>Calibri</vt:lpstr>
      <vt:lpstr>SVN-Shintia Scriptca</vt:lpstr>
      <vt:lpstr>UTM Spring</vt:lpstr>
      <vt:lpstr>Roboto Condensed</vt:lpstr>
      <vt:lpstr>End of the School Year by Slidesgo</vt:lpstr>
      <vt:lpstr>PowerPoint Presentation</vt:lpstr>
      <vt:lpstr>Kết nhóm theo sở thích</vt:lpstr>
      <vt:lpstr>Kết luận</vt:lpstr>
      <vt:lpstr>Luyện tập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HOẠT LỚP Chủ đề: Nghề nghiệp trong  cuộc sống</dc:title>
  <dc:creator>thao</dc:creator>
  <cp:lastModifiedBy>Administrator</cp:lastModifiedBy>
  <cp:revision>22</cp:revision>
  <dcterms:created xsi:type="dcterms:W3CDTF">2022-01-01T01:54:22Z</dcterms:created>
  <dcterms:modified xsi:type="dcterms:W3CDTF">2025-09-18T13:19:49Z</dcterms:modified>
</cp:coreProperties>
</file>