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sldIdLst>
    <p:sldId id="257" r:id="rId2"/>
    <p:sldId id="336" r:id="rId3"/>
    <p:sldId id="263" r:id="rId4"/>
    <p:sldId id="269" r:id="rId5"/>
    <p:sldId id="337" r:id="rId6"/>
    <p:sldId id="272" r:id="rId7"/>
  </p:sldIdLst>
  <p:sldSz cx="12192000" cy="6858000"/>
  <p:notesSz cx="6858000" cy="9144000"/>
  <p:embeddedFontLst>
    <p:embeddedFont>
      <p:font typeface="Aptos Narrow" panose="020B0004020202020204" pitchFamily="34" charset="0"/>
      <p:regular r:id="rId9"/>
      <p:italic r:id="rId10"/>
    </p:embeddedFont>
    <p:embeddedFont>
      <p:font typeface="Bellota Text" panose="020B0604020202020204" charset="0"/>
      <p:regular r:id="rId11"/>
      <p:bold r:id="rId12"/>
      <p:italic r:id="rId13"/>
      <p:boldItalic r:id="rId14"/>
    </p:embeddedFont>
    <p:embeddedFont>
      <p:font typeface="Didact Gothic" panose="00000500000000000000" pitchFamily="2" charset="0"/>
      <p:regular r:id="rId15"/>
    </p:embeddedFont>
    <p:embeddedFont>
      <p:font typeface="Lobster" panose="00000500000000000000" pitchFamily="2" charset="0"/>
      <p:regular r:id="rId16"/>
    </p:embeddedFont>
    <p:embeddedFont>
      <p:font typeface="Odibee Sans" panose="020B0604020202020204" charset="0"/>
      <p:regular r:id="rId17"/>
    </p:embeddedFont>
    <p:embeddedFont>
      <p:font typeface="Roboto Condensed" panose="02000000000000000000" pitchFamily="2"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2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extLst>
      <p:ext uri="{BB962C8B-B14F-4D97-AF65-F5344CB8AC3E}">
        <p14:creationId xmlns:p14="http://schemas.microsoft.com/office/powerpoint/2010/main" val="19031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54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28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74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11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205270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Shape&#10;&#10;Description automatically generated with medium confidence">
            <a:extLst>
              <a:ext uri="{FF2B5EF4-FFF2-40B4-BE49-F238E27FC236}">
                <a16:creationId xmlns:a16="http://schemas.microsoft.com/office/drawing/2014/main" id="{E1D66FC8-DC5D-493B-83B9-B7D181116B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71752" y="314485"/>
            <a:ext cx="1222148" cy="1222148"/>
          </a:xfrm>
          <a:prstGeom prst="rect">
            <a:avLst/>
          </a:prstGeom>
        </p:spPr>
      </p:pic>
    </p:spTree>
    <p:extLst>
      <p:ext uri="{BB962C8B-B14F-4D97-AF65-F5344CB8AC3E}">
        <p14:creationId xmlns:p14="http://schemas.microsoft.com/office/powerpoint/2010/main" val="10952982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algn="ctr" defTabSz="1219170">
              <a:buClr>
                <a:srgbClr val="000000"/>
              </a:buClr>
            </a:pPr>
            <a:r>
              <a:rPr lang="vi-VN" sz="5400" i="1" kern="0" dirty="0">
                <a:solidFill>
                  <a:srgbClr val="FF0000"/>
                </a:solidFill>
                <a:latin typeface="Aptos Narrow" panose="020B0004020202020204" pitchFamily="34" charset="0"/>
                <a:cs typeface="Arial"/>
                <a:sym typeface="Arial"/>
              </a:rPr>
              <a:t>Ngôi sao của tôi, ngôi sao của bạn</a:t>
            </a:r>
            <a:endParaRPr sz="5400" i="1" kern="0" dirty="0">
              <a:solidFill>
                <a:srgbClr val="FF0000"/>
              </a:solidFill>
              <a:latin typeface="Aptos Narrow" panose="020B0004020202020204" pitchFamily="34" charset="0"/>
              <a:cs typeface="Arial"/>
              <a:sym typeface="Arial"/>
            </a:endParaRPr>
          </a:p>
        </p:txBody>
      </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 name="TextBox 92">
            <a:extLst>
              <a:ext uri="{FF2B5EF4-FFF2-40B4-BE49-F238E27FC236}">
                <a16:creationId xmlns:a16="http://schemas.microsoft.com/office/drawing/2014/main" id="{3B8D3DDC-5C31-42E7-80DD-F296D245164A}"/>
              </a:ext>
            </a:extLst>
          </p:cNvPr>
          <p:cNvSpPr txBox="1"/>
          <p:nvPr/>
        </p:nvSpPr>
        <p:spPr>
          <a:xfrm rot="21141690">
            <a:off x="4234028" y="2188694"/>
            <a:ext cx="4856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3</a:t>
            </a:r>
            <a:endParaRPr kumimoji="0" lang="en-US" sz="36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4" name="Picture 3">
            <a:extLst>
              <a:ext uri="{FF2B5EF4-FFF2-40B4-BE49-F238E27FC236}">
                <a16:creationId xmlns:a16="http://schemas.microsoft.com/office/drawing/2014/main" id="{94920948-70DF-444F-8C79-803547DF716E}"/>
              </a:ext>
            </a:extLst>
          </p:cNvPr>
          <p:cNvPicPr>
            <a:picLocks noChangeAspect="1"/>
          </p:cNvPicPr>
          <p:nvPr/>
        </p:nvPicPr>
        <p:blipFill>
          <a:blip r:embed="rId3"/>
          <a:stretch>
            <a:fillRect/>
          </a:stretch>
        </p:blipFill>
        <p:spPr>
          <a:xfrm>
            <a:off x="4258748" y="1355255"/>
            <a:ext cx="3974937" cy="1097375"/>
          </a:xfrm>
          <a:prstGeom prst="rect">
            <a:avLst/>
          </a:prstGeom>
        </p:spPr>
      </p:pic>
      <p:sp>
        <p:nvSpPr>
          <p:cNvPr id="2" name="Hình Bầu dục 1">
            <a:extLst>
              <a:ext uri="{FF2B5EF4-FFF2-40B4-BE49-F238E27FC236}">
                <a16:creationId xmlns:a16="http://schemas.microsoft.com/office/drawing/2014/main" id="{43A6D24C-9421-22B7-DEBE-B8ECA2C5589A}"/>
              </a:ext>
            </a:extLst>
          </p:cNvPr>
          <p:cNvSpPr/>
          <p:nvPr/>
        </p:nvSpPr>
        <p:spPr>
          <a:xfrm>
            <a:off x="-1492406" y="237466"/>
            <a:ext cx="1255220" cy="12601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Hình Bầu dục 1">
            <a:extLst>
              <a:ext uri="{FF2B5EF4-FFF2-40B4-BE49-F238E27FC236}">
                <a16:creationId xmlns:a16="http://schemas.microsoft.com/office/drawing/2014/main" id="{D6F63E97-F61D-6D29-4463-6FEC7D41D1D7}"/>
              </a:ext>
            </a:extLst>
          </p:cNvPr>
          <p:cNvSpPr/>
          <p:nvPr/>
        </p:nvSpPr>
        <p:spPr>
          <a:xfrm>
            <a:off x="-1492406" y="237466"/>
            <a:ext cx="1255220" cy="12601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252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7"/>
          <p:cNvSpPr txBox="1">
            <a:spLocks noGrp="1"/>
          </p:cNvSpPr>
          <p:nvPr>
            <p:ph type="ctrTitle"/>
          </p:nvPr>
        </p:nvSpPr>
        <p:spPr>
          <a:xfrm rot="-182">
            <a:off x="2994912" y="-27243"/>
            <a:ext cx="8121484" cy="1194400"/>
          </a:xfrm>
          <a:prstGeom prst="rect">
            <a:avLst/>
          </a:prstGeom>
        </p:spPr>
        <p:txBody>
          <a:bodyPr spcFirstLastPara="1" wrap="square" lIns="121900" tIns="121900" rIns="121900" bIns="121900" anchor="b" anchorCtr="0">
            <a:noAutofit/>
          </a:bodyPr>
          <a:lstStyle/>
          <a:p>
            <a:r>
              <a:rPr lang="en-US" sz="4800" dirty="0" err="1">
                <a:ln w="12700">
                  <a:solidFill>
                    <a:sysClr val="windowText" lastClr="000000"/>
                  </a:solidFill>
                </a:ln>
                <a:solidFill>
                  <a:srgbClr val="FF0000"/>
                </a:solidFill>
                <a:latin typeface="+mj-lt"/>
                <a:cs typeface="Times New Roman" panose="02020603050405020304" pitchFamily="18" charset="0"/>
              </a:rPr>
              <a:t>Kết</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nhóm</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theo</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sở</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thích</a:t>
            </a:r>
            <a:endParaRPr lang="en-US" sz="4800" dirty="0">
              <a:ln w="12700">
                <a:solidFill>
                  <a:sysClr val="windowText" lastClr="000000"/>
                </a:solidFill>
              </a:ln>
              <a:solidFill>
                <a:srgbClr val="FF0000"/>
              </a:solidFill>
              <a:latin typeface="+mj-lt"/>
              <a:cs typeface="Times New Roman" panose="02020603050405020304" pitchFamily="18" charset="0"/>
            </a:endParaRP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 name="Group 161">
            <a:extLst>
              <a:ext uri="{FF2B5EF4-FFF2-40B4-BE49-F238E27FC236}">
                <a16:creationId xmlns:a16="http://schemas.microsoft.com/office/drawing/2014/main" id="{D572E49E-0CDF-4353-8F99-0CB417469E1D}"/>
              </a:ext>
            </a:extLst>
          </p:cNvPr>
          <p:cNvGrpSpPr/>
          <p:nvPr/>
        </p:nvGrpSpPr>
        <p:grpSpPr>
          <a:xfrm>
            <a:off x="993419" y="1458053"/>
            <a:ext cx="1109181" cy="1044856"/>
            <a:chOff x="1206989" y="1720465"/>
            <a:chExt cx="831886" cy="783642"/>
          </a:xfrm>
        </p:grpSpPr>
        <p:sp>
          <p:nvSpPr>
            <p:cNvPr id="164" name="Google Shape;1399;p36">
              <a:extLst>
                <a:ext uri="{FF2B5EF4-FFF2-40B4-BE49-F238E27FC236}">
                  <a16:creationId xmlns:a16="http://schemas.microsoft.com/office/drawing/2014/main" id="{B725B493-7CFB-4FF9-B0D5-35F645F1A37A}"/>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00;p36">
              <a:extLst>
                <a:ext uri="{FF2B5EF4-FFF2-40B4-BE49-F238E27FC236}">
                  <a16:creationId xmlns:a16="http://schemas.microsoft.com/office/drawing/2014/main" id="{5125AFAA-77AB-4D3C-8B78-283BF7D19C6E}"/>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01;p36">
              <a:extLst>
                <a:ext uri="{FF2B5EF4-FFF2-40B4-BE49-F238E27FC236}">
                  <a16:creationId xmlns:a16="http://schemas.microsoft.com/office/drawing/2014/main" id="{2D647F57-99AF-494B-8C30-07F2E8C5F860}"/>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02;p36">
              <a:extLst>
                <a:ext uri="{FF2B5EF4-FFF2-40B4-BE49-F238E27FC236}">
                  <a16:creationId xmlns:a16="http://schemas.microsoft.com/office/drawing/2014/main" id="{E2F6A1FF-F5C9-4F53-9B04-61EAB978F55B}"/>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03;p36">
              <a:extLst>
                <a:ext uri="{FF2B5EF4-FFF2-40B4-BE49-F238E27FC236}">
                  <a16:creationId xmlns:a16="http://schemas.microsoft.com/office/drawing/2014/main" id="{691A7DDF-C414-41AA-BA56-F4CFF274DA9F}"/>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04;p36">
              <a:extLst>
                <a:ext uri="{FF2B5EF4-FFF2-40B4-BE49-F238E27FC236}">
                  <a16:creationId xmlns:a16="http://schemas.microsoft.com/office/drawing/2014/main" id="{DAEA1AD1-24BC-42BB-87D7-FBF4E37C5FD2}"/>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05;p36">
              <a:extLst>
                <a:ext uri="{FF2B5EF4-FFF2-40B4-BE49-F238E27FC236}">
                  <a16:creationId xmlns:a16="http://schemas.microsoft.com/office/drawing/2014/main" id="{E4E54C96-92BA-4D52-9783-45FD0B5214A2}"/>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06;p36">
              <a:extLst>
                <a:ext uri="{FF2B5EF4-FFF2-40B4-BE49-F238E27FC236}">
                  <a16:creationId xmlns:a16="http://schemas.microsoft.com/office/drawing/2014/main" id="{9C022637-330D-4716-9FF9-14EFD4FA9CF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07;p36">
              <a:extLst>
                <a:ext uri="{FF2B5EF4-FFF2-40B4-BE49-F238E27FC236}">
                  <a16:creationId xmlns:a16="http://schemas.microsoft.com/office/drawing/2014/main" id="{FBAB3635-4F09-4BC0-A25D-ACF9B2589276}"/>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08;p36">
              <a:extLst>
                <a:ext uri="{FF2B5EF4-FFF2-40B4-BE49-F238E27FC236}">
                  <a16:creationId xmlns:a16="http://schemas.microsoft.com/office/drawing/2014/main" id="{E0D309C3-FC99-4939-9892-93D6545B4C7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09;p36">
              <a:extLst>
                <a:ext uri="{FF2B5EF4-FFF2-40B4-BE49-F238E27FC236}">
                  <a16:creationId xmlns:a16="http://schemas.microsoft.com/office/drawing/2014/main" id="{6BE8904D-1474-4D02-B5B2-34C8544952F5}"/>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10;p36">
              <a:extLst>
                <a:ext uri="{FF2B5EF4-FFF2-40B4-BE49-F238E27FC236}">
                  <a16:creationId xmlns:a16="http://schemas.microsoft.com/office/drawing/2014/main" id="{2E9CE2BE-91C9-4056-BE22-6A55B199CB2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11;p36">
              <a:extLst>
                <a:ext uri="{FF2B5EF4-FFF2-40B4-BE49-F238E27FC236}">
                  <a16:creationId xmlns:a16="http://schemas.microsoft.com/office/drawing/2014/main" id="{2D0778C6-7CCC-497F-8A24-4E8DAB6573DA}"/>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12;p36">
              <a:extLst>
                <a:ext uri="{FF2B5EF4-FFF2-40B4-BE49-F238E27FC236}">
                  <a16:creationId xmlns:a16="http://schemas.microsoft.com/office/drawing/2014/main" id="{0F07757F-4771-4C94-814C-C19881C0A96B}"/>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13;p36">
              <a:extLst>
                <a:ext uri="{FF2B5EF4-FFF2-40B4-BE49-F238E27FC236}">
                  <a16:creationId xmlns:a16="http://schemas.microsoft.com/office/drawing/2014/main" id="{5514D4E3-4663-4243-A118-6069EEB07614}"/>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14;p36">
              <a:extLst>
                <a:ext uri="{FF2B5EF4-FFF2-40B4-BE49-F238E27FC236}">
                  <a16:creationId xmlns:a16="http://schemas.microsoft.com/office/drawing/2014/main" id="{8AB9CC4F-700E-472F-8FF2-CE030B7EFA17}"/>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15;p36">
              <a:extLst>
                <a:ext uri="{FF2B5EF4-FFF2-40B4-BE49-F238E27FC236}">
                  <a16:creationId xmlns:a16="http://schemas.microsoft.com/office/drawing/2014/main" id="{3C147219-1E25-4470-8D4E-00F82EB950FF}"/>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16;p36">
              <a:extLst>
                <a:ext uri="{FF2B5EF4-FFF2-40B4-BE49-F238E27FC236}">
                  <a16:creationId xmlns:a16="http://schemas.microsoft.com/office/drawing/2014/main" id="{714BDAF9-7046-4679-9AF7-B97995674981}"/>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17;p36">
              <a:extLst>
                <a:ext uri="{FF2B5EF4-FFF2-40B4-BE49-F238E27FC236}">
                  <a16:creationId xmlns:a16="http://schemas.microsoft.com/office/drawing/2014/main" id="{236DF9EE-61E6-4943-96D4-4F110908AA68}"/>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18;p36">
              <a:extLst>
                <a:ext uri="{FF2B5EF4-FFF2-40B4-BE49-F238E27FC236}">
                  <a16:creationId xmlns:a16="http://schemas.microsoft.com/office/drawing/2014/main" id="{D3E6E3D0-F3F7-4D37-A861-923C525F193B}"/>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1466;p36">
            <a:extLst>
              <a:ext uri="{FF2B5EF4-FFF2-40B4-BE49-F238E27FC236}">
                <a16:creationId xmlns:a16="http://schemas.microsoft.com/office/drawing/2014/main" id="{6C67092C-9299-4E3C-883C-3CC3509F1790}"/>
              </a:ext>
            </a:extLst>
          </p:cNvPr>
          <p:cNvSpPr txBox="1">
            <a:spLocks/>
          </p:cNvSpPr>
          <p:nvPr/>
        </p:nvSpPr>
        <p:spPr>
          <a:xfrm flipH="1">
            <a:off x="2052758" y="2161710"/>
            <a:ext cx="10086356" cy="58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n-US" sz="2800" b="1" kern="0" dirty="0" err="1">
                <a:solidFill>
                  <a:srgbClr val="002060"/>
                </a:solidFill>
                <a:latin typeface="+mj-lt"/>
                <a:ea typeface="Cambria" panose="02040503050406030204" pitchFamily="18" charset="0"/>
                <a:cs typeface="Times New Roman" panose="02020603050405020304" pitchFamily="18" charset="0"/>
              </a:rPr>
              <a:t>Chọn</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sở</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thích</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của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em</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để</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ghi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hoặc</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vẽ</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vào</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khoảng</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giữa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ngôi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sao</a:t>
            </a:r>
            <a:endParaRPr lang="vi-VN" sz="2800" b="1" kern="0" dirty="0">
              <a:solidFill>
                <a:srgbClr val="002060"/>
              </a:solidFill>
              <a:latin typeface="+mj-lt"/>
              <a:ea typeface="Cambria" panose="02040503050406030204" pitchFamily="18" charset="0"/>
              <a:cs typeface="Times New Roman" panose="02020603050405020304" pitchFamily="18" charset="0"/>
            </a:endParaRPr>
          </a:p>
        </p:txBody>
      </p:sp>
      <p:grpSp>
        <p:nvGrpSpPr>
          <p:cNvPr id="217" name="Group 216">
            <a:extLst>
              <a:ext uri="{FF2B5EF4-FFF2-40B4-BE49-F238E27FC236}">
                <a16:creationId xmlns:a16="http://schemas.microsoft.com/office/drawing/2014/main" id="{2E9BAE00-A69F-4E4C-935C-49087279BA66}"/>
              </a:ext>
            </a:extLst>
          </p:cNvPr>
          <p:cNvGrpSpPr/>
          <p:nvPr/>
        </p:nvGrpSpPr>
        <p:grpSpPr>
          <a:xfrm>
            <a:off x="1062045" y="2652269"/>
            <a:ext cx="1109181" cy="1044856"/>
            <a:chOff x="1206989" y="1720465"/>
            <a:chExt cx="831886" cy="783642"/>
          </a:xfrm>
        </p:grpSpPr>
        <p:sp>
          <p:nvSpPr>
            <p:cNvPr id="218" name="Google Shape;1399;p36">
              <a:extLst>
                <a:ext uri="{FF2B5EF4-FFF2-40B4-BE49-F238E27FC236}">
                  <a16:creationId xmlns:a16="http://schemas.microsoft.com/office/drawing/2014/main" id="{60BF61D0-C414-4C7D-A875-307236FBA447}"/>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00;p36">
              <a:extLst>
                <a:ext uri="{FF2B5EF4-FFF2-40B4-BE49-F238E27FC236}">
                  <a16:creationId xmlns:a16="http://schemas.microsoft.com/office/drawing/2014/main" id="{8AF9C82F-E567-4DAA-B775-044EE037DA2B}"/>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01;p36">
              <a:extLst>
                <a:ext uri="{FF2B5EF4-FFF2-40B4-BE49-F238E27FC236}">
                  <a16:creationId xmlns:a16="http://schemas.microsoft.com/office/drawing/2014/main" id="{C84BEAA5-5CAD-4B5C-B596-3B436687BBA1}"/>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02;p36">
              <a:extLst>
                <a:ext uri="{FF2B5EF4-FFF2-40B4-BE49-F238E27FC236}">
                  <a16:creationId xmlns:a16="http://schemas.microsoft.com/office/drawing/2014/main" id="{BEBAA12F-35D3-421E-8F8B-4F5631C43097}"/>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03;p36">
              <a:extLst>
                <a:ext uri="{FF2B5EF4-FFF2-40B4-BE49-F238E27FC236}">
                  <a16:creationId xmlns:a16="http://schemas.microsoft.com/office/drawing/2014/main" id="{B5A8F025-9C9A-4E14-A7E3-536CD5C44DE9}"/>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04;p36">
              <a:extLst>
                <a:ext uri="{FF2B5EF4-FFF2-40B4-BE49-F238E27FC236}">
                  <a16:creationId xmlns:a16="http://schemas.microsoft.com/office/drawing/2014/main" id="{C2B22F4F-CCA0-4618-87CB-23E15798074E}"/>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05;p36">
              <a:extLst>
                <a:ext uri="{FF2B5EF4-FFF2-40B4-BE49-F238E27FC236}">
                  <a16:creationId xmlns:a16="http://schemas.microsoft.com/office/drawing/2014/main" id="{65EF2E90-5C84-4C8E-BA0C-E3A60AE31534}"/>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06;p36">
              <a:extLst>
                <a:ext uri="{FF2B5EF4-FFF2-40B4-BE49-F238E27FC236}">
                  <a16:creationId xmlns:a16="http://schemas.microsoft.com/office/drawing/2014/main" id="{8231925A-BAF5-4E62-B76C-21A269580CD6}"/>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07;p36">
              <a:extLst>
                <a:ext uri="{FF2B5EF4-FFF2-40B4-BE49-F238E27FC236}">
                  <a16:creationId xmlns:a16="http://schemas.microsoft.com/office/drawing/2014/main" id="{8AB8E588-4B67-405E-B14C-543C3A6BAB55}"/>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08;p36">
              <a:extLst>
                <a:ext uri="{FF2B5EF4-FFF2-40B4-BE49-F238E27FC236}">
                  <a16:creationId xmlns:a16="http://schemas.microsoft.com/office/drawing/2014/main" id="{DC693D30-65C1-4705-9AE9-9EF99ABC684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09;p36">
              <a:extLst>
                <a:ext uri="{FF2B5EF4-FFF2-40B4-BE49-F238E27FC236}">
                  <a16:creationId xmlns:a16="http://schemas.microsoft.com/office/drawing/2014/main" id="{89E64842-12A3-4B0F-AF57-483DF43DDA54}"/>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10;p36">
              <a:extLst>
                <a:ext uri="{FF2B5EF4-FFF2-40B4-BE49-F238E27FC236}">
                  <a16:creationId xmlns:a16="http://schemas.microsoft.com/office/drawing/2014/main" id="{A15674FB-7A57-40D8-8479-13DFAB40081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11;p36">
              <a:extLst>
                <a:ext uri="{FF2B5EF4-FFF2-40B4-BE49-F238E27FC236}">
                  <a16:creationId xmlns:a16="http://schemas.microsoft.com/office/drawing/2014/main" id="{58DB7F8E-1B15-4937-A687-B206A5E07435}"/>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12;p36">
              <a:extLst>
                <a:ext uri="{FF2B5EF4-FFF2-40B4-BE49-F238E27FC236}">
                  <a16:creationId xmlns:a16="http://schemas.microsoft.com/office/drawing/2014/main" id="{9E914807-80DB-4A20-961C-E60BB7E4C089}"/>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13;p36">
              <a:extLst>
                <a:ext uri="{FF2B5EF4-FFF2-40B4-BE49-F238E27FC236}">
                  <a16:creationId xmlns:a16="http://schemas.microsoft.com/office/drawing/2014/main" id="{23435DD0-AE59-4469-81B5-88FCDE398AB2}"/>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14;p36">
              <a:extLst>
                <a:ext uri="{FF2B5EF4-FFF2-40B4-BE49-F238E27FC236}">
                  <a16:creationId xmlns:a16="http://schemas.microsoft.com/office/drawing/2014/main" id="{384E3459-A9F1-4E90-A66A-95EBC39A0B82}"/>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15;p36">
              <a:extLst>
                <a:ext uri="{FF2B5EF4-FFF2-40B4-BE49-F238E27FC236}">
                  <a16:creationId xmlns:a16="http://schemas.microsoft.com/office/drawing/2014/main" id="{51D2EE47-8F98-4A37-AE53-C1AAE0DE6035}"/>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16;p36">
              <a:extLst>
                <a:ext uri="{FF2B5EF4-FFF2-40B4-BE49-F238E27FC236}">
                  <a16:creationId xmlns:a16="http://schemas.microsoft.com/office/drawing/2014/main" id="{8B6462E3-956D-4A91-A1D5-A258FFA288AA}"/>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17;p36">
              <a:extLst>
                <a:ext uri="{FF2B5EF4-FFF2-40B4-BE49-F238E27FC236}">
                  <a16:creationId xmlns:a16="http://schemas.microsoft.com/office/drawing/2014/main" id="{F9A72ABB-B81A-4402-BA8D-1BC7334F4509}"/>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18;p36">
              <a:extLst>
                <a:ext uri="{FF2B5EF4-FFF2-40B4-BE49-F238E27FC236}">
                  <a16:creationId xmlns:a16="http://schemas.microsoft.com/office/drawing/2014/main" id="{8E40BD5F-3383-4180-8243-CE444E0F6DE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8" name="Google Shape;1466;p36">
            <a:extLst>
              <a:ext uri="{FF2B5EF4-FFF2-40B4-BE49-F238E27FC236}">
                <a16:creationId xmlns:a16="http://schemas.microsoft.com/office/drawing/2014/main" id="{9F549490-2B5D-4EDE-9603-9FA38F15AF76}"/>
              </a:ext>
            </a:extLst>
          </p:cNvPr>
          <p:cNvSpPr txBox="1">
            <a:spLocks/>
          </p:cNvSpPr>
          <p:nvPr/>
        </p:nvSpPr>
        <p:spPr>
          <a:xfrm flipH="1">
            <a:off x="1978037" y="2955558"/>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Tìm</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cùng</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và</a:t>
            </a:r>
            <a:r>
              <a:rPr lang="en-US" sz="2800" b="1" dirty="0">
                <a:solidFill>
                  <a:srgbClr val="002060"/>
                </a:solidFill>
                <a:latin typeface="+mj-lt"/>
              </a:rPr>
              <a:t> </a:t>
            </a:r>
            <a:r>
              <a:rPr lang="en-US" sz="2800" b="1" dirty="0" err="1">
                <a:solidFill>
                  <a:srgbClr val="002060"/>
                </a:solidFill>
                <a:latin typeface="+mj-lt"/>
              </a:rPr>
              <a:t>kết</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theo</a:t>
            </a:r>
            <a:r>
              <a:rPr lang="en-US" sz="2800" b="1" dirty="0">
                <a:solidFill>
                  <a:srgbClr val="002060"/>
                </a:solidFill>
                <a:latin typeface="+mj-lt"/>
              </a:rPr>
              <a:t> </a:t>
            </a:r>
            <a:r>
              <a:rPr lang="en-US" sz="2800" b="1" dirty="0" err="1">
                <a:solidFill>
                  <a:srgbClr val="002060"/>
                </a:solidFill>
                <a:latin typeface="+mj-lt"/>
              </a:rPr>
              <a:t>nhóm</a:t>
            </a:r>
            <a:endParaRPr lang="en-US" sz="2800" b="1" dirty="0">
              <a:solidFill>
                <a:srgbClr val="002060"/>
              </a:solidFill>
              <a:latin typeface="+mj-lt"/>
            </a:endParaRPr>
          </a:p>
        </p:txBody>
      </p:sp>
      <p:pic>
        <p:nvPicPr>
          <p:cNvPr id="7" name="Picture 6">
            <a:extLst>
              <a:ext uri="{FF2B5EF4-FFF2-40B4-BE49-F238E27FC236}">
                <a16:creationId xmlns:a16="http://schemas.microsoft.com/office/drawing/2014/main" id="{65C43882-3ABC-4595-BDA0-FF0DB7299B05}"/>
              </a:ext>
            </a:extLst>
          </p:cNvPr>
          <p:cNvPicPr>
            <a:picLocks noChangeAspect="1"/>
          </p:cNvPicPr>
          <p:nvPr/>
        </p:nvPicPr>
        <p:blipFill>
          <a:blip r:embed="rId3"/>
          <a:stretch>
            <a:fillRect/>
          </a:stretch>
        </p:blipFill>
        <p:spPr>
          <a:xfrm>
            <a:off x="3385820" y="3535958"/>
            <a:ext cx="6693958" cy="2134553"/>
          </a:xfrm>
          <a:prstGeom prst="rect">
            <a:avLst/>
          </a:prstGeom>
        </p:spPr>
      </p:pic>
      <p:grpSp>
        <p:nvGrpSpPr>
          <p:cNvPr id="239" name="Group 238">
            <a:extLst>
              <a:ext uri="{FF2B5EF4-FFF2-40B4-BE49-F238E27FC236}">
                <a16:creationId xmlns:a16="http://schemas.microsoft.com/office/drawing/2014/main" id="{27B63AD1-D902-466C-9978-46226F677BAD}"/>
              </a:ext>
            </a:extLst>
          </p:cNvPr>
          <p:cNvGrpSpPr/>
          <p:nvPr/>
        </p:nvGrpSpPr>
        <p:grpSpPr>
          <a:xfrm>
            <a:off x="968091" y="5711438"/>
            <a:ext cx="1109181" cy="1044856"/>
            <a:chOff x="1206989" y="1720465"/>
            <a:chExt cx="831886" cy="783642"/>
          </a:xfrm>
        </p:grpSpPr>
        <p:sp>
          <p:nvSpPr>
            <p:cNvPr id="240" name="Google Shape;1399;p36">
              <a:extLst>
                <a:ext uri="{FF2B5EF4-FFF2-40B4-BE49-F238E27FC236}">
                  <a16:creationId xmlns:a16="http://schemas.microsoft.com/office/drawing/2014/main" id="{47A531FD-3EAD-401A-BA2A-3C1E601AE603}"/>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00;p36">
              <a:extLst>
                <a:ext uri="{FF2B5EF4-FFF2-40B4-BE49-F238E27FC236}">
                  <a16:creationId xmlns:a16="http://schemas.microsoft.com/office/drawing/2014/main" id="{1FC77776-A37F-49CB-A101-E5B41FC12646}"/>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01;p36">
              <a:extLst>
                <a:ext uri="{FF2B5EF4-FFF2-40B4-BE49-F238E27FC236}">
                  <a16:creationId xmlns:a16="http://schemas.microsoft.com/office/drawing/2014/main" id="{F1F973CB-B41A-4938-A79F-1364C64E41A9}"/>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02;p36">
              <a:extLst>
                <a:ext uri="{FF2B5EF4-FFF2-40B4-BE49-F238E27FC236}">
                  <a16:creationId xmlns:a16="http://schemas.microsoft.com/office/drawing/2014/main" id="{4696A2F7-2396-44A2-B73D-7B57C86F50C1}"/>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03;p36">
              <a:extLst>
                <a:ext uri="{FF2B5EF4-FFF2-40B4-BE49-F238E27FC236}">
                  <a16:creationId xmlns:a16="http://schemas.microsoft.com/office/drawing/2014/main" id="{2D9A82EA-BCDB-434C-B5D8-C859BD3FC00D}"/>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04;p36">
              <a:extLst>
                <a:ext uri="{FF2B5EF4-FFF2-40B4-BE49-F238E27FC236}">
                  <a16:creationId xmlns:a16="http://schemas.microsoft.com/office/drawing/2014/main" id="{819F067D-4C3E-44D6-91E8-23A06A74CBB1}"/>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05;p36">
              <a:extLst>
                <a:ext uri="{FF2B5EF4-FFF2-40B4-BE49-F238E27FC236}">
                  <a16:creationId xmlns:a16="http://schemas.microsoft.com/office/drawing/2014/main" id="{B4C54BEB-B55B-48ED-BBED-39AADDFF1C05}"/>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06;p36">
              <a:extLst>
                <a:ext uri="{FF2B5EF4-FFF2-40B4-BE49-F238E27FC236}">
                  <a16:creationId xmlns:a16="http://schemas.microsoft.com/office/drawing/2014/main" id="{032CDDF8-2419-4EA0-ABA4-71A9BBC4979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07;p36">
              <a:extLst>
                <a:ext uri="{FF2B5EF4-FFF2-40B4-BE49-F238E27FC236}">
                  <a16:creationId xmlns:a16="http://schemas.microsoft.com/office/drawing/2014/main" id="{9218866C-8641-4A06-A49F-193EC9F0CA18}"/>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08;p36">
              <a:extLst>
                <a:ext uri="{FF2B5EF4-FFF2-40B4-BE49-F238E27FC236}">
                  <a16:creationId xmlns:a16="http://schemas.microsoft.com/office/drawing/2014/main" id="{596174C7-3EC1-4711-A538-7FC9CB4A67B9}"/>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09;p36">
              <a:extLst>
                <a:ext uri="{FF2B5EF4-FFF2-40B4-BE49-F238E27FC236}">
                  <a16:creationId xmlns:a16="http://schemas.microsoft.com/office/drawing/2014/main" id="{80BB6542-0848-4516-91F6-055D20B73C37}"/>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410;p36">
              <a:extLst>
                <a:ext uri="{FF2B5EF4-FFF2-40B4-BE49-F238E27FC236}">
                  <a16:creationId xmlns:a16="http://schemas.microsoft.com/office/drawing/2014/main" id="{DC49DC27-B428-4C5E-8FC0-BA5200B6879C}"/>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11;p36">
              <a:extLst>
                <a:ext uri="{FF2B5EF4-FFF2-40B4-BE49-F238E27FC236}">
                  <a16:creationId xmlns:a16="http://schemas.microsoft.com/office/drawing/2014/main" id="{B249D6D5-97F5-4E7E-B4BF-5D723A9DE631}"/>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412;p36">
              <a:extLst>
                <a:ext uri="{FF2B5EF4-FFF2-40B4-BE49-F238E27FC236}">
                  <a16:creationId xmlns:a16="http://schemas.microsoft.com/office/drawing/2014/main" id="{E321DBF3-16E5-4FEB-B24D-D70B2D197883}"/>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413;p36">
              <a:extLst>
                <a:ext uri="{FF2B5EF4-FFF2-40B4-BE49-F238E27FC236}">
                  <a16:creationId xmlns:a16="http://schemas.microsoft.com/office/drawing/2014/main" id="{B471BE3E-3BEC-4E1E-A856-A7A74E19E189}"/>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414;p36">
              <a:extLst>
                <a:ext uri="{FF2B5EF4-FFF2-40B4-BE49-F238E27FC236}">
                  <a16:creationId xmlns:a16="http://schemas.microsoft.com/office/drawing/2014/main" id="{EF38D994-7F0A-40E3-BD02-6E7CDB8D7AA5}"/>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415;p36">
              <a:extLst>
                <a:ext uri="{FF2B5EF4-FFF2-40B4-BE49-F238E27FC236}">
                  <a16:creationId xmlns:a16="http://schemas.microsoft.com/office/drawing/2014/main" id="{981D3AD2-33CF-446D-86E3-C41662F4A00D}"/>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416;p36">
              <a:extLst>
                <a:ext uri="{FF2B5EF4-FFF2-40B4-BE49-F238E27FC236}">
                  <a16:creationId xmlns:a16="http://schemas.microsoft.com/office/drawing/2014/main" id="{10217041-4E83-4D42-A71D-04CD90B018FD}"/>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417;p36">
              <a:extLst>
                <a:ext uri="{FF2B5EF4-FFF2-40B4-BE49-F238E27FC236}">
                  <a16:creationId xmlns:a16="http://schemas.microsoft.com/office/drawing/2014/main" id="{00D917F1-3EDB-4799-967E-D8171E3BF1CE}"/>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418;p36">
              <a:extLst>
                <a:ext uri="{FF2B5EF4-FFF2-40B4-BE49-F238E27FC236}">
                  <a16:creationId xmlns:a16="http://schemas.microsoft.com/office/drawing/2014/main" id="{B4FE5673-A112-4532-98C8-3BA03530E27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 name="Google Shape;1466;p36">
            <a:extLst>
              <a:ext uri="{FF2B5EF4-FFF2-40B4-BE49-F238E27FC236}">
                <a16:creationId xmlns:a16="http://schemas.microsoft.com/office/drawing/2014/main" id="{CE288890-B037-4C8E-8F3B-851A5B4B43F3}"/>
              </a:ext>
            </a:extLst>
          </p:cNvPr>
          <p:cNvSpPr txBox="1">
            <a:spLocks/>
          </p:cNvSpPr>
          <p:nvPr/>
        </p:nvSpPr>
        <p:spPr>
          <a:xfrm flipH="1">
            <a:off x="1873908" y="6299836"/>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Với</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không</a:t>
            </a:r>
            <a:r>
              <a:rPr lang="en-US" sz="2800" b="1" dirty="0">
                <a:solidFill>
                  <a:srgbClr val="002060"/>
                </a:solidFill>
                <a:latin typeface="+mj-lt"/>
              </a:rPr>
              <a:t> </a:t>
            </a:r>
            <a:r>
              <a:rPr lang="en-US" sz="2800" b="1" dirty="0" err="1">
                <a:solidFill>
                  <a:srgbClr val="002060"/>
                </a:solidFill>
                <a:latin typeface="+mj-lt"/>
              </a:rPr>
              <a:t>trùng</a:t>
            </a:r>
            <a:r>
              <a:rPr lang="en-US" sz="2800" b="1" dirty="0">
                <a:solidFill>
                  <a:srgbClr val="002060"/>
                </a:solidFill>
                <a:latin typeface="+mj-lt"/>
              </a:rPr>
              <a:t> </a:t>
            </a:r>
            <a:r>
              <a:rPr lang="en-US" sz="2800" b="1" dirty="0" err="1">
                <a:solidFill>
                  <a:srgbClr val="002060"/>
                </a:solidFill>
                <a:latin typeface="+mj-lt"/>
              </a:rPr>
              <a:t>với</a:t>
            </a:r>
            <a:r>
              <a:rPr lang="en-US" sz="2800" b="1" dirty="0">
                <a:solidFill>
                  <a:srgbClr val="002060"/>
                </a:solidFill>
                <a:latin typeface="+mj-lt"/>
              </a:rPr>
              <a:t> ai </a:t>
            </a:r>
            <a:r>
              <a:rPr lang="en-US" sz="2800" b="1" dirty="0" err="1">
                <a:solidFill>
                  <a:srgbClr val="002060"/>
                </a:solidFill>
                <a:latin typeface="+mj-lt"/>
              </a:rPr>
              <a:t>thì</a:t>
            </a:r>
            <a:r>
              <a:rPr lang="en-US" sz="2800" b="1" dirty="0">
                <a:solidFill>
                  <a:srgbClr val="002060"/>
                </a:solidFill>
                <a:latin typeface="+mj-lt"/>
              </a:rPr>
              <a:t> </a:t>
            </a:r>
            <a:r>
              <a:rPr lang="en-US" sz="2800" b="1" dirty="0" err="1">
                <a:solidFill>
                  <a:srgbClr val="002060"/>
                </a:solidFill>
                <a:latin typeface="+mj-lt"/>
              </a:rPr>
              <a:t>vào</a:t>
            </a:r>
            <a:r>
              <a:rPr lang="en-US" sz="2800" b="1" dirty="0">
                <a:solidFill>
                  <a:srgbClr val="002060"/>
                </a:solidFill>
                <a:latin typeface="+mj-lt"/>
              </a:rPr>
              <a:t> </a:t>
            </a:r>
            <a:r>
              <a:rPr lang="en-US" sz="2800" b="1" dirty="0" err="1">
                <a:solidFill>
                  <a:srgbClr val="002060"/>
                </a:solidFill>
                <a:latin typeface="+mj-lt"/>
              </a:rPr>
              <a:t>nhóm</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độc</a:t>
            </a:r>
            <a:r>
              <a:rPr lang="en-US" sz="2800" b="1" dirty="0">
                <a:solidFill>
                  <a:srgbClr val="002060"/>
                </a:solidFill>
                <a:latin typeface="+mj-lt"/>
              </a:rPr>
              <a:t> </a:t>
            </a:r>
            <a:r>
              <a:rPr lang="en-US" sz="2800" b="1" dirty="0" err="1">
                <a:solidFill>
                  <a:srgbClr val="002060"/>
                </a:solidFill>
                <a:latin typeface="+mj-lt"/>
              </a:rPr>
              <a:t>đáo</a:t>
            </a:r>
            <a:r>
              <a:rPr lang="en-US" sz="2800" b="1" dirty="0">
                <a:solidFill>
                  <a:srgbClr val="002060"/>
                </a:solidFill>
                <a:latin typeface="+mj-lt"/>
              </a:rPr>
              <a:t>.</a:t>
            </a:r>
          </a:p>
        </p:txBody>
      </p:sp>
      <p:sp>
        <p:nvSpPr>
          <p:cNvPr id="2" name="Hình Bầu dục 1">
            <a:extLst>
              <a:ext uri="{FF2B5EF4-FFF2-40B4-BE49-F238E27FC236}">
                <a16:creationId xmlns:a16="http://schemas.microsoft.com/office/drawing/2014/main" id="{E0B09432-BA5A-5213-97EC-3712819D88A6}"/>
              </a:ext>
            </a:extLst>
          </p:cNvPr>
          <p:cNvSpPr/>
          <p:nvPr/>
        </p:nvSpPr>
        <p:spPr>
          <a:xfrm>
            <a:off x="-1492406" y="237466"/>
            <a:ext cx="1255220" cy="12601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barn(inVertical)">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wipe(down)">
                                      <p:cBhvr>
                                        <p:cTn id="15" dur="500"/>
                                        <p:tgtEl>
                                          <p:spTgt spid="238"/>
                                        </p:tgtEl>
                                      </p:cBhvr>
                                    </p:animEffect>
                                  </p:childTnLst>
                                </p:cTn>
                              </p:par>
                              <p:par>
                                <p:cTn id="16" presetID="22" presetClass="entr" presetSubtype="4"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down)">
                                      <p:cBhvr>
                                        <p:cTn id="18" dur="500"/>
                                        <p:tgtEl>
                                          <p:spTgt spid="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wipe(down)">
                                      <p:cBhvr>
                                        <p:cTn id="28" dur="500"/>
                                        <p:tgtEl>
                                          <p:spTgt spid="260"/>
                                        </p:tgtEl>
                                      </p:cBhvr>
                                    </p:animEffect>
                                  </p:childTnLst>
                                </p:cTn>
                              </p:par>
                              <p:par>
                                <p:cTn id="29" presetID="22" presetClass="entr" presetSubtype="4" fill="hold" nodeType="with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wipe(down)">
                                      <p:cBhvr>
                                        <p:cTn id="3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38" grpId="0"/>
      <p:bldP spid="26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195" name="Google Shape;1195;p33"/>
          <p:cNvSpPr/>
          <p:nvPr/>
        </p:nvSpPr>
        <p:spPr>
          <a:xfrm>
            <a:off x="3667836" y="334483"/>
            <a:ext cx="5794233"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3"/>
          <p:cNvSpPr txBox="1">
            <a:spLocks noGrp="1"/>
          </p:cNvSpPr>
          <p:nvPr>
            <p:ph type="title"/>
          </p:nvPr>
        </p:nvSpPr>
        <p:spPr>
          <a:xfrm>
            <a:off x="3604329" y="342946"/>
            <a:ext cx="5867741" cy="763600"/>
          </a:xfrm>
          <a:prstGeom prst="rect">
            <a:avLst/>
          </a:prstGeom>
        </p:spPr>
        <p:txBody>
          <a:bodyPr spcFirstLastPara="1" wrap="square" lIns="121900" tIns="121900" rIns="121900" bIns="121900" anchor="t" anchorCtr="0">
            <a:noAutofit/>
          </a:bodyPr>
          <a:lstStyle/>
          <a:p>
            <a:r>
              <a:rPr lang="en-US" sz="4000" b="1" dirty="0" err="1">
                <a:ln w="12700">
                  <a:solidFill>
                    <a:sysClr val="windowText" lastClr="000000"/>
                  </a:solidFill>
                </a:ln>
                <a:solidFill>
                  <a:schemeClr val="lt1"/>
                </a:solidFill>
                <a:latin typeface="+mj-lt"/>
                <a:cs typeface="Times New Roman" panose="02020603050405020304" pitchFamily="18" charset="0"/>
              </a:rPr>
              <a:t>Kết</a:t>
            </a:r>
            <a:r>
              <a:rPr lang="en-US" sz="4000" b="1" dirty="0">
                <a:ln w="12700">
                  <a:solidFill>
                    <a:sysClr val="windowText" lastClr="000000"/>
                  </a:solidFill>
                </a:ln>
                <a:solidFill>
                  <a:schemeClr val="lt1"/>
                </a:solidFill>
                <a:latin typeface="+mj-lt"/>
                <a:cs typeface="Times New Roman" panose="02020603050405020304" pitchFamily="18" charset="0"/>
              </a:rPr>
              <a:t> </a:t>
            </a:r>
            <a:r>
              <a:rPr lang="en-US" sz="4000" b="1" dirty="0" err="1">
                <a:ln w="12700">
                  <a:solidFill>
                    <a:sysClr val="windowText" lastClr="000000"/>
                  </a:solidFill>
                </a:ln>
                <a:solidFill>
                  <a:schemeClr val="lt1"/>
                </a:solidFill>
                <a:latin typeface="+mj-lt"/>
                <a:cs typeface="Times New Roman" panose="02020603050405020304" pitchFamily="18" charset="0"/>
              </a:rPr>
              <a:t>luận</a:t>
            </a:r>
            <a:endParaRPr lang="en-US" sz="4000" b="1" dirty="0">
              <a:ln w="12700">
                <a:solidFill>
                  <a:sysClr val="windowText" lastClr="000000"/>
                </a:solidFill>
              </a:ln>
              <a:solidFill>
                <a:schemeClr val="lt1"/>
              </a:solidFill>
              <a:latin typeface="+mj-lt"/>
              <a:cs typeface="Times New Roman" panose="02020603050405020304" pitchFamily="18" charset="0"/>
            </a:endParaRPr>
          </a:p>
        </p:txBody>
      </p:sp>
      <p:sp>
        <p:nvSpPr>
          <p:cNvPr id="1252" name="Google Shape;1252;p33"/>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3"/>
          <p:cNvSpPr txBox="1">
            <a:spLocks noGrp="1"/>
          </p:cNvSpPr>
          <p:nvPr>
            <p:ph type="subTitle" idx="1"/>
          </p:nvPr>
        </p:nvSpPr>
        <p:spPr>
          <a:xfrm rot="-302252">
            <a:off x="1931139" y="2830418"/>
            <a:ext cx="6719497" cy="1934684"/>
          </a:xfrm>
          <a:prstGeom prst="rect">
            <a:avLst/>
          </a:prstGeom>
        </p:spPr>
        <p:txBody>
          <a:bodyPr spcFirstLastPara="1" wrap="square" lIns="121900" tIns="121900" rIns="121900" bIns="121900" anchor="ctr" anchorCtr="0">
            <a:noAutofit/>
          </a:bodyPr>
          <a:lstStyle/>
          <a:p>
            <a:pPr marL="0" indent="0" algn="just"/>
            <a:r>
              <a:rPr lang="vi-VN" sz="3200" dirty="0">
                <a:solidFill>
                  <a:schemeClr val="accent6">
                    <a:lumMod val="50000"/>
                  </a:schemeClr>
                </a:solidFill>
                <a:latin typeface="Lobster" panose="00000500000000000000" pitchFamily="2" charset="0"/>
                <a:cs typeface="Times New Roman" panose="02020603050405020304" pitchFamily="18" charset="0"/>
              </a:rPr>
              <a:t>Sở thích được thể hiện qua sản phẩm và củng cố bằng các hoạt động và nếu có những người bạn cùng chung sở thích cùng thể hiện hoạt động thì thật vui.</a:t>
            </a:r>
            <a:endParaRPr sz="3200" dirty="0">
              <a:solidFill>
                <a:schemeClr val="accent6">
                  <a:lumMod val="50000"/>
                </a:schemeClr>
              </a:solidFill>
              <a:latin typeface="Lobster" panose="00000500000000000000" pitchFamily="2" charset="0"/>
              <a:cs typeface="Times New Roman" panose="02020603050405020304" pitchFamily="18" charset="0"/>
            </a:endParaRPr>
          </a:p>
        </p:txBody>
      </p:sp>
      <p:sp>
        <p:nvSpPr>
          <p:cNvPr id="1254" name="Google Shape;1254;p33"/>
          <p:cNvSpPr/>
          <p:nvPr/>
        </p:nvSpPr>
        <p:spPr>
          <a:xfrm rot="333202">
            <a:off x="1359279" y="2366259"/>
            <a:ext cx="637484" cy="59138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6" name="Google Shape;1255;p33">
            <a:extLst>
              <a:ext uri="{FF2B5EF4-FFF2-40B4-BE49-F238E27FC236}">
                <a16:creationId xmlns:a16="http://schemas.microsoft.com/office/drawing/2014/main" id="{44DC5E0B-ACF7-4F86-95B4-04A624522D5C}"/>
              </a:ext>
            </a:extLst>
          </p:cNvPr>
          <p:cNvGrpSpPr/>
          <p:nvPr/>
        </p:nvGrpSpPr>
        <p:grpSpPr>
          <a:xfrm rot="-302834">
            <a:off x="9359087" y="4934423"/>
            <a:ext cx="627405" cy="801629"/>
            <a:chOff x="4257150" y="439500"/>
            <a:chExt cx="496378" cy="634217"/>
          </a:xfrm>
        </p:grpSpPr>
        <p:sp>
          <p:nvSpPr>
            <p:cNvPr id="137" name="Google Shape;1256;p33">
              <a:extLst>
                <a:ext uri="{FF2B5EF4-FFF2-40B4-BE49-F238E27FC236}">
                  <a16:creationId xmlns:a16="http://schemas.microsoft.com/office/drawing/2014/main" id="{BD96AFE5-CD1F-4CE6-84B4-59AB6C6CBF4E}"/>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7;p33">
              <a:extLst>
                <a:ext uri="{FF2B5EF4-FFF2-40B4-BE49-F238E27FC236}">
                  <a16:creationId xmlns:a16="http://schemas.microsoft.com/office/drawing/2014/main" id="{F5CBA72C-AA1D-46BF-A31E-CC3D98219217}"/>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8;p33">
              <a:extLst>
                <a:ext uri="{FF2B5EF4-FFF2-40B4-BE49-F238E27FC236}">
                  <a16:creationId xmlns:a16="http://schemas.microsoft.com/office/drawing/2014/main" id="{B648C9BE-CCE4-4425-9E63-D51C94FED55C}"/>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9;p33">
              <a:extLst>
                <a:ext uri="{FF2B5EF4-FFF2-40B4-BE49-F238E27FC236}">
                  <a16:creationId xmlns:a16="http://schemas.microsoft.com/office/drawing/2014/main" id="{1B82F483-1D1C-4829-B5D9-ACC4A300838F}"/>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60;p33">
              <a:extLst>
                <a:ext uri="{FF2B5EF4-FFF2-40B4-BE49-F238E27FC236}">
                  <a16:creationId xmlns:a16="http://schemas.microsoft.com/office/drawing/2014/main" id="{EFD12158-E36D-4DD5-89B2-BDEF78962AC2}"/>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61;p33">
              <a:extLst>
                <a:ext uri="{FF2B5EF4-FFF2-40B4-BE49-F238E27FC236}">
                  <a16:creationId xmlns:a16="http://schemas.microsoft.com/office/drawing/2014/main" id="{4D3C219C-FA2C-4BFB-8332-7F834316DD4A}"/>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62;p33">
              <a:extLst>
                <a:ext uri="{FF2B5EF4-FFF2-40B4-BE49-F238E27FC236}">
                  <a16:creationId xmlns:a16="http://schemas.microsoft.com/office/drawing/2014/main" id="{A133D82F-CACD-4BAE-920A-8FA21A9772E4}"/>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Hình Bầu dục 1">
            <a:extLst>
              <a:ext uri="{FF2B5EF4-FFF2-40B4-BE49-F238E27FC236}">
                <a16:creationId xmlns:a16="http://schemas.microsoft.com/office/drawing/2014/main" id="{9F2F2456-9A0B-4D21-E750-5EDE649FF1A5}"/>
              </a:ext>
            </a:extLst>
          </p:cNvPr>
          <p:cNvSpPr/>
          <p:nvPr/>
        </p:nvSpPr>
        <p:spPr>
          <a:xfrm>
            <a:off x="-1492406" y="237466"/>
            <a:ext cx="1255220" cy="12601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fade">
                                      <p:cBhvr>
                                        <p:cTn id="7" dur="500"/>
                                        <p:tgtEl>
                                          <p:spTgt spid="12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Hình Bầu dục 1">
            <a:extLst>
              <a:ext uri="{FF2B5EF4-FFF2-40B4-BE49-F238E27FC236}">
                <a16:creationId xmlns:a16="http://schemas.microsoft.com/office/drawing/2014/main" id="{E4FE75E7-0DE5-67DD-44C5-83F105099E54}"/>
              </a:ext>
            </a:extLst>
          </p:cNvPr>
          <p:cNvSpPr/>
          <p:nvPr/>
        </p:nvSpPr>
        <p:spPr>
          <a:xfrm>
            <a:off x="-1492406" y="237466"/>
            <a:ext cx="1255220" cy="12601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59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sp>
        <p:nvSpPr>
          <p:cNvPr id="73" name="Rounded Rectangle 17">
            <a:extLst>
              <a:ext uri="{FF2B5EF4-FFF2-40B4-BE49-F238E27FC236}">
                <a16:creationId xmlns:a16="http://schemas.microsoft.com/office/drawing/2014/main" id="{45A19DE9-16BE-468F-9CAB-9BEEB28B7A75}"/>
              </a:ext>
            </a:extLst>
          </p:cNvPr>
          <p:cNvSpPr/>
          <p:nvPr/>
        </p:nvSpPr>
        <p:spPr>
          <a:xfrm>
            <a:off x="2449888" y="307084"/>
            <a:ext cx="8583872" cy="1150144"/>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Thảo luận về một sản phẩm hoặc những việc mình làm được liên sở thích chung.</a:t>
            </a:r>
            <a:endParaRPr lang="en-US" sz="3200" b="1" dirty="0">
              <a:solidFill>
                <a:srgbClr val="002060"/>
              </a:solidFill>
              <a:latin typeface="Calibri" panose="020F0502020204030204" pitchFamily="34" charset="0"/>
            </a:endParaRPr>
          </a:p>
        </p:txBody>
      </p:sp>
      <p:sp>
        <p:nvSpPr>
          <p:cNvPr id="74" name="Rounded Rectangle 18">
            <a:extLst>
              <a:ext uri="{FF2B5EF4-FFF2-40B4-BE49-F238E27FC236}">
                <a16:creationId xmlns:a16="http://schemas.microsoft.com/office/drawing/2014/main" id="{582AE0F0-59FF-40E3-93B9-2D21411B647E}"/>
              </a:ext>
            </a:extLst>
          </p:cNvPr>
          <p:cNvSpPr/>
          <p:nvPr/>
        </p:nvSpPr>
        <p:spPr>
          <a:xfrm>
            <a:off x="2602288" y="1647786"/>
            <a:ext cx="8583872" cy="624364"/>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r>
              <a:rPr lang="en-US" sz="3200">
                <a:solidFill>
                  <a:srgbClr val="002060"/>
                </a:solidFill>
                <a:latin typeface="Calibri" panose="020F0502020204030204" pitchFamily="34" charset="0"/>
              </a:rPr>
              <a:t>Lập kế hoạch cùng nhau làm một việc chung.</a:t>
            </a:r>
            <a:endParaRPr lang="en-US" sz="3200" b="1" dirty="0">
              <a:solidFill>
                <a:srgbClr val="002060"/>
              </a:solidFill>
              <a:latin typeface="Calibri" panose="020F0502020204030204" pitchFamily="34" charset="0"/>
            </a:endParaRPr>
          </a:p>
        </p:txBody>
      </p:sp>
      <p:pic>
        <p:nvPicPr>
          <p:cNvPr id="9" name="Picture 8">
            <a:extLst>
              <a:ext uri="{FF2B5EF4-FFF2-40B4-BE49-F238E27FC236}">
                <a16:creationId xmlns:a16="http://schemas.microsoft.com/office/drawing/2014/main" id="{9DAD3003-4BBC-4523-B910-93A89C1B4D21}"/>
              </a:ext>
            </a:extLst>
          </p:cNvPr>
          <p:cNvPicPr>
            <a:picLocks noChangeAspect="1"/>
          </p:cNvPicPr>
          <p:nvPr/>
        </p:nvPicPr>
        <p:blipFill>
          <a:blip r:embed="rId3"/>
          <a:stretch>
            <a:fillRect/>
          </a:stretch>
        </p:blipFill>
        <p:spPr>
          <a:xfrm>
            <a:off x="8397601" y="3808006"/>
            <a:ext cx="3794399" cy="3049994"/>
          </a:xfrm>
          <a:prstGeom prst="rect">
            <a:avLst/>
          </a:prstGeom>
          <a:ln>
            <a:noFill/>
          </a:ln>
          <a:effectLst>
            <a:softEdge rad="112500"/>
          </a:effectLst>
        </p:spPr>
      </p:pic>
      <p:pic>
        <p:nvPicPr>
          <p:cNvPr id="77" name="Picture 76" descr="A picture containing silhouette&#10;&#10;Description automatically generated">
            <a:extLst>
              <a:ext uri="{FF2B5EF4-FFF2-40B4-BE49-F238E27FC236}">
                <a16:creationId xmlns:a16="http://schemas.microsoft.com/office/drawing/2014/main" id="{E389279E-0EC3-414B-BB3B-1666B7433572}"/>
              </a:ext>
            </a:extLst>
          </p:cNvPr>
          <p:cNvPicPr>
            <a:picLocks noChangeAspect="1"/>
          </p:cNvPicPr>
          <p:nvPr/>
        </p:nvPicPr>
        <p:blipFill rotWithShape="1">
          <a:blip r:embed="rId4"/>
          <a:srcRect t="13364" b="20025"/>
          <a:stretch/>
        </p:blipFill>
        <p:spPr>
          <a:xfrm>
            <a:off x="2347207" y="1965625"/>
            <a:ext cx="6889143" cy="4784217"/>
          </a:xfrm>
          <a:prstGeom prst="rect">
            <a:avLst/>
          </a:prstGeom>
        </p:spPr>
      </p:pic>
      <p:sp>
        <p:nvSpPr>
          <p:cNvPr id="78" name="Rounded Rectangle 3">
            <a:extLst>
              <a:ext uri="{FF2B5EF4-FFF2-40B4-BE49-F238E27FC236}">
                <a16:creationId xmlns:a16="http://schemas.microsoft.com/office/drawing/2014/main" id="{17960B69-83B1-4FFD-9BA8-E866CC1658F7}"/>
              </a:ext>
            </a:extLst>
          </p:cNvPr>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rPr>
              <a:t>Ví dụ: </a:t>
            </a:r>
          </a:p>
          <a:p>
            <a:pPr marL="342900" indent="-342900" algn="just">
              <a:buFont typeface="Arial" panose="020B0604020202020204" pitchFamily="34" charset="0"/>
              <a:buChar char="•"/>
            </a:pPr>
            <a:r>
              <a:rPr lang="nl-NL" sz="2400" dirty="0">
                <a:solidFill>
                  <a:srgbClr val="FF0000"/>
                </a:solidFill>
              </a:rPr>
              <a:t>Nhóm có sở thích </a:t>
            </a:r>
            <a:r>
              <a:rPr lang="en-US" sz="2400" dirty="0" err="1">
                <a:solidFill>
                  <a:srgbClr val="FF0000"/>
                </a:solidFill>
              </a:rPr>
              <a:t>vẽ</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vẽ</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bức</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thật</a:t>
            </a:r>
            <a:r>
              <a:rPr lang="en-US" sz="2400" dirty="0">
                <a:solidFill>
                  <a:srgbClr val="FF0000"/>
                </a:solidFill>
              </a:rPr>
              <a:t> </a:t>
            </a:r>
            <a:r>
              <a:rPr lang="en-US" sz="2400" dirty="0" err="1">
                <a:solidFill>
                  <a:srgbClr val="FF0000"/>
                </a:solidFill>
              </a:rPr>
              <a:t>đẹp</a:t>
            </a:r>
            <a:r>
              <a:rPr lang="en-US" sz="2400" dirty="0">
                <a:solidFill>
                  <a:srgbClr val="FF0000"/>
                </a:solidFill>
              </a:rPr>
              <a:t>.</a:t>
            </a:r>
          </a:p>
          <a:p>
            <a:pPr marL="342900" indent="-342900" algn="just">
              <a:buFont typeface="Arial" panose="020B0604020202020204" pitchFamily="34" charset="0"/>
              <a:buChar char="•"/>
            </a:pPr>
            <a:r>
              <a:rPr lang="nl-NL" sz="2400" dirty="0">
                <a:solidFill>
                  <a:srgbClr val="FF0000"/>
                </a:solidFill>
              </a:rPr>
              <a:t>Nhóm thích diễn kịch để tập luyện trình diễn một tiểu phẩm. </a:t>
            </a:r>
            <a:endParaRPr lang="en-US" sz="2400" dirty="0">
              <a:solidFill>
                <a:srgbClr val="FF0000"/>
              </a:solidFill>
              <a:latin typeface="Calibri" panose="020F0502020204030204" pitchFamily="34" charset="0"/>
              <a:cs typeface="Calibri" panose="020F0502020204030204" pitchFamily="34" charset="0"/>
            </a:endParaRPr>
          </a:p>
        </p:txBody>
      </p:sp>
      <p:sp>
        <p:nvSpPr>
          <p:cNvPr id="2" name="Hình Bầu dục 1">
            <a:extLst>
              <a:ext uri="{FF2B5EF4-FFF2-40B4-BE49-F238E27FC236}">
                <a16:creationId xmlns:a16="http://schemas.microsoft.com/office/drawing/2014/main" id="{187D6BF4-1EB4-7C26-0B16-B13EEBC28BD4}"/>
              </a:ext>
            </a:extLst>
          </p:cNvPr>
          <p:cNvSpPr/>
          <p:nvPr/>
        </p:nvSpPr>
        <p:spPr>
          <a:xfrm>
            <a:off x="-1492406" y="237466"/>
            <a:ext cx="1255220" cy="12601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1000" fill="hold"/>
                                        <p:tgtEl>
                                          <p:spTgt spid="78"/>
                                        </p:tgtEl>
                                        <p:attrNameLst>
                                          <p:attrName>ppt_w</p:attrName>
                                        </p:attrNameLst>
                                      </p:cBhvr>
                                      <p:tavLst>
                                        <p:tav tm="0">
                                          <p:val>
                                            <p:fltVal val="0"/>
                                          </p:val>
                                        </p:tav>
                                        <p:tav tm="100000">
                                          <p:val>
                                            <p:strVal val="#ppt_w"/>
                                          </p:val>
                                        </p:tav>
                                      </p:tavLst>
                                    </p:anim>
                                    <p:anim calcmode="lin" valueType="num">
                                      <p:cBhvr>
                                        <p:cTn id="28" dur="1000" fill="hold"/>
                                        <p:tgtEl>
                                          <p:spTgt spid="78"/>
                                        </p:tgtEl>
                                        <p:attrNameLst>
                                          <p:attrName>ppt_h</p:attrName>
                                        </p:attrNameLst>
                                      </p:cBhvr>
                                      <p:tavLst>
                                        <p:tav tm="0">
                                          <p:val>
                                            <p:fltVal val="0"/>
                                          </p:val>
                                        </p:tav>
                                        <p:tav tm="100000">
                                          <p:val>
                                            <p:strVal val="#ppt_h"/>
                                          </p:val>
                                        </p:tav>
                                      </p:tavLst>
                                    </p:anim>
                                    <p:anim calcmode="lin" valueType="num">
                                      <p:cBhvr>
                                        <p:cTn id="29" dur="1000" fill="hold"/>
                                        <p:tgtEl>
                                          <p:spTgt spid="78"/>
                                        </p:tgtEl>
                                        <p:attrNameLst>
                                          <p:attrName>style.rotation</p:attrName>
                                        </p:attrNameLst>
                                      </p:cBhvr>
                                      <p:tavLst>
                                        <p:tav tm="0">
                                          <p:val>
                                            <p:fltVal val="90"/>
                                          </p:val>
                                        </p:tav>
                                        <p:tav tm="100000">
                                          <p:val>
                                            <p:fltVal val="0"/>
                                          </p:val>
                                        </p:tav>
                                      </p:tavLst>
                                    </p:anim>
                                    <p:animEffect transition="in" filter="fade">
                                      <p:cBhvr>
                                        <p:cTn id="3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8"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216</Words>
  <Application>Microsoft Office PowerPoint</Application>
  <PresentationFormat>Màn hình rộng</PresentationFormat>
  <Paragraphs>19</Paragraphs>
  <Slides>6</Slides>
  <Notes>6</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6</vt:i4>
      </vt:variant>
    </vt:vector>
  </HeadingPairs>
  <TitlesOfParts>
    <vt:vector size="16" baseType="lpstr">
      <vt:lpstr>UTM Spring</vt:lpstr>
      <vt:lpstr>Aptos Narrow</vt:lpstr>
      <vt:lpstr>Didact Gothic</vt:lpstr>
      <vt:lpstr>Lobster</vt:lpstr>
      <vt:lpstr>Odibee Sans</vt:lpstr>
      <vt:lpstr>Calibri</vt:lpstr>
      <vt:lpstr>Roboto Condensed</vt:lpstr>
      <vt:lpstr>Bellota Text</vt:lpstr>
      <vt:lpstr>Arial</vt:lpstr>
      <vt:lpstr>End of the School Year by Slidesgo</vt:lpstr>
      <vt:lpstr>Bản trình bày PowerPoint</vt:lpstr>
      <vt:lpstr>Khám phá</vt:lpstr>
      <vt:lpstr>Kết nhóm theo sở thích</vt:lpstr>
      <vt:lpstr>Kết luận</vt:lpstr>
      <vt:lpstr>Luyện tập</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Bui Nam</cp:lastModifiedBy>
  <cp:revision>24</cp:revision>
  <dcterms:created xsi:type="dcterms:W3CDTF">2022-01-01T01:54:22Z</dcterms:created>
  <dcterms:modified xsi:type="dcterms:W3CDTF">2025-09-18T02:24:43Z</dcterms:modified>
</cp:coreProperties>
</file>