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</p:sldMasterIdLst>
  <p:notesMasterIdLst>
    <p:notesMasterId r:id="rId19"/>
  </p:notesMasterIdLst>
  <p:sldIdLst>
    <p:sldId id="315" r:id="rId4"/>
    <p:sldId id="260" r:id="rId5"/>
    <p:sldId id="333" r:id="rId6"/>
    <p:sldId id="288" r:id="rId7"/>
    <p:sldId id="289" r:id="rId8"/>
    <p:sldId id="295" r:id="rId9"/>
    <p:sldId id="296" r:id="rId10"/>
    <p:sldId id="334" r:id="rId11"/>
    <p:sldId id="297" r:id="rId12"/>
    <p:sldId id="298" r:id="rId13"/>
    <p:sldId id="335" r:id="rId14"/>
    <p:sldId id="300" r:id="rId15"/>
    <p:sldId id="336" r:id="rId16"/>
    <p:sldId id="301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77740-3CD1-4C68-936B-50BA4E34AD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717C9-7618-42E8-BA9D-4291E45CB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5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75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EF77-93AB-3A47-7543-16166A73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6C3C0C-698D-EE86-403C-C32E8F30D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7C434F-5787-EE21-6AEB-540508102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0700A1-07F0-656D-AF82-37E8CF2CA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81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9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2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6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7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3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1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1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9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2DA98-49BB-4153-B1F7-A4B98AD52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组合 9">
            <a:extLst>
              <a:ext uri="{FF2B5EF4-FFF2-40B4-BE49-F238E27FC236}">
                <a16:creationId xmlns:a16="http://schemas.microsoft.com/office/drawing/2014/main" id="{51FDE987-F079-925E-607B-8CDF138AB33F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B3140B68-498B-46C7-166A-4DA8E296F0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D667207-85C5-8EC2-0D5C-36ECDCFB48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2EC5D3-BB5D-AC65-1288-2C6256EA3A9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0C1162-07D3-05E0-7FC5-CB819D1734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0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9B3657-3F50-4D17-A529-B873E0DD70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7648B-5003-46FC-8BC9-901050B8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35101-252D-4C0A-B57A-E0D513E0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8D07-9869-449F-B78C-9DF25AE1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C509-B155-4796-B1FD-EE23857257B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4977-5195-43F5-84B7-4AD0A1764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3329-9EC5-4812-8F97-1946C917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83" y="976497"/>
            <a:ext cx="8945485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AA1E27-0F17-C181-F6BC-EC092CEE6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E9D05F07-9F4D-402D-AE0D-5C596BDF3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97374" y="53720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291298-0025-40DF-BAB3-AFA90965B7F0}"/>
              </a:ext>
            </a:extLst>
          </p:cNvPr>
          <p:cNvGrpSpPr/>
          <p:nvPr/>
        </p:nvGrpSpPr>
        <p:grpSpPr>
          <a:xfrm>
            <a:off x="2889631" y="441958"/>
            <a:ext cx="7863714" cy="1200329"/>
            <a:chOff x="6546822" y="3198441"/>
            <a:chExt cx="2507644" cy="93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F1FDAD0-34EA-42A8-820B-D4CC4AA5E174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C2CC45-BEE5-457D-BBAC-CD0F3DD97C8C}"/>
                </a:ext>
              </a:extLst>
            </p:cNvPr>
            <p:cNvSpPr txBox="1"/>
            <p:nvPr/>
          </p:nvSpPr>
          <p:spPr>
            <a:xfrm>
              <a:off x="6546824" y="3198441"/>
              <a:ext cx="2367274" cy="93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Toa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CD3FDC-592A-48D0-A7C6-2FE3ABD3F3CB}"/>
              </a:ext>
            </a:extLst>
          </p:cNvPr>
          <p:cNvGrpSpPr/>
          <p:nvPr/>
        </p:nvGrpSpPr>
        <p:grpSpPr>
          <a:xfrm>
            <a:off x="910586" y="2090197"/>
            <a:ext cx="10370825" cy="3876465"/>
            <a:chOff x="910586" y="2090197"/>
            <a:chExt cx="10370825" cy="38764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0736D4-FECD-4AE7-882E-00C366A3A9DF}"/>
                </a:ext>
              </a:extLst>
            </p:cNvPr>
            <p:cNvGrpSpPr/>
            <p:nvPr/>
          </p:nvGrpSpPr>
          <p:grpSpPr>
            <a:xfrm>
              <a:off x="910586" y="2090197"/>
              <a:ext cx="10370825" cy="3876465"/>
              <a:chOff x="910586" y="2090197"/>
              <a:chExt cx="10370825" cy="387646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CF8FCE2-6737-4930-B36A-91A06924A8B6}"/>
                  </a:ext>
                </a:extLst>
              </p:cNvPr>
              <p:cNvGrpSpPr/>
              <p:nvPr/>
            </p:nvGrpSpPr>
            <p:grpSpPr>
              <a:xfrm>
                <a:off x="910586" y="2090197"/>
                <a:ext cx="10370825" cy="3876465"/>
                <a:chOff x="802000" y="1865459"/>
                <a:chExt cx="10370825" cy="3876465"/>
              </a:xfrm>
            </p:grpSpPr>
            <p:pic>
              <p:nvPicPr>
                <p:cNvPr id="4" name="Picture 3" descr="A screenshot of a video gam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CE66EC1-9CB4-4F73-90DF-0F08B9759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000" y="1865459"/>
                  <a:ext cx="8275325" cy="3795013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E6CAE2F-2C52-4FD1-8EEF-FC67FBA5D0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86825" y="3907772"/>
                  <a:ext cx="2286000" cy="1834152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64F173-BBC5-4088-8CC7-D74082008436}"/>
                  </a:ext>
                </a:extLst>
              </p:cNvPr>
              <p:cNvSpPr txBox="1"/>
              <p:nvPr/>
            </p:nvSpPr>
            <p:spPr>
              <a:xfrm>
                <a:off x="4433886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59D726-1D04-48D1-80CB-AF78D5CDA368}"/>
                  </a:ext>
                </a:extLst>
              </p:cNvPr>
              <p:cNvSpPr txBox="1"/>
              <p:nvPr/>
            </p:nvSpPr>
            <p:spPr>
              <a:xfrm>
                <a:off x="6195535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245102-2CCB-4A27-8310-27D81C563BDB}"/>
                  </a:ext>
                </a:extLst>
              </p:cNvPr>
              <p:cNvSpPr txBox="1"/>
              <p:nvPr/>
            </p:nvSpPr>
            <p:spPr>
              <a:xfrm>
                <a:off x="7935752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AA14CE-0B17-490A-AE94-AE10980908E6}"/>
                  </a:ext>
                </a:extLst>
              </p:cNvPr>
              <p:cNvSpPr txBox="1"/>
              <p:nvPr/>
            </p:nvSpPr>
            <p:spPr>
              <a:xfrm>
                <a:off x="9715120" y="3584401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C14031-CBB1-4B6C-8C15-5A77990F4852}"/>
                </a:ext>
              </a:extLst>
            </p:cNvPr>
            <p:cNvSpPr txBox="1"/>
            <p:nvPr/>
          </p:nvSpPr>
          <p:spPr>
            <a:xfrm>
              <a:off x="4027602" y="4357034"/>
              <a:ext cx="1471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8 : 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37F795-FDF2-4E61-909A-100EB895CD66}"/>
                </a:ext>
              </a:extLst>
            </p:cNvPr>
            <p:cNvSpPr txBox="1"/>
            <p:nvPr/>
          </p:nvSpPr>
          <p:spPr>
            <a:xfrm>
              <a:off x="5710236" y="4389446"/>
              <a:ext cx="1480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16: 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573FCC-BDA4-4605-BEEE-54F6952AF131}"/>
                </a:ext>
              </a:extLst>
            </p:cNvPr>
            <p:cNvSpPr txBox="1"/>
            <p:nvPr/>
          </p:nvSpPr>
          <p:spPr>
            <a:xfrm>
              <a:off x="7428545" y="4403201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40 : 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464D46A-1069-424C-8965-40EDCBFD897A}"/>
                </a:ext>
              </a:extLst>
            </p:cNvPr>
            <p:cNvSpPr txBox="1"/>
            <p:nvPr/>
          </p:nvSpPr>
          <p:spPr>
            <a:xfrm>
              <a:off x="9242106" y="4435612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24 : 4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85C35BB-0F25-430E-83D7-7D97B269F6CA}"/>
              </a:ext>
            </a:extLst>
          </p:cNvPr>
          <p:cNvSpPr/>
          <p:nvPr/>
        </p:nvSpPr>
        <p:spPr>
          <a:xfrm>
            <a:off x="4433886" y="3653517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F8B4460-DD3A-4EB3-8C90-0A6FC3538D3C}"/>
              </a:ext>
            </a:extLst>
          </p:cNvPr>
          <p:cNvSpPr/>
          <p:nvPr/>
        </p:nvSpPr>
        <p:spPr>
          <a:xfrm>
            <a:off x="6166958" y="3681467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BDB9398-7C69-4095-AB5B-86058D771DB8}"/>
              </a:ext>
            </a:extLst>
          </p:cNvPr>
          <p:cNvSpPr/>
          <p:nvPr/>
        </p:nvSpPr>
        <p:spPr>
          <a:xfrm>
            <a:off x="7879557" y="3644189"/>
            <a:ext cx="75885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3E3A89E-5CA0-48BC-B186-6ACFCC751DBF}"/>
              </a:ext>
            </a:extLst>
          </p:cNvPr>
          <p:cNvSpPr/>
          <p:nvPr/>
        </p:nvSpPr>
        <p:spPr>
          <a:xfrm>
            <a:off x="9671210" y="3676600"/>
            <a:ext cx="75885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44EB7131-5F0A-4288-A088-F88511648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26" y="3324464"/>
            <a:ext cx="1038226" cy="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72 0.015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93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F0CB-50C9-C029-B226-126A7A676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0AC21C-A465-8EC3-8B7F-A10276A03647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0DF759-8E62-4019-C60D-3DB935AF3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99DA3721-B97E-2C02-8DFB-D2A45045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F76EEB-F6F8-794F-7692-96ACB642A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B1F9F2F4-C41D-6FBC-10BA-9D4F2E53D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8" y="1351285"/>
            <a:ext cx="5848680" cy="47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3D154-B8EB-4DB7-92EB-63FA6E99A0E2}"/>
              </a:ext>
            </a:extLst>
          </p:cNvPr>
          <p:cNvGrpSpPr/>
          <p:nvPr/>
        </p:nvGrpSpPr>
        <p:grpSpPr>
          <a:xfrm>
            <a:off x="771525" y="527862"/>
            <a:ext cx="1380682" cy="707886"/>
            <a:chOff x="771525" y="527862"/>
            <a:chExt cx="1380682" cy="7078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3668F-59D0-4714-B69D-8F0ED88CED2E}"/>
                </a:ext>
              </a:extLst>
            </p:cNvPr>
            <p:cNvSpPr/>
            <p:nvPr/>
          </p:nvSpPr>
          <p:spPr>
            <a:xfrm>
              <a:off x="771525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E405D6-A1F6-4E18-ADB1-99A63F17FF63}"/>
                </a:ext>
              </a:extLst>
            </p:cNvPr>
            <p:cNvSpPr txBox="1"/>
            <p:nvPr/>
          </p:nvSpPr>
          <p:spPr>
            <a:xfrm>
              <a:off x="1399732" y="527862"/>
              <a:ext cx="752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Số</a:t>
              </a:r>
              <a:endParaRPr lang="en-US" sz="4000" b="1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A48F76E-4BAB-4499-9C23-6FCA2F2C095E}"/>
              </a:ext>
            </a:extLst>
          </p:cNvPr>
          <p:cNvSpPr txBox="1"/>
          <p:nvPr/>
        </p:nvSpPr>
        <p:spPr>
          <a:xfrm>
            <a:off x="1676399" y="150292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3C3FC3-6D49-4B38-8EAD-D4BBC77A14F3}"/>
              </a:ext>
            </a:extLst>
          </p:cNvPr>
          <p:cNvGrpSpPr/>
          <p:nvPr/>
        </p:nvGrpSpPr>
        <p:grpSpPr>
          <a:xfrm>
            <a:off x="2119311" y="1564478"/>
            <a:ext cx="2976561" cy="1872020"/>
            <a:chOff x="1081087" y="1395055"/>
            <a:chExt cx="2976561" cy="18720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9D57CF-DD86-47AE-B91A-E5AB26E3B8A4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2DA894E-3CD5-4D2B-A137-2A10884AC6C0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E8C750-EBB9-419E-9C8B-C6C14749341B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810A614-6CE0-4B09-AEF7-EC52D281FB72}"/>
                </a:ext>
              </a:extLst>
            </p:cNvPr>
            <p:cNvSpPr/>
            <p:nvPr/>
          </p:nvSpPr>
          <p:spPr>
            <a:xfrm>
              <a:off x="1081087" y="2547580"/>
              <a:ext cx="928688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F49B72B-1C83-457D-B1FC-46D4E51985F6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B3F0659-6563-4C82-8F8B-190FF644B8BF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D3C0967-00FE-4BC9-A93E-D5552C83BCE3}"/>
              </a:ext>
            </a:extLst>
          </p:cNvPr>
          <p:cNvGrpSpPr/>
          <p:nvPr/>
        </p:nvGrpSpPr>
        <p:grpSpPr>
          <a:xfrm>
            <a:off x="7465943" y="1624113"/>
            <a:ext cx="2847972" cy="1872020"/>
            <a:chOff x="1209676" y="1395055"/>
            <a:chExt cx="2847972" cy="187202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C694C51-E886-428D-A265-0E608226D634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0D0F323-BD29-464D-B401-E848602FB08F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67F91D-E549-43CC-B54B-1761067BC594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66CE1FD-1043-4D37-95FC-A690381D32DD}"/>
                </a:ext>
              </a:extLst>
            </p:cNvPr>
            <p:cNvSpPr/>
            <p:nvPr/>
          </p:nvSpPr>
          <p:spPr>
            <a:xfrm>
              <a:off x="1266825" y="2547580"/>
              <a:ext cx="742950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16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F2C36D2-E75E-43D1-8616-EE6593D708FE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FE8CDAB-700A-4195-9CD0-6E756AC63DF7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F69CE62-F2B4-40E1-8382-E1D060538DBB}"/>
              </a:ext>
            </a:extLst>
          </p:cNvPr>
          <p:cNvSpPr txBox="1"/>
          <p:nvPr/>
        </p:nvSpPr>
        <p:spPr>
          <a:xfrm>
            <a:off x="6465818" y="1605641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B6CDF2-7538-4379-A4D6-E19BA47789D8}"/>
              </a:ext>
            </a:extLst>
          </p:cNvPr>
          <p:cNvSpPr txBox="1"/>
          <p:nvPr/>
        </p:nvSpPr>
        <p:spPr>
          <a:xfrm>
            <a:off x="3176586" y="1312423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7AA0A9-6F0A-4F81-8DDB-84294DFDC679}"/>
              </a:ext>
            </a:extLst>
          </p:cNvPr>
          <p:cNvSpPr txBox="1"/>
          <p:nvPr/>
        </p:nvSpPr>
        <p:spPr>
          <a:xfrm>
            <a:off x="3162091" y="246455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07DCA3-CCA3-4476-BEBA-C0CA335BA38E}"/>
              </a:ext>
            </a:extLst>
          </p:cNvPr>
          <p:cNvSpPr txBox="1"/>
          <p:nvPr/>
        </p:nvSpPr>
        <p:spPr>
          <a:xfrm>
            <a:off x="8454161" y="1312423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9B1C4E3-2C09-4F2A-8F06-4A04C4D7FA0A}"/>
              </a:ext>
            </a:extLst>
          </p:cNvPr>
          <p:cNvSpPr txBox="1"/>
          <p:nvPr/>
        </p:nvSpPr>
        <p:spPr>
          <a:xfrm>
            <a:off x="8492259" y="2490054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61D133B-3767-4507-902A-F7AAF0D457FD}"/>
              </a:ext>
            </a:extLst>
          </p:cNvPr>
          <p:cNvGrpSpPr/>
          <p:nvPr/>
        </p:nvGrpSpPr>
        <p:grpSpPr>
          <a:xfrm>
            <a:off x="5095872" y="4078071"/>
            <a:ext cx="2919411" cy="1872020"/>
            <a:chOff x="1209676" y="1395055"/>
            <a:chExt cx="2919411" cy="187202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7F0E881-0782-42A6-BEBC-112295772910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9EAC468-73B6-4E41-B9ED-5CC3FEDAE44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CD56B8D-B383-4B2A-8CF3-3227172E7C73}"/>
                </a:ext>
              </a:extLst>
            </p:cNvPr>
            <p:cNvSpPr/>
            <p:nvPr/>
          </p:nvSpPr>
          <p:spPr>
            <a:xfrm>
              <a:off x="3209925" y="1395055"/>
              <a:ext cx="857248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F0D107-87F7-46EC-92C8-2CBF15A8F068}"/>
                </a:ext>
              </a:extLst>
            </p:cNvPr>
            <p:cNvSpPr/>
            <p:nvPr/>
          </p:nvSpPr>
          <p:spPr>
            <a:xfrm>
              <a:off x="1266825" y="2547580"/>
              <a:ext cx="742950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24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8C51FA1-2FD9-4CED-A724-34B5662D2517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4506EC1-6847-4D72-8EDF-189E3082094E}"/>
                </a:ext>
              </a:extLst>
            </p:cNvPr>
            <p:cNvSpPr/>
            <p:nvPr/>
          </p:nvSpPr>
          <p:spPr>
            <a:xfrm>
              <a:off x="3200399" y="2459331"/>
              <a:ext cx="928688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5E73C74-B195-477C-878C-3FFC79E7A52E}"/>
              </a:ext>
            </a:extLst>
          </p:cNvPr>
          <p:cNvSpPr txBox="1"/>
          <p:nvPr/>
        </p:nvSpPr>
        <p:spPr>
          <a:xfrm>
            <a:off x="4192345" y="4386721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C2EE787-D847-47BE-B05C-B69AC6C1F5B0}"/>
              </a:ext>
            </a:extLst>
          </p:cNvPr>
          <p:cNvSpPr txBox="1"/>
          <p:nvPr/>
        </p:nvSpPr>
        <p:spPr>
          <a:xfrm>
            <a:off x="6001474" y="3743312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D53354-33B9-4C0B-B5F0-CD59F68C9FD3}"/>
              </a:ext>
            </a:extLst>
          </p:cNvPr>
          <p:cNvSpPr txBox="1"/>
          <p:nvPr/>
        </p:nvSpPr>
        <p:spPr>
          <a:xfrm>
            <a:off x="6084090" y="4906148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96F89D-ACD0-4EE1-807E-299F130EADEF}"/>
              </a:ext>
            </a:extLst>
          </p:cNvPr>
          <p:cNvSpPr/>
          <p:nvPr/>
        </p:nvSpPr>
        <p:spPr>
          <a:xfrm>
            <a:off x="4295774" y="1624113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4E92109-AF1F-4E6F-9849-E133FD203CDA}"/>
              </a:ext>
            </a:extLst>
          </p:cNvPr>
          <p:cNvSpPr/>
          <p:nvPr/>
        </p:nvSpPr>
        <p:spPr>
          <a:xfrm>
            <a:off x="2163519" y="2806168"/>
            <a:ext cx="848761" cy="58669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B30FB69-808A-4AF7-BCA5-F4CB81A88FE4}"/>
              </a:ext>
            </a:extLst>
          </p:cNvPr>
          <p:cNvSpPr/>
          <p:nvPr/>
        </p:nvSpPr>
        <p:spPr>
          <a:xfrm>
            <a:off x="9513817" y="1690512"/>
            <a:ext cx="7157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0DED94A-A70B-41DB-A4EC-7F7C1F018E66}"/>
              </a:ext>
            </a:extLst>
          </p:cNvPr>
          <p:cNvSpPr/>
          <p:nvPr/>
        </p:nvSpPr>
        <p:spPr>
          <a:xfrm>
            <a:off x="9554347" y="2802993"/>
            <a:ext cx="715721" cy="5866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962547-5459-4107-B5FC-02F7727B8289}"/>
              </a:ext>
            </a:extLst>
          </p:cNvPr>
          <p:cNvSpPr/>
          <p:nvPr/>
        </p:nvSpPr>
        <p:spPr>
          <a:xfrm>
            <a:off x="7146181" y="4144470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9F0262F-694D-47AB-B2EC-965A6C3C67C4}"/>
              </a:ext>
            </a:extLst>
          </p:cNvPr>
          <p:cNvSpPr/>
          <p:nvPr/>
        </p:nvSpPr>
        <p:spPr>
          <a:xfrm>
            <a:off x="7214612" y="5229313"/>
            <a:ext cx="715721" cy="5866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38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9" grpId="0"/>
      <p:bldP spid="26" grpId="0"/>
      <p:bldP spid="70" grpId="0"/>
      <p:bldP spid="71" grpId="0"/>
      <p:bldP spid="72" grpId="0"/>
      <p:bldP spid="80" grpId="0"/>
      <p:bldP spid="81" grpId="0"/>
      <p:bldP spid="82" grpId="0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B0723-BFF1-39F5-B6AE-8BBB098B0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7ED672-5C20-96F7-71E8-D46AAE7D23BF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09B75063-3006-CEAD-8964-0AA17F41D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22" y="1848678"/>
            <a:ext cx="7514565" cy="5009322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923F9E09-8A82-445E-1172-3E4DE6AF1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16" y="4464469"/>
            <a:ext cx="852966" cy="852966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BEF25D09-FBC9-1D39-FD1D-59E8F661A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68" y="4464469"/>
            <a:ext cx="852967" cy="852967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55F8E3D6-6CB2-2075-8D1D-A79B173D0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6" y="4808266"/>
            <a:ext cx="852968" cy="852968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EF317CF7-B641-0474-7F38-F33EFCBB8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06" y="4679057"/>
            <a:ext cx="852968" cy="852968"/>
          </a:xfrm>
          <a:prstGeom prst="rect">
            <a:avLst/>
          </a:prstGeom>
        </p:spPr>
      </p:pic>
      <p:pic>
        <p:nvPicPr>
          <p:cNvPr id="8" name="speech">
            <a:hlinkClick r:id="" action="ppaction://media"/>
            <a:extLst>
              <a:ext uri="{FF2B5EF4-FFF2-40B4-BE49-F238E27FC236}">
                <a16:creationId xmlns:a16="http://schemas.microsoft.com/office/drawing/2014/main" id="{570E18F1-E681-C692-0221-7B3D68435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5712" y="269949"/>
            <a:ext cx="406400" cy="4064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7A97EE8-E865-FC19-C436-BEC62D95E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14" y="420167"/>
            <a:ext cx="852966" cy="852966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E5DA349-1C80-0361-EDF8-907E870EF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66" y="420167"/>
            <a:ext cx="852967" cy="852967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D319D25A-E70A-EF7E-3755-2388F9362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14" y="423723"/>
            <a:ext cx="852968" cy="85296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BE84D8EF-91F7-3F28-1F37-6B328F2CD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02" y="443369"/>
            <a:ext cx="852968" cy="852968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D370802-B291-6A2A-F09F-74FE0F57F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02" y="457546"/>
            <a:ext cx="852968" cy="852968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5F606077-6BD9-1303-C6FD-81F787690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02" y="471723"/>
            <a:ext cx="852968" cy="852968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297492D9-D212-00CF-0AB0-424BE0FCF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34" y="454002"/>
            <a:ext cx="852968" cy="852968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69C15267-00CE-CA54-BBE8-A450C3894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4" y="402446"/>
            <a:ext cx="852966" cy="852966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B087AED-CED9-5337-3D22-9864FA62A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23" y="1136092"/>
            <a:ext cx="852966" cy="852966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D2423F72-8C4D-ECFF-D273-060A38DC3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75" y="1136092"/>
            <a:ext cx="852967" cy="852967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AFA9A0E2-9F37-3EA5-7534-48A08C523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3" y="1139648"/>
            <a:ext cx="852968" cy="852968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390FB5EC-C252-2FD9-EF54-93B9E9AC6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11" y="1159294"/>
            <a:ext cx="852968" cy="85296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4A512389-3EEA-4BBE-C910-34B8E8871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11" y="1173471"/>
            <a:ext cx="852968" cy="852968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36CDAF0-4309-9464-A387-0DFA460E6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11" y="1187648"/>
            <a:ext cx="852968" cy="85296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F0551318-E324-5020-2A86-539EAAE7C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43" y="1169927"/>
            <a:ext cx="852968" cy="852968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D1CFB7D5-D630-B910-A5F5-3A241EAD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" y="1118371"/>
            <a:ext cx="852966" cy="852966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9CC1BE04-BF46-9392-BD39-83DC3E499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2" y="1852017"/>
            <a:ext cx="852966" cy="852966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B3935A81-B7F4-8526-530D-1A5885734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84" y="1852017"/>
            <a:ext cx="852967" cy="852967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92838F13-40C6-5058-64F0-0E58E0B93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32" y="1855573"/>
            <a:ext cx="852968" cy="852968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084A840E-4B04-F1F9-F81A-C2BA53EF5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20" y="1875219"/>
            <a:ext cx="852968" cy="852968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4A45DDBB-5C0C-8CD7-49B3-6F81BAA71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20" y="1889396"/>
            <a:ext cx="852968" cy="85296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D4446264-12C7-9FEF-5E1D-61C96C49D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20" y="1903573"/>
            <a:ext cx="852968" cy="852968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0810BDBF-DFC0-1E1C-AD12-A44942CEC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2" y="1885852"/>
            <a:ext cx="852968" cy="852968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9AC3EEB7-7DF4-358D-FD8E-98D51F360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" y="1834296"/>
            <a:ext cx="852966" cy="8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3D154-B8EB-4DB7-92EB-63FA6E99A0E2}"/>
              </a:ext>
            </a:extLst>
          </p:cNvPr>
          <p:cNvGrpSpPr/>
          <p:nvPr/>
        </p:nvGrpSpPr>
        <p:grpSpPr>
          <a:xfrm>
            <a:off x="771525" y="581025"/>
            <a:ext cx="9754014" cy="1077218"/>
            <a:chOff x="771525" y="581025"/>
            <a:chExt cx="9754014" cy="10772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3668F-59D0-4714-B69D-8F0ED88CED2E}"/>
                </a:ext>
              </a:extLst>
            </p:cNvPr>
            <p:cNvSpPr/>
            <p:nvPr/>
          </p:nvSpPr>
          <p:spPr>
            <a:xfrm>
              <a:off x="771525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E405D6-A1F6-4E18-ADB1-99A63F17FF63}"/>
                </a:ext>
              </a:extLst>
            </p:cNvPr>
            <p:cNvSpPr txBox="1"/>
            <p:nvPr/>
          </p:nvSpPr>
          <p:spPr>
            <a:xfrm>
              <a:off x="1495425" y="581025"/>
              <a:ext cx="90301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bánh.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3FD46700-EF65-4909-825D-F4D423BF7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82" y="1143000"/>
            <a:ext cx="7514565" cy="5009322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AA3ECE9-2A3F-4734-BC04-C0BBE2A00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6" y="3758791"/>
            <a:ext cx="852966" cy="852966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341B535E-35A6-48EC-9ACA-384896AB5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08" y="3758791"/>
            <a:ext cx="852967" cy="852967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485FC9A6-5A12-49EB-ACDE-B399CECCA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56" y="4102588"/>
            <a:ext cx="852968" cy="852968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8752FC29-24A2-49A0-B897-F15EE2B5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46" y="3973379"/>
            <a:ext cx="852968" cy="85296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20B5BE6-3DD9-4FA4-B15C-76ABCFA841B4}"/>
              </a:ext>
            </a:extLst>
          </p:cNvPr>
          <p:cNvSpPr txBox="1"/>
          <p:nvPr/>
        </p:nvSpPr>
        <p:spPr>
          <a:xfrm>
            <a:off x="6450528" y="173902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0B9D71-935B-476F-8D7F-785DAFA41CC8}"/>
              </a:ext>
            </a:extLst>
          </p:cNvPr>
          <p:cNvSpPr txBox="1"/>
          <p:nvPr/>
        </p:nvSpPr>
        <p:spPr>
          <a:xfrm>
            <a:off x="4878783" y="2390931"/>
            <a:ext cx="523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24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B750C1-7080-4422-9AB6-26A439389DE5}"/>
              </a:ext>
            </a:extLst>
          </p:cNvPr>
          <p:cNvSpPr txBox="1"/>
          <p:nvPr/>
        </p:nvSpPr>
        <p:spPr>
          <a:xfrm>
            <a:off x="5052435" y="2991391"/>
            <a:ext cx="523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D8A15C-80C8-48FA-81D3-C5068EE8F4AD}"/>
              </a:ext>
            </a:extLst>
          </p:cNvPr>
          <p:cNvSpPr txBox="1"/>
          <p:nvPr/>
        </p:nvSpPr>
        <p:spPr>
          <a:xfrm>
            <a:off x="4607792" y="3566053"/>
            <a:ext cx="612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:...?..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83CA86-BF28-456C-965D-100629FDEE0E}"/>
              </a:ext>
            </a:extLst>
          </p:cNvPr>
          <p:cNvSpPr txBox="1"/>
          <p:nvPr/>
        </p:nvSpPr>
        <p:spPr>
          <a:xfrm>
            <a:off x="6466170" y="4238182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3600" b="1" u="sng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425D9E-59F4-4F67-AB0F-5C4287F31DDB}"/>
              </a:ext>
            </a:extLst>
          </p:cNvPr>
          <p:cNvSpPr txBox="1"/>
          <p:nvPr/>
        </p:nvSpPr>
        <p:spPr>
          <a:xfrm>
            <a:off x="4894425" y="4890093"/>
            <a:ext cx="643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756482-1235-4F01-8B62-D14E55DC6DD2}"/>
              </a:ext>
            </a:extLst>
          </p:cNvPr>
          <p:cNvSpPr txBox="1"/>
          <p:nvPr/>
        </p:nvSpPr>
        <p:spPr>
          <a:xfrm>
            <a:off x="5068077" y="5490553"/>
            <a:ext cx="523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 : 4 = 6 (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940156-5010-4B90-A0A9-C63C86BA7E1D}"/>
              </a:ext>
            </a:extLst>
          </p:cNvPr>
          <p:cNvSpPr txBox="1"/>
          <p:nvPr/>
        </p:nvSpPr>
        <p:spPr>
          <a:xfrm>
            <a:off x="5387624" y="6009957"/>
            <a:ext cx="612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6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8"/>
          <p:cNvSpPr/>
          <p:nvPr/>
        </p:nvSpPr>
        <p:spPr bwMode="auto">
          <a:xfrm>
            <a:off x="1916040" y="887092"/>
            <a:ext cx="8673987" cy="5226629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879809" y="2353136"/>
            <a:ext cx="2297799" cy="1222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1A5D5DB-93B7-1F32-F781-29457E533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3" y="2675057"/>
            <a:ext cx="8016863" cy="26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637953"/>
            <a:ext cx="7987977" cy="4437539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3B9CF-5E1E-EAA2-01AB-489198316E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4960" y="1403980"/>
            <a:ext cx="6675699" cy="1944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EAD45-DA10-E5BE-8AB5-41FA1912DB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6998" y="3178242"/>
            <a:ext cx="1865538" cy="9693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4EEFB6-E9A9-18FD-33C8-A14F48726D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6" name="Picture 5" descr="A green and red text&#10;&#10;AI-generated content may be incorrect.">
            <a:extLst>
              <a:ext uri="{FF2B5EF4-FFF2-40B4-BE49-F238E27FC236}">
                <a16:creationId xmlns:a16="http://schemas.microsoft.com/office/drawing/2014/main" id="{F52AD52C-0591-700E-EE38-DB06F2F41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80" y="1311799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93405" y="148856"/>
            <a:ext cx="11568223" cy="6432697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0F521-55EA-440D-A965-21B39718B862}"/>
              </a:ext>
            </a:extLst>
          </p:cNvPr>
          <p:cNvSpPr/>
          <p:nvPr/>
        </p:nvSpPr>
        <p:spPr>
          <a:xfrm>
            <a:off x="771525" y="952499"/>
            <a:ext cx="4057650" cy="24765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B53E43-4F26-42D6-ADFF-3C5F46CA8659}"/>
              </a:ext>
            </a:extLst>
          </p:cNvPr>
          <p:cNvGrpSpPr/>
          <p:nvPr/>
        </p:nvGrpSpPr>
        <p:grpSpPr>
          <a:xfrm>
            <a:off x="1076326" y="1228725"/>
            <a:ext cx="857250" cy="790575"/>
            <a:chOff x="1076326" y="1228725"/>
            <a:chExt cx="857250" cy="7905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4EDE85-05B7-4671-B6DF-DCCC5AB9DDBE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655446-1278-4053-B8E0-3AF8DB1B081F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D0FE9A-2FE3-4B4B-A606-6EE3E3878060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290F36-53E7-4DE7-B456-0FB92E38DCB7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930CCC4-EE02-4FC5-83A6-74F455EFCB13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AC3ABB-9E73-4E63-B5A1-8CED65C76A29}"/>
              </a:ext>
            </a:extLst>
          </p:cNvPr>
          <p:cNvGrpSpPr/>
          <p:nvPr/>
        </p:nvGrpSpPr>
        <p:grpSpPr>
          <a:xfrm>
            <a:off x="2400301" y="1228725"/>
            <a:ext cx="857250" cy="790575"/>
            <a:chOff x="1076326" y="1228725"/>
            <a:chExt cx="857250" cy="7905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AB205E-FA4B-489F-BE67-44AD040F30A3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016A02-09C9-4660-91A9-005E7EBCB7F5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3B4774-9B58-4C25-9B53-FDC349237BE6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CF0700A-23B1-467F-895C-CE717BDC4563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100D303-253C-49DC-B7C1-F990BB65633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B3370BD-84B0-44DF-8DE6-D827DC2D75A9}"/>
              </a:ext>
            </a:extLst>
          </p:cNvPr>
          <p:cNvGrpSpPr/>
          <p:nvPr/>
        </p:nvGrpSpPr>
        <p:grpSpPr>
          <a:xfrm>
            <a:off x="1076326" y="2352674"/>
            <a:ext cx="857250" cy="790575"/>
            <a:chOff x="1076326" y="1228725"/>
            <a:chExt cx="857250" cy="79057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17CFF8-6262-44C8-A125-EA144FD7229B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D55B62-C487-4A06-958A-F80EAC4A7FD8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41AC389-117F-47C1-AC53-64F48714D2BF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3DDFE8D-02B2-41C1-8E4E-B70BF4B898ED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A72A0FF-C3A4-45A7-9291-FFE777F18F0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7DAC375-CDDB-48D9-AA04-A5BE809B2EF3}"/>
              </a:ext>
            </a:extLst>
          </p:cNvPr>
          <p:cNvGrpSpPr/>
          <p:nvPr/>
        </p:nvGrpSpPr>
        <p:grpSpPr>
          <a:xfrm>
            <a:off x="2388395" y="2352674"/>
            <a:ext cx="857250" cy="790575"/>
            <a:chOff x="1076326" y="1228725"/>
            <a:chExt cx="857250" cy="79057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21CA2E-462A-42AA-947E-9CC72C1AC24C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4EC1A53-1DA8-49DB-AFAA-6343E9B845B9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46CA119-63D2-4644-AAE8-203B6BA36B35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73634D-EA67-4D68-9083-642415BD5923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36C6338-6679-46A1-9203-680528740358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538D92-7838-4584-A251-4491564D35A3}"/>
              </a:ext>
            </a:extLst>
          </p:cNvPr>
          <p:cNvGrpSpPr/>
          <p:nvPr/>
        </p:nvGrpSpPr>
        <p:grpSpPr>
          <a:xfrm>
            <a:off x="3613547" y="1228724"/>
            <a:ext cx="857250" cy="790575"/>
            <a:chOff x="1076326" y="1228725"/>
            <a:chExt cx="857250" cy="79057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3D4634F-8561-480C-8C33-6BB17C7AA4A0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D3ADD5C-959B-44A5-BA95-A8CD3FF161CF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205C2A2-AFCC-4755-9E3C-1479C23FE29E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1E0DD6-7AB1-487E-B256-6091FA6DB0EE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1F3AD31-B4A9-4CEB-B1CB-45E6BA4D3BB4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01D2872-C0D0-4679-809B-4082E6C08E1F}"/>
              </a:ext>
            </a:extLst>
          </p:cNvPr>
          <p:cNvGrpSpPr/>
          <p:nvPr/>
        </p:nvGrpSpPr>
        <p:grpSpPr>
          <a:xfrm>
            <a:off x="3718323" y="2352674"/>
            <a:ext cx="857250" cy="790575"/>
            <a:chOff x="1076326" y="1228725"/>
            <a:chExt cx="857250" cy="7905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7F9CEB6-E40A-4FDC-B95E-85D2784EF58A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24879B8-B0DB-49C1-9DF4-F8E4AEECDB47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F77AADE-04FB-43CD-80D5-AD00FCFE0865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55F0ED0-DF64-4695-B97B-E043D9B77F22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C447EA2-E821-492E-B853-9BFEF4839CC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46CE67-0C9E-4CE4-AFB4-471CB7CAFBE3}"/>
              </a:ext>
            </a:extLst>
          </p:cNvPr>
          <p:cNvGrpSpPr/>
          <p:nvPr/>
        </p:nvGrpSpPr>
        <p:grpSpPr>
          <a:xfrm>
            <a:off x="1123988" y="3867441"/>
            <a:ext cx="3495597" cy="1107995"/>
            <a:chOff x="6546822" y="3198441"/>
            <a:chExt cx="2507644" cy="862252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EF9D3CD-B03A-4C18-BA8C-3D996C92C5F0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C26C5FD-5530-45EE-AD44-A275890E5DCF}"/>
                </a:ext>
              </a:extLst>
            </p:cNvPr>
            <p:cNvSpPr txBox="1"/>
            <p:nvPr/>
          </p:nvSpPr>
          <p:spPr>
            <a:xfrm>
              <a:off x="6546824" y="3198441"/>
              <a:ext cx="2507641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6 = 24</a:t>
              </a:r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DA8FAD4-8BA6-422A-AC80-2F4851C20CA7}"/>
              </a:ext>
            </a:extLst>
          </p:cNvPr>
          <p:cNvSpPr/>
          <p:nvPr/>
        </p:nvSpPr>
        <p:spPr>
          <a:xfrm>
            <a:off x="4619584" y="4156709"/>
            <a:ext cx="1162050" cy="615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A5DE65-8B9A-4EB1-89E5-83C6FA943767}"/>
              </a:ext>
            </a:extLst>
          </p:cNvPr>
          <p:cNvGrpSpPr/>
          <p:nvPr/>
        </p:nvGrpSpPr>
        <p:grpSpPr>
          <a:xfrm>
            <a:off x="5781634" y="3910369"/>
            <a:ext cx="3495597" cy="1107995"/>
            <a:chOff x="6546822" y="3198441"/>
            <a:chExt cx="2507644" cy="86225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324705F-C147-491A-A849-2D40F7E5C695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479F869-8017-42F7-A633-63E0C9A983B1}"/>
                </a:ext>
              </a:extLst>
            </p:cNvPr>
            <p:cNvSpPr txBox="1"/>
            <p:nvPr/>
          </p:nvSpPr>
          <p:spPr>
            <a:xfrm>
              <a:off x="6546824" y="3198441"/>
              <a:ext cx="2507641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 : 4 = 6</a:t>
              </a:r>
            </a:p>
          </p:txBody>
        </p:sp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B02071-63EA-4F13-2A02-54AD64847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435BC6-52B5-48E0-BF96-D9B874DF039A}"/>
              </a:ext>
            </a:extLst>
          </p:cNvPr>
          <p:cNvSpPr txBox="1"/>
          <p:nvPr/>
        </p:nvSpPr>
        <p:spPr>
          <a:xfrm>
            <a:off x="797242" y="696262"/>
            <a:ext cx="4651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4 h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oàn thành bảng chia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26C22246-C0BE-4B84-BBEE-0062CC91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029725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26C22246-C0BE-4B84-BBEE-0062CC91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029725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AD82329-87C6-4FCA-84FD-08BD700EAC93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8AB6C6-3386-4C84-B2FC-C5999AC7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CDA67-B74A-44DB-9507-987804407D26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EE6F502-4E55-4109-88D7-97562E87DE94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58810E-611C-4994-BF55-9300A2ACE83F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D39334-4FE1-43A3-8348-A570A89C39B6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854761-E5A9-4998-9622-1262CB7BAFC6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E5072F-4F01-47BF-8B0B-604EF32C3375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8A2FBA-51F3-4234-BDB3-66C2A06861E0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15383-2EAA-4B2F-AE7E-BD9B42520097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359EC-881A-466B-B929-FFC417579E57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20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71F2CE-56D5-4B53-924C-615ED7320DF2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6FC690-539E-404A-9A21-81BCA8649032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2" grpId="0" animBg="1"/>
      <p:bldP spid="33" grpId="0" uiExpand="1" build="p"/>
      <p:bldP spid="34" grpId="0" animBg="1"/>
      <p:bldP spid="40" grpId="0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BABA1A11-66FF-4143-BD98-4521F724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546F4-474B-4F83-B7D5-644C6DA8F265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4</a:t>
            </a:r>
          </a:p>
        </p:txBody>
      </p:sp>
    </p:spTree>
    <p:extLst>
      <p:ext uri="{BB962C8B-B14F-4D97-AF65-F5344CB8AC3E}">
        <p14:creationId xmlns:p14="http://schemas.microsoft.com/office/powerpoint/2010/main" val="10656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4 : 4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8 : 4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12: 4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16 : 4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20 : 4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24 : 4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28 : 4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4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36 : 4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2" y="66336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05" y="179742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12" y="234101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74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9" y="347283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54" y="4542243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61" y="5076027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77" y="55682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F47AC984-949F-878C-C6AC-AE11E4082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53" y="1370628"/>
            <a:ext cx="5090444" cy="396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3" name="Google Shape;664;p30">
            <a:extLst>
              <a:ext uri="{FF2B5EF4-FFF2-40B4-BE49-F238E27FC236}">
                <a16:creationId xmlns:a16="http://schemas.microsoft.com/office/drawing/2014/main" id="{27B34F2A-3E39-64FF-BCD9-87CF6B5FB5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93" y="5149328"/>
            <a:ext cx="4065732" cy="19280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" name="Table 7">
            <a:extLst>
              <a:ext uri="{FF2B5EF4-FFF2-40B4-BE49-F238E27FC236}">
                <a16:creationId xmlns:a16="http://schemas.microsoft.com/office/drawing/2014/main" id="{A54C23CF-D812-82E5-0111-F12C2E7AA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82386"/>
              </p:ext>
            </p:extLst>
          </p:nvPr>
        </p:nvGraphicFramePr>
        <p:xfrm>
          <a:off x="2773910" y="1224235"/>
          <a:ext cx="9181809" cy="3528144"/>
        </p:xfrm>
        <a:graphic>
          <a:graphicData uri="http://schemas.openxmlformats.org/drawingml/2006/table">
            <a:tbl>
              <a:tblPr firstRow="1" bandRow="1"/>
              <a:tblGrid>
                <a:gridCol w="1311687">
                  <a:extLst>
                    <a:ext uri="{9D8B030D-6E8A-4147-A177-3AD203B41FA5}">
                      <a16:colId xmlns:a16="http://schemas.microsoft.com/office/drawing/2014/main" val="2791414711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31887588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40883875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39716027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58289990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854182376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371659142"/>
                    </a:ext>
                  </a:extLst>
                </a:gridCol>
              </a:tblGrid>
              <a:tr h="1176048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6472"/>
                  </a:ext>
                </a:extLst>
              </a:tr>
              <a:tr h="11760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32039"/>
                  </a:ext>
                </a:extLst>
              </a:tr>
              <a:tr h="1176048">
                <a:tc>
                  <a:txBody>
                    <a:bodyPr/>
                    <a:lstStyle/>
                    <a:p>
                      <a:pPr algn="ctr"/>
                      <a:endParaRPr lang="en-US" sz="4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02611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3EB06DE2-63D8-B2D5-AF12-40AEB31C7B72}"/>
              </a:ext>
            </a:extLst>
          </p:cNvPr>
          <p:cNvSpPr/>
          <p:nvPr/>
        </p:nvSpPr>
        <p:spPr>
          <a:xfrm>
            <a:off x="4305210" y="3778778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B9FEFA-DE77-E7F8-B6A9-EE21F96E642E}"/>
              </a:ext>
            </a:extLst>
          </p:cNvPr>
          <p:cNvSpPr/>
          <p:nvPr/>
        </p:nvSpPr>
        <p:spPr>
          <a:xfrm>
            <a:off x="5546104" y="3729807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EBDE634-2C51-0CA0-389F-9536C574828D}"/>
              </a:ext>
            </a:extLst>
          </p:cNvPr>
          <p:cNvSpPr/>
          <p:nvPr/>
        </p:nvSpPr>
        <p:spPr>
          <a:xfrm>
            <a:off x="6870135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4D0254-EDAA-A2E8-1463-D6625CDEF74E}"/>
              </a:ext>
            </a:extLst>
          </p:cNvPr>
          <p:cNvSpPr/>
          <p:nvPr/>
        </p:nvSpPr>
        <p:spPr>
          <a:xfrm>
            <a:off x="8275768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0E3D72B-DD19-6380-4E8C-7D930FDBF397}"/>
              </a:ext>
            </a:extLst>
          </p:cNvPr>
          <p:cNvSpPr/>
          <p:nvPr/>
        </p:nvSpPr>
        <p:spPr>
          <a:xfrm>
            <a:off x="9581750" y="3729805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8A0E8B-F5DF-C159-C4CC-D87DA1BBD1BD}"/>
              </a:ext>
            </a:extLst>
          </p:cNvPr>
          <p:cNvSpPr/>
          <p:nvPr/>
        </p:nvSpPr>
        <p:spPr>
          <a:xfrm>
            <a:off x="10803949" y="3729803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61D122-D92B-6C1F-69D8-FA33E4B4AE92}"/>
              </a:ext>
            </a:extLst>
          </p:cNvPr>
          <p:cNvSpPr txBox="1"/>
          <p:nvPr/>
        </p:nvSpPr>
        <p:spPr>
          <a:xfrm>
            <a:off x="1099979" y="68123"/>
            <a:ext cx="2892059" cy="1328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72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?</a:t>
            </a:r>
            <a:endParaRPr lang="en-US" sz="7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8456D6-4661-39CF-2560-D5B10B4FF3F6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8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2" name="7">
            <a:extLst>
              <a:ext uri="{FF2B5EF4-FFF2-40B4-BE49-F238E27FC236}">
                <a16:creationId xmlns:a16="http://schemas.microsoft.com/office/drawing/2014/main" id="{5B255E5F-AA59-DA60-5E63-C7F8D90DB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27" y="3751625"/>
            <a:ext cx="803892" cy="955350"/>
          </a:xfrm>
          <a:prstGeom prst="rect">
            <a:avLst/>
          </a:prstGeom>
        </p:spPr>
      </p:pic>
      <p:pic>
        <p:nvPicPr>
          <p:cNvPr id="73" name="7">
            <a:extLst>
              <a:ext uri="{FF2B5EF4-FFF2-40B4-BE49-F238E27FC236}">
                <a16:creationId xmlns:a16="http://schemas.microsoft.com/office/drawing/2014/main" id="{F838320F-3C89-A637-3512-BD2DCC0B2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1" y="3677197"/>
            <a:ext cx="803892" cy="955350"/>
          </a:xfrm>
          <a:prstGeom prst="rect">
            <a:avLst/>
          </a:prstGeom>
        </p:spPr>
      </p:pic>
      <p:pic>
        <p:nvPicPr>
          <p:cNvPr id="74" name="7">
            <a:extLst>
              <a:ext uri="{FF2B5EF4-FFF2-40B4-BE49-F238E27FC236}">
                <a16:creationId xmlns:a16="http://schemas.microsoft.com/office/drawing/2014/main" id="{DAAD0F71-5B66-3229-29E4-68297B5CC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71" y="3687829"/>
            <a:ext cx="803892" cy="955350"/>
          </a:xfrm>
          <a:prstGeom prst="rect">
            <a:avLst/>
          </a:prstGeom>
        </p:spPr>
      </p:pic>
      <p:pic>
        <p:nvPicPr>
          <p:cNvPr id="75" name="7">
            <a:extLst>
              <a:ext uri="{FF2B5EF4-FFF2-40B4-BE49-F238E27FC236}">
                <a16:creationId xmlns:a16="http://schemas.microsoft.com/office/drawing/2014/main" id="{7360CF0F-66DB-01E2-8B2D-8C20E09CC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71" y="3687829"/>
            <a:ext cx="803892" cy="955350"/>
          </a:xfrm>
          <a:prstGeom prst="rect">
            <a:avLst/>
          </a:prstGeom>
        </p:spPr>
      </p:pic>
      <p:pic>
        <p:nvPicPr>
          <p:cNvPr id="76" name="7">
            <a:extLst>
              <a:ext uri="{FF2B5EF4-FFF2-40B4-BE49-F238E27FC236}">
                <a16:creationId xmlns:a16="http://schemas.microsoft.com/office/drawing/2014/main" id="{38B253C2-6E8C-D2E1-3138-55ED5E9C8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41" y="3645298"/>
            <a:ext cx="803892" cy="955350"/>
          </a:xfrm>
          <a:prstGeom prst="rect">
            <a:avLst/>
          </a:prstGeom>
        </p:spPr>
      </p:pic>
      <p:pic>
        <p:nvPicPr>
          <p:cNvPr id="77" name="7">
            <a:extLst>
              <a:ext uri="{FF2B5EF4-FFF2-40B4-BE49-F238E27FC236}">
                <a16:creationId xmlns:a16="http://schemas.microsoft.com/office/drawing/2014/main" id="{8EC7FAB2-C302-F75F-55E2-240B5260E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350" y="3687828"/>
            <a:ext cx="803892" cy="9553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82FED7-A53D-D5D3-C4E4-DFFFBFBA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441</Words>
  <Application>Microsoft Office PowerPoint</Application>
  <PresentationFormat>Widescreen</PresentationFormat>
  <Paragraphs>135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Calibri Light</vt:lpstr>
      <vt:lpstr>Cambria</vt:lpstr>
      <vt:lpstr>Cambria Math</vt:lpstr>
      <vt:lpstr>UTM Arruba KT</vt:lpstr>
      <vt:lpstr>思源黑体 CN</vt:lpstr>
      <vt:lpstr>Office 主题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NHATMINH</cp:lastModifiedBy>
  <cp:revision>38</cp:revision>
  <dcterms:created xsi:type="dcterms:W3CDTF">2022-05-13T14:37:11Z</dcterms:created>
  <dcterms:modified xsi:type="dcterms:W3CDTF">2025-09-20T13:10:49Z</dcterms:modified>
</cp:coreProperties>
</file>