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4"/>
  </p:notesMasterIdLst>
  <p:sldIdLst>
    <p:sldId id="256" r:id="rId3"/>
    <p:sldId id="295" r:id="rId4"/>
    <p:sldId id="2642" r:id="rId5"/>
    <p:sldId id="297" r:id="rId6"/>
    <p:sldId id="2637" r:id="rId7"/>
    <p:sldId id="2638" r:id="rId8"/>
    <p:sldId id="2639" r:id="rId9"/>
    <p:sldId id="2640" r:id="rId10"/>
    <p:sldId id="2645" r:id="rId11"/>
    <p:sldId id="2641" r:id="rId12"/>
    <p:sldId id="264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0EAF7-37B7-480B-AB1B-CC1EF48236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21EB-E939-4BE3-A034-D7295FCD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9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1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76E58E-18F9-EB69-B7AC-8297F0983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9EEFB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4B2C1A-48C7-1299-B1FE-43372DB1DA7F}"/>
              </a:ext>
            </a:extLst>
          </p:cNvPr>
          <p:cNvSpPr/>
          <p:nvPr userDrawn="1"/>
        </p:nvSpPr>
        <p:spPr>
          <a:xfrm>
            <a:off x="381000" y="304800"/>
            <a:ext cx="11430000" cy="6324600"/>
          </a:xfrm>
          <a:prstGeom prst="roundRect">
            <a:avLst>
              <a:gd name="adj" fmla="val 52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3B06D5B-6CB3-711C-A808-6BB4A14A89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069" y="112627"/>
            <a:ext cx="1548008" cy="1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9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A7F237FB-9FFF-6399-3476-4720B4B4F437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A867765-C17D-BAB5-2A1B-D3361DFBE6A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069" y="112627"/>
            <a:ext cx="1548008" cy="1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emf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5.sv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18092-6C82-43A7-BC16-FE9CC9F39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/>
          <a:stretch/>
        </p:blipFill>
        <p:spPr>
          <a:xfrm>
            <a:off x="-21544" y="0"/>
            <a:ext cx="12192000" cy="5787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1C286-CC53-4BBD-A9C4-F6F4EB38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088" y="4846685"/>
            <a:ext cx="12235088" cy="258296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6C8D7C2-DD85-4774-B00B-67DC399E4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7200" y="1981200"/>
            <a:ext cx="4245656" cy="4507142"/>
          </a:xfrm>
          <a:prstGeom prst="rect">
            <a:avLst/>
          </a:prstGeom>
        </p:spPr>
      </p:pic>
      <p:pic>
        <p:nvPicPr>
          <p:cNvPr id="12" name="Picture 11" descr="A green and yellow text&#10;&#10;AI-generated content may be incorrect.">
            <a:extLst>
              <a:ext uri="{FF2B5EF4-FFF2-40B4-BE49-F238E27FC236}">
                <a16:creationId xmlns:a16="http://schemas.microsoft.com/office/drawing/2014/main" id="{0A5068AB-C1F4-1E1B-2D67-EEB6EA055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34" y="754911"/>
            <a:ext cx="6188108" cy="5220586"/>
          </a:xfrm>
          <a:prstGeom prst="rect">
            <a:avLst/>
          </a:prstGeom>
        </p:spPr>
      </p:pic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78B32FA-E7E2-B3CA-64BD-9383D3EA9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069" y="112627"/>
            <a:ext cx="1548008" cy="1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ước">
            <a:extLst>
              <a:ext uri="{FF2B5EF4-FFF2-40B4-BE49-F238E27FC236}">
                <a16:creationId xmlns:a16="http://schemas.microsoft.com/office/drawing/2014/main" id="{4BCF558F-DA91-07C8-56EF-AB7BB1282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" b="98098" l="0" r="98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04" t="39424" r="41510" b="41941"/>
          <a:stretch/>
        </p:blipFill>
        <p:spPr>
          <a:xfrm rot="2624587">
            <a:off x="2445112" y="3598689"/>
            <a:ext cx="713772" cy="847659"/>
          </a:xfrm>
          <a:prstGeom prst="rect">
            <a:avLst/>
          </a:prstGeom>
        </p:spPr>
      </p:pic>
      <p:pic>
        <p:nvPicPr>
          <p:cNvPr id="8" name="nước">
            <a:extLst>
              <a:ext uri="{FF2B5EF4-FFF2-40B4-BE49-F238E27FC236}">
                <a16:creationId xmlns:a16="http://schemas.microsoft.com/office/drawing/2014/main" id="{A33EFA16-A65D-EBB7-74E0-B9828F9A2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" b="98098" l="0" r="98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04" t="39424" r="41510" b="41941"/>
          <a:stretch/>
        </p:blipFill>
        <p:spPr>
          <a:xfrm rot="2624587">
            <a:off x="2478449" y="3578384"/>
            <a:ext cx="713772" cy="847659"/>
          </a:xfrm>
          <a:prstGeom prst="rect">
            <a:avLst/>
          </a:prstGeom>
        </p:spPr>
      </p:pic>
      <p:pic>
        <p:nvPicPr>
          <p:cNvPr id="9" name="vòi">
            <a:extLst>
              <a:ext uri="{FF2B5EF4-FFF2-40B4-BE49-F238E27FC236}">
                <a16:creationId xmlns:a16="http://schemas.microsoft.com/office/drawing/2014/main" id="{0F3B92FC-19E1-91C2-14BB-E518B0BFD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" b="98098" l="0" r="98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04" b="60076"/>
          <a:stretch/>
        </p:blipFill>
        <p:spPr>
          <a:xfrm>
            <a:off x="8599990" y="2892139"/>
            <a:ext cx="2013995" cy="1470312"/>
          </a:xfrm>
          <a:prstGeom prst="rect">
            <a:avLst/>
          </a:prstGeom>
        </p:spPr>
      </p:pic>
      <p:sp>
        <p:nvSpPr>
          <p:cNvPr id="10" name="tường">
            <a:extLst>
              <a:ext uri="{FF2B5EF4-FFF2-40B4-BE49-F238E27FC236}">
                <a16:creationId xmlns:a16="http://schemas.microsoft.com/office/drawing/2014/main" id="{0049B2C8-23C3-433E-7CF0-9252CE27233B}"/>
              </a:ext>
            </a:extLst>
          </p:cNvPr>
          <p:cNvSpPr/>
          <p:nvPr/>
        </p:nvSpPr>
        <p:spPr>
          <a:xfrm>
            <a:off x="10429774" y="1465323"/>
            <a:ext cx="1867382" cy="5388015"/>
          </a:xfrm>
          <a:custGeom>
            <a:avLst/>
            <a:gdLst>
              <a:gd name="connsiteX0" fmla="*/ 0 w 1867382"/>
              <a:gd name="connsiteY0" fmla="*/ 0 h 5388015"/>
              <a:gd name="connsiteX1" fmla="*/ 1867382 w 1867382"/>
              <a:gd name="connsiteY1" fmla="*/ 0 h 5388015"/>
              <a:gd name="connsiteX2" fmla="*/ 1867382 w 1867382"/>
              <a:gd name="connsiteY2" fmla="*/ 5388015 h 5388015"/>
              <a:gd name="connsiteX3" fmla="*/ 0 w 1867382"/>
              <a:gd name="connsiteY3" fmla="*/ 5388015 h 5388015"/>
              <a:gd name="connsiteX4" fmla="*/ 0 w 1867382"/>
              <a:gd name="connsiteY4" fmla="*/ 0 h 5388015"/>
              <a:gd name="connsiteX0" fmla="*/ 11575 w 1867382"/>
              <a:gd name="connsiteY0" fmla="*/ 925975 h 5388015"/>
              <a:gd name="connsiteX1" fmla="*/ 1867382 w 1867382"/>
              <a:gd name="connsiteY1" fmla="*/ 0 h 5388015"/>
              <a:gd name="connsiteX2" fmla="*/ 1867382 w 1867382"/>
              <a:gd name="connsiteY2" fmla="*/ 5388015 h 5388015"/>
              <a:gd name="connsiteX3" fmla="*/ 0 w 1867382"/>
              <a:gd name="connsiteY3" fmla="*/ 5388015 h 5388015"/>
              <a:gd name="connsiteX4" fmla="*/ 11575 w 1867382"/>
              <a:gd name="connsiteY4" fmla="*/ 925975 h 538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382" h="5388015">
                <a:moveTo>
                  <a:pt x="11575" y="925975"/>
                </a:moveTo>
                <a:lnTo>
                  <a:pt x="1867382" y="0"/>
                </a:lnTo>
                <a:lnTo>
                  <a:pt x="1867382" y="5388015"/>
                </a:lnTo>
                <a:lnTo>
                  <a:pt x="0" y="5388015"/>
                </a:lnTo>
                <a:cubicBezTo>
                  <a:pt x="3858" y="3900668"/>
                  <a:pt x="7717" y="2413322"/>
                  <a:pt x="11575" y="92597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3l3">
            <a:extLst>
              <a:ext uri="{FF2B5EF4-FFF2-40B4-BE49-F238E27FC236}">
                <a16:creationId xmlns:a16="http://schemas.microsoft.com/office/drawing/2014/main" id="{872D9B89-1899-EBA5-98E4-DE75326223A9}"/>
              </a:ext>
            </a:extLst>
          </p:cNvPr>
          <p:cNvGrpSpPr/>
          <p:nvPr/>
        </p:nvGrpSpPr>
        <p:grpSpPr>
          <a:xfrm>
            <a:off x="8151452" y="5030325"/>
            <a:ext cx="1947877" cy="1823013"/>
            <a:chOff x="8125428" y="5034987"/>
            <a:chExt cx="1947877" cy="18230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479DD-EFC8-5BDA-1E6F-831D675E3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3" b="50469" l="32500" r="7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3" t="19517" r="34746" b="52761"/>
            <a:stretch/>
          </p:blipFill>
          <p:spPr>
            <a:xfrm>
              <a:off x="8125428" y="5034987"/>
              <a:ext cx="1947877" cy="182301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5F3BD8-6C8E-FFE5-1EB8-0972CEEE409A}"/>
                </a:ext>
              </a:extLst>
            </p:cNvPr>
            <p:cNvSpPr txBox="1"/>
            <p:nvPr/>
          </p:nvSpPr>
          <p:spPr>
            <a:xfrm rot="21270894">
              <a:off x="9099366" y="5856790"/>
              <a:ext cx="74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3 l</a:t>
              </a:r>
            </a:p>
          </p:txBody>
        </p:sp>
      </p:grpSp>
      <p:grpSp>
        <p:nvGrpSpPr>
          <p:cNvPr id="18" name="5l">
            <a:extLst>
              <a:ext uri="{FF2B5EF4-FFF2-40B4-BE49-F238E27FC236}">
                <a16:creationId xmlns:a16="http://schemas.microsoft.com/office/drawing/2014/main" id="{7BF88B54-7901-64A4-9F28-5C81C12D4192}"/>
              </a:ext>
            </a:extLst>
          </p:cNvPr>
          <p:cNvGrpSpPr/>
          <p:nvPr/>
        </p:nvGrpSpPr>
        <p:grpSpPr>
          <a:xfrm>
            <a:off x="1523735" y="4340507"/>
            <a:ext cx="2395960" cy="2598516"/>
            <a:chOff x="8125428" y="5034987"/>
            <a:chExt cx="1947877" cy="1823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006769-061A-91FE-72BF-25CF686A7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3" b="50469" l="32500" r="7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3" t="19517" r="34746" b="52761"/>
            <a:stretch/>
          </p:blipFill>
          <p:spPr>
            <a:xfrm>
              <a:off x="8125428" y="5034987"/>
              <a:ext cx="1947877" cy="182301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CB57EF-AF97-C72E-CAA7-252C987DA2AE}"/>
                </a:ext>
              </a:extLst>
            </p:cNvPr>
            <p:cNvSpPr txBox="1"/>
            <p:nvPr/>
          </p:nvSpPr>
          <p:spPr>
            <a:xfrm rot="21270894">
              <a:off x="9171523" y="5871399"/>
              <a:ext cx="740780" cy="32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5 l</a:t>
              </a:r>
            </a:p>
          </p:txBody>
        </p:sp>
      </p:grp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C6629716-9BDD-A835-1CE4-DBD6E6B627DB}"/>
              </a:ext>
            </a:extLst>
          </p:cNvPr>
          <p:cNvSpPr/>
          <p:nvPr/>
        </p:nvSpPr>
        <p:spPr>
          <a:xfrm>
            <a:off x="5192360" y="71767"/>
            <a:ext cx="1765653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2" name="3l2">
            <a:extLst>
              <a:ext uri="{FF2B5EF4-FFF2-40B4-BE49-F238E27FC236}">
                <a16:creationId xmlns:a16="http://schemas.microsoft.com/office/drawing/2014/main" id="{1072804D-ADE9-0553-FD9C-0AB88264EB7B}"/>
              </a:ext>
            </a:extLst>
          </p:cNvPr>
          <p:cNvGrpSpPr/>
          <p:nvPr/>
        </p:nvGrpSpPr>
        <p:grpSpPr>
          <a:xfrm rot="15336488">
            <a:off x="3052407" y="2738745"/>
            <a:ext cx="1947877" cy="1823013"/>
            <a:chOff x="8125428" y="5034987"/>
            <a:chExt cx="1947877" cy="182301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6E8769F-6A6D-7920-E924-BE6028485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3" b="50469" l="32500" r="7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3" t="19517" r="34746" b="52761"/>
            <a:stretch/>
          </p:blipFill>
          <p:spPr>
            <a:xfrm>
              <a:off x="8125428" y="5034987"/>
              <a:ext cx="1947877" cy="182301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5B3256-30BF-59A8-70C3-609BD219CA49}"/>
                </a:ext>
              </a:extLst>
            </p:cNvPr>
            <p:cNvSpPr txBox="1"/>
            <p:nvPr/>
          </p:nvSpPr>
          <p:spPr>
            <a:xfrm rot="21270894">
              <a:off x="9099366" y="5856790"/>
              <a:ext cx="74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3 l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C2F9A0D-5352-44F2-3DD0-7CC787406384}"/>
              </a:ext>
            </a:extLst>
          </p:cNvPr>
          <p:cNvSpPr/>
          <p:nvPr/>
        </p:nvSpPr>
        <p:spPr>
          <a:xfrm>
            <a:off x="700434" y="2157783"/>
            <a:ext cx="10749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 tục lấy nước vào đầy can 3 lít. Sau đó đổ nước từ can 3 lít sang can 5 lít đến đầy can thì dừng lại.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C98994-3495-F508-0C64-FA562F5B10C3}"/>
              </a:ext>
            </a:extLst>
          </p:cNvPr>
          <p:cNvSpPr/>
          <p:nvPr/>
        </p:nvSpPr>
        <p:spPr>
          <a:xfrm>
            <a:off x="705060" y="684295"/>
            <a:ext cx="10749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nước vào đầy can 3 lít. Sau đó ta đổ hết nước từ can 3 lít sang can 5 lít.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vậy can 5 lít chỉ còn chứa được 2 lít nước nữa.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413572-68EF-3D02-7A84-521EEF79CFA6}"/>
              </a:ext>
            </a:extLst>
          </p:cNvPr>
          <p:cNvSpPr/>
          <p:nvPr/>
        </p:nvSpPr>
        <p:spPr>
          <a:xfrm>
            <a:off x="700434" y="3236098"/>
            <a:ext cx="7676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vậy trong can 3 lít chỉ còn 1 lít nước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3l 1">
            <a:extLst>
              <a:ext uri="{FF2B5EF4-FFF2-40B4-BE49-F238E27FC236}">
                <a16:creationId xmlns:a16="http://schemas.microsoft.com/office/drawing/2014/main" id="{42B5D6BF-2248-5755-A3AC-884D719C72E2}"/>
              </a:ext>
            </a:extLst>
          </p:cNvPr>
          <p:cNvGrpSpPr/>
          <p:nvPr/>
        </p:nvGrpSpPr>
        <p:grpSpPr>
          <a:xfrm>
            <a:off x="8131082" y="5030324"/>
            <a:ext cx="1947877" cy="1823013"/>
            <a:chOff x="8125428" y="5034987"/>
            <a:chExt cx="1947877" cy="182301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B5C2B83-68EE-CEA4-FFDA-2288378DF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3" b="50469" l="32500" r="7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3" t="19517" r="34746" b="52761"/>
            <a:stretch/>
          </p:blipFill>
          <p:spPr>
            <a:xfrm>
              <a:off x="8125428" y="5034987"/>
              <a:ext cx="1947877" cy="182301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A5E43B-2655-9355-4713-58211F9CD972}"/>
                </a:ext>
              </a:extLst>
            </p:cNvPr>
            <p:cNvSpPr txBox="1"/>
            <p:nvPr/>
          </p:nvSpPr>
          <p:spPr>
            <a:xfrm rot="21270894">
              <a:off x="9099366" y="5856790"/>
              <a:ext cx="74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3 l</a:t>
              </a:r>
            </a:p>
          </p:txBody>
        </p:sp>
      </p:grpSp>
      <p:grpSp>
        <p:nvGrpSpPr>
          <p:cNvPr id="31" name="3l2">
            <a:extLst>
              <a:ext uri="{FF2B5EF4-FFF2-40B4-BE49-F238E27FC236}">
                <a16:creationId xmlns:a16="http://schemas.microsoft.com/office/drawing/2014/main" id="{F6FF3BF7-F0C0-06EC-DFD7-FF9A28A06350}"/>
              </a:ext>
            </a:extLst>
          </p:cNvPr>
          <p:cNvGrpSpPr/>
          <p:nvPr/>
        </p:nvGrpSpPr>
        <p:grpSpPr>
          <a:xfrm rot="15336488">
            <a:off x="3002722" y="2759050"/>
            <a:ext cx="1947877" cy="1823013"/>
            <a:chOff x="8125428" y="5034987"/>
            <a:chExt cx="1947877" cy="182301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09A2BD0-2942-5337-1E90-12BE92DDA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3" b="50469" l="32500" r="7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3" t="19517" r="34746" b="52761"/>
            <a:stretch/>
          </p:blipFill>
          <p:spPr>
            <a:xfrm>
              <a:off x="8125428" y="5034987"/>
              <a:ext cx="1947877" cy="182301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A325C-0282-A583-F9D3-DF43AAE9617D}"/>
                </a:ext>
              </a:extLst>
            </p:cNvPr>
            <p:cNvSpPr txBox="1"/>
            <p:nvPr/>
          </p:nvSpPr>
          <p:spPr>
            <a:xfrm rot="21270894">
              <a:off x="9099366" y="5856790"/>
              <a:ext cx="74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3 l</a:t>
              </a:r>
            </a:p>
          </p:txBody>
        </p:sp>
      </p:grpSp>
      <p:grpSp>
        <p:nvGrpSpPr>
          <p:cNvPr id="34" name="3l 4">
            <a:extLst>
              <a:ext uri="{FF2B5EF4-FFF2-40B4-BE49-F238E27FC236}">
                <a16:creationId xmlns:a16="http://schemas.microsoft.com/office/drawing/2014/main" id="{C2430CE1-5282-45F3-BAF2-28748BAD2E08}"/>
              </a:ext>
            </a:extLst>
          </p:cNvPr>
          <p:cNvGrpSpPr/>
          <p:nvPr/>
        </p:nvGrpSpPr>
        <p:grpSpPr>
          <a:xfrm>
            <a:off x="5081268" y="4071938"/>
            <a:ext cx="1947877" cy="2179713"/>
            <a:chOff x="8125428" y="4678287"/>
            <a:chExt cx="1947877" cy="217971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839B03F-82D6-5951-15FF-6AC237626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563" b="50469" l="32500" r="7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3" t="14093" r="34746" b="52761"/>
            <a:stretch/>
          </p:blipFill>
          <p:spPr>
            <a:xfrm>
              <a:off x="8125428" y="4678287"/>
              <a:ext cx="1947877" cy="217971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837AEE-FE3F-B1B0-1791-89097CF26C20}"/>
                </a:ext>
              </a:extLst>
            </p:cNvPr>
            <p:cNvSpPr txBox="1"/>
            <p:nvPr/>
          </p:nvSpPr>
          <p:spPr>
            <a:xfrm rot="21270894">
              <a:off x="9099366" y="5856790"/>
              <a:ext cx="74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 l</a:t>
              </a:r>
            </a:p>
          </p:txBody>
        </p:sp>
      </p:grpSp>
      <p:pic>
        <p:nvPicPr>
          <p:cNvPr id="37" name="vòi">
            <a:extLst>
              <a:ext uri="{FF2B5EF4-FFF2-40B4-BE49-F238E27FC236}">
                <a16:creationId xmlns:a16="http://schemas.microsoft.com/office/drawing/2014/main" id="{4AA1C363-6484-B9E2-1021-2F9F8A1F9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" b="98098" l="0" r="98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04" t="39792" b="42792"/>
          <a:stretch/>
        </p:blipFill>
        <p:spPr>
          <a:xfrm>
            <a:off x="8576396" y="4325474"/>
            <a:ext cx="2013995" cy="7048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DBDB918-1E49-1F25-AA9F-3F7C7B7B79B6}"/>
              </a:ext>
            </a:extLst>
          </p:cNvPr>
          <p:cNvSpPr txBox="1"/>
          <p:nvPr/>
        </p:nvSpPr>
        <p:spPr>
          <a:xfrm>
            <a:off x="2342850" y="3754635"/>
            <a:ext cx="65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2l</a:t>
            </a:r>
          </a:p>
        </p:txBody>
      </p:sp>
    </p:spTree>
    <p:extLst>
      <p:ext uri="{BB962C8B-B14F-4D97-AF65-F5344CB8AC3E}">
        <p14:creationId xmlns:p14="http://schemas.microsoft.com/office/powerpoint/2010/main" val="3445051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21849 4.81481E-6 C -0.31667 4.81481E-6 -0.43698 -0.09607 -0.43698 -0.17338 L -0.43698 -0.34653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20833 4.81481E-6 C -0.30208 4.81481E-6 -0.4164 -0.10163 -0.4164 -0.18264 L -0.4164 -0.36436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5" grpId="0"/>
      <p:bldP spid="26" grpId="0"/>
      <p:bldP spid="27" grpId="0"/>
      <p:bldP spid="38" grpId="0"/>
      <p:bldP spid="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18092-6C82-43A7-BC16-FE9CC9F39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/>
          <a:stretch/>
        </p:blipFill>
        <p:spPr>
          <a:xfrm>
            <a:off x="-21544" y="0"/>
            <a:ext cx="12192000" cy="5787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1C286-CC53-4BBD-A9C4-F6F4EB38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088" y="4846685"/>
            <a:ext cx="12235088" cy="258296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6C8D7C2-DD85-4774-B00B-67DC399E4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7200" y="1981200"/>
            <a:ext cx="4245656" cy="4507142"/>
          </a:xfrm>
          <a:prstGeom prst="rect">
            <a:avLst/>
          </a:prstGeom>
        </p:spPr>
      </p:pic>
      <p:pic>
        <p:nvPicPr>
          <p:cNvPr id="7" name="Picture 6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500EB08-8FEC-C011-C507-8FEECEBF93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9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5756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18092-6C82-43A7-BC16-FE9CC9F39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/>
          <a:stretch/>
        </p:blipFill>
        <p:spPr>
          <a:xfrm>
            <a:off x="-21544" y="0"/>
            <a:ext cx="12192000" cy="5787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1C286-CC53-4BBD-A9C4-F6F4EB38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088" y="4846685"/>
            <a:ext cx="12235088" cy="258296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6C8D7C2-DD85-4774-B00B-67DC399E4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7200" y="1981200"/>
            <a:ext cx="4245656" cy="45071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6AF01C-6646-4BDB-9137-0AE59BAC84B2}"/>
              </a:ext>
            </a:extLst>
          </p:cNvPr>
          <p:cNvGrpSpPr/>
          <p:nvPr/>
        </p:nvGrpSpPr>
        <p:grpSpPr>
          <a:xfrm>
            <a:off x="402544" y="1566438"/>
            <a:ext cx="7543800" cy="3383066"/>
            <a:chOff x="402544" y="1566438"/>
            <a:chExt cx="7543800" cy="33830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E49746-A8FE-4AC7-8E6C-800C95329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2544" y="1630870"/>
              <a:ext cx="7543800" cy="3318634"/>
            </a:xfrm>
            <a:prstGeom prst="rect">
              <a:avLst/>
            </a:prstGeom>
            <a:effectLst>
              <a:outerShdw dist="508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28AAE31-4770-446F-A2FB-D5AF8F5863F1}"/>
                </a:ext>
              </a:extLst>
            </p:cNvPr>
            <p:cNvGrpSpPr/>
            <p:nvPr/>
          </p:nvGrpSpPr>
          <p:grpSpPr>
            <a:xfrm>
              <a:off x="2895599" y="1566438"/>
              <a:ext cx="2438402" cy="744415"/>
              <a:chOff x="2895599" y="1566438"/>
              <a:chExt cx="2438402" cy="74441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CB024CF-64CF-4F01-9EDC-F33DEFD6393F}"/>
                  </a:ext>
                </a:extLst>
              </p:cNvPr>
              <p:cNvSpPr/>
              <p:nvPr/>
            </p:nvSpPr>
            <p:spPr>
              <a:xfrm>
                <a:off x="2895599" y="1566438"/>
                <a:ext cx="2438402" cy="74441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988568-B1A2-4C6B-BDAB-E81691C548C7}"/>
                  </a:ext>
                </a:extLst>
              </p:cNvPr>
              <p:cNvSpPr txBox="1"/>
              <p:nvPr/>
            </p:nvSpPr>
            <p:spPr>
              <a:xfrm>
                <a:off x="3487064" y="1609439"/>
                <a:ext cx="12554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+mn-ea"/>
                    <a:cs typeface="+mn-cs"/>
                  </a:rPr>
                  <a:t>TOÁN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3579CA1-AEBB-441F-9E39-0A27B7495EEE}"/>
              </a:ext>
            </a:extLst>
          </p:cNvPr>
          <p:cNvGrpSpPr/>
          <p:nvPr/>
        </p:nvGrpSpPr>
        <p:grpSpPr>
          <a:xfrm>
            <a:off x="355262" y="99157"/>
            <a:ext cx="7519073" cy="1424421"/>
            <a:chOff x="355262" y="99157"/>
            <a:chExt cx="7519073" cy="142442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655E2DE-D0EC-4A81-8AB3-39755BEDB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5262" y="99157"/>
              <a:ext cx="7519073" cy="142442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196072-5109-4412-82E6-92E6D81987B7}"/>
                </a:ext>
              </a:extLst>
            </p:cNvPr>
            <p:cNvSpPr txBox="1"/>
            <p:nvPr/>
          </p:nvSpPr>
          <p:spPr>
            <a:xfrm>
              <a:off x="1649283" y="451958"/>
              <a:ext cx="493103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.......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3861CC1-0E9C-0965-E18A-8955AB87BA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121" y="2441654"/>
            <a:ext cx="7748688" cy="1804572"/>
          </a:xfrm>
          <a:prstGeom prst="rect">
            <a:avLst/>
          </a:prstGeom>
        </p:spPr>
      </p:pic>
      <p:pic>
        <p:nvPicPr>
          <p:cNvPr id="16" name="Picture 1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0321945-E113-A026-0B5E-E860A648F7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069" y="112627"/>
            <a:ext cx="1548008" cy="1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878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2" showWhenStopped="0">
                    <p:cTn id="2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18092-6C82-43A7-BC16-FE9CC9F39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/>
          <a:stretch/>
        </p:blipFill>
        <p:spPr>
          <a:xfrm>
            <a:off x="-21544" y="0"/>
            <a:ext cx="12192000" cy="5787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1C286-CC53-4BBD-A9C4-F6F4EB38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088" y="4846685"/>
            <a:ext cx="12235088" cy="258296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6C8D7C2-DD85-4774-B00B-67DC399E4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7200" y="1981200"/>
            <a:ext cx="4245656" cy="4507142"/>
          </a:xfrm>
          <a:prstGeom prst="rect">
            <a:avLst/>
          </a:prstGeom>
        </p:spPr>
      </p:pic>
      <p:pic>
        <p:nvPicPr>
          <p:cNvPr id="6" name="Picture 5" descr="A red and green text&#10;&#10;AI-generated content may be incorrect.">
            <a:extLst>
              <a:ext uri="{FF2B5EF4-FFF2-40B4-BE49-F238E27FC236}">
                <a16:creationId xmlns:a16="http://schemas.microsoft.com/office/drawing/2014/main" id="{04F93E0D-093F-BD51-C7B6-E5A937ACB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55" y="1062674"/>
            <a:ext cx="6395258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9214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>
            <a:extLst>
              <a:ext uri="{FF2B5EF4-FFF2-40B4-BE49-F238E27FC236}">
                <a16:creationId xmlns:a16="http://schemas.microsoft.com/office/drawing/2014/main" id="{0D64CB0C-473F-4195-993E-E6D6E1128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5" t="34272" r="5860" b="32653"/>
          <a:stretch/>
        </p:blipFill>
        <p:spPr>
          <a:xfrm>
            <a:off x="104080" y="5769730"/>
            <a:ext cx="1254648" cy="1165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BB346-20D7-4A12-93DD-D4210C1A7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88" y="577148"/>
            <a:ext cx="778879" cy="778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E2440A-B136-484E-8E58-174DEC703BBA}"/>
              </a:ext>
            </a:extLst>
          </p:cNvPr>
          <p:cNvSpPr txBox="1"/>
          <p:nvPr/>
        </p:nvSpPr>
        <p:spPr>
          <a:xfrm>
            <a:off x="1748167" y="625406"/>
            <a:ext cx="1831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Số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612AB-DE44-4D7A-8F47-6644AC34214A}"/>
              </a:ext>
            </a:extLst>
          </p:cNvPr>
          <p:cNvSpPr txBox="1"/>
          <p:nvPr/>
        </p:nvSpPr>
        <p:spPr>
          <a:xfrm>
            <a:off x="838200" y="1749941"/>
            <a:ext cx="90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41306F-6E90-452D-99B3-296AF2F4E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167" y="1473980"/>
            <a:ext cx="2552700" cy="2466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FCEB18-97D6-4097-B4DF-D5D2F1A26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865" y="1654955"/>
            <a:ext cx="1876425" cy="2286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4119DE7-699D-40D3-9BBE-16391A4E51DC}"/>
              </a:ext>
            </a:extLst>
          </p:cNvPr>
          <p:cNvGrpSpPr/>
          <p:nvPr/>
        </p:nvGrpSpPr>
        <p:grpSpPr>
          <a:xfrm>
            <a:off x="666748" y="4296049"/>
            <a:ext cx="5429250" cy="662416"/>
            <a:chOff x="1543050" y="4098715"/>
            <a:chExt cx="5429250" cy="6624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644000-3083-48A7-97C3-98B060646432}"/>
                </a:ext>
              </a:extLst>
            </p:cNvPr>
            <p:cNvSpPr txBox="1"/>
            <p:nvPr/>
          </p:nvSpPr>
          <p:spPr>
            <a:xfrm>
              <a:off x="1543050" y="4114800"/>
              <a:ext cx="5429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 err="1"/>
                <a:t>Quả</a:t>
              </a:r>
              <a:r>
                <a:rPr lang="en-US" sz="3600" dirty="0"/>
                <a:t> </a:t>
              </a:r>
              <a:r>
                <a:rPr lang="en-US" sz="3600" dirty="0" err="1"/>
                <a:t>mít</a:t>
              </a:r>
              <a:r>
                <a:rPr lang="en-US" sz="3600" dirty="0"/>
                <a:t> </a:t>
              </a:r>
              <a:r>
                <a:rPr lang="en-US" sz="3600" dirty="0" err="1"/>
                <a:t>cân</a:t>
              </a:r>
              <a:r>
                <a:rPr lang="en-US" sz="3600" dirty="0"/>
                <a:t> </a:t>
              </a:r>
              <a:r>
                <a:rPr lang="en-US" sz="3600" dirty="0" err="1"/>
                <a:t>nặng</a:t>
              </a:r>
              <a:r>
                <a:rPr lang="en-US" sz="3600" dirty="0"/>
                <a:t>         kg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0FF279F-9D58-4B92-8D3D-64E90A52C2A6}"/>
                </a:ext>
              </a:extLst>
            </p:cNvPr>
            <p:cNvSpPr/>
            <p:nvPr/>
          </p:nvSpPr>
          <p:spPr>
            <a:xfrm>
              <a:off x="5343525" y="4098715"/>
              <a:ext cx="601128" cy="5847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887819-D5D8-4F0F-BE16-DC7F70BD262D}"/>
              </a:ext>
            </a:extLst>
          </p:cNvPr>
          <p:cNvGrpSpPr/>
          <p:nvPr/>
        </p:nvGrpSpPr>
        <p:grpSpPr>
          <a:xfrm>
            <a:off x="6095998" y="4328219"/>
            <a:ext cx="6248401" cy="646331"/>
            <a:chOff x="1162409" y="4114800"/>
            <a:chExt cx="6248401" cy="646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A1F7C0-EA73-4A99-9A7B-A71D3878E9A7}"/>
                </a:ext>
              </a:extLst>
            </p:cNvPr>
            <p:cNvSpPr txBox="1"/>
            <p:nvPr/>
          </p:nvSpPr>
          <p:spPr>
            <a:xfrm>
              <a:off x="1162409" y="4114800"/>
              <a:ext cx="6248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 err="1"/>
                <a:t>Quả</a:t>
              </a:r>
              <a:r>
                <a:rPr lang="en-US" sz="3600" dirty="0"/>
                <a:t> </a:t>
              </a:r>
              <a:r>
                <a:rPr lang="en-US" sz="3600" dirty="0" err="1"/>
                <a:t>dưa</a:t>
              </a:r>
              <a:r>
                <a:rPr lang="en-US" sz="3600" dirty="0"/>
                <a:t> </a:t>
              </a:r>
              <a:r>
                <a:rPr lang="en-US" sz="3600" dirty="0" err="1"/>
                <a:t>hấu</a:t>
              </a:r>
              <a:r>
                <a:rPr lang="en-US" sz="3600" dirty="0"/>
                <a:t> </a:t>
              </a:r>
              <a:r>
                <a:rPr lang="en-US" sz="3600" dirty="0" err="1"/>
                <a:t>cân</a:t>
              </a:r>
              <a:r>
                <a:rPr lang="en-US" sz="3600" dirty="0"/>
                <a:t> </a:t>
              </a:r>
              <a:r>
                <a:rPr lang="en-US" sz="3600" dirty="0" err="1"/>
                <a:t>nặng</a:t>
              </a:r>
              <a:r>
                <a:rPr lang="en-US" sz="3600" dirty="0"/>
                <a:t>         kg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B5489A9-91E9-444D-B4AB-E15ACD689DF2}"/>
                </a:ext>
              </a:extLst>
            </p:cNvPr>
            <p:cNvSpPr/>
            <p:nvPr/>
          </p:nvSpPr>
          <p:spPr>
            <a:xfrm>
              <a:off x="5867731" y="4145577"/>
              <a:ext cx="601128" cy="5847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A9B184-5B87-44E6-A4E8-8BB9E3878BA1}"/>
              </a:ext>
            </a:extLst>
          </p:cNvPr>
          <p:cNvGrpSpPr/>
          <p:nvPr/>
        </p:nvGrpSpPr>
        <p:grpSpPr>
          <a:xfrm>
            <a:off x="3579401" y="5276595"/>
            <a:ext cx="7823047" cy="691694"/>
            <a:chOff x="1162409" y="4069437"/>
            <a:chExt cx="7823047" cy="69169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909B23-951A-4BB1-9A8E-1B12F13C43EA}"/>
                </a:ext>
              </a:extLst>
            </p:cNvPr>
            <p:cNvSpPr txBox="1"/>
            <p:nvPr/>
          </p:nvSpPr>
          <p:spPr>
            <a:xfrm>
              <a:off x="1162409" y="4114800"/>
              <a:ext cx="7823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 err="1"/>
                <a:t>Quả</a:t>
              </a:r>
              <a:r>
                <a:rPr lang="en-US" sz="3600" dirty="0"/>
                <a:t> </a:t>
              </a:r>
              <a:r>
                <a:rPr lang="en-US" sz="3600" dirty="0" err="1"/>
                <a:t>mít</a:t>
              </a:r>
              <a:r>
                <a:rPr lang="en-US" sz="3600" dirty="0"/>
                <a:t> </a:t>
              </a:r>
              <a:r>
                <a:rPr lang="en-US" sz="3600" dirty="0" err="1"/>
                <a:t>nặng</a:t>
              </a:r>
              <a:r>
                <a:rPr lang="en-US" sz="3600" dirty="0"/>
                <a:t> </a:t>
              </a:r>
              <a:r>
                <a:rPr lang="en-US" sz="3600" dirty="0" err="1"/>
                <a:t>hơn</a:t>
              </a:r>
              <a:r>
                <a:rPr lang="en-US" sz="3600" dirty="0"/>
                <a:t> </a:t>
              </a:r>
              <a:r>
                <a:rPr lang="en-US" sz="3600" dirty="0" err="1"/>
                <a:t>quả</a:t>
              </a:r>
              <a:r>
                <a:rPr lang="en-US" sz="3600" dirty="0"/>
                <a:t> </a:t>
              </a:r>
              <a:r>
                <a:rPr lang="en-US" sz="3600" dirty="0" err="1"/>
                <a:t>dưa</a:t>
              </a:r>
              <a:r>
                <a:rPr lang="en-US" sz="3600" dirty="0"/>
                <a:t> </a:t>
              </a:r>
              <a:r>
                <a:rPr lang="en-US" sz="3600" dirty="0" err="1"/>
                <a:t>hấu</a:t>
              </a:r>
              <a:r>
                <a:rPr lang="en-US" sz="3600" dirty="0"/>
                <a:t>          kg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4198321-0E03-4788-836F-E4453F705F88}"/>
                </a:ext>
              </a:extLst>
            </p:cNvPr>
            <p:cNvSpPr/>
            <p:nvPr/>
          </p:nvSpPr>
          <p:spPr>
            <a:xfrm>
              <a:off x="7544131" y="4069437"/>
              <a:ext cx="601128" cy="5847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EC9897A-B93F-4875-9989-4BF45D689632}"/>
              </a:ext>
            </a:extLst>
          </p:cNvPr>
          <p:cNvSpPr/>
          <p:nvPr/>
        </p:nvSpPr>
        <p:spPr>
          <a:xfrm>
            <a:off x="4467223" y="4279964"/>
            <a:ext cx="601128" cy="6008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5A482D6-5E55-40DE-91AC-CC05A62AEAC7}"/>
              </a:ext>
            </a:extLst>
          </p:cNvPr>
          <p:cNvSpPr/>
          <p:nvPr/>
        </p:nvSpPr>
        <p:spPr>
          <a:xfrm>
            <a:off x="10801319" y="4358996"/>
            <a:ext cx="601128" cy="6008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C6714C9-813A-4FA9-AE52-60412B57CB50}"/>
              </a:ext>
            </a:extLst>
          </p:cNvPr>
          <p:cNvSpPr/>
          <p:nvPr/>
        </p:nvSpPr>
        <p:spPr>
          <a:xfrm>
            <a:off x="9961123" y="5244317"/>
            <a:ext cx="601128" cy="6008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141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>
            <a:extLst>
              <a:ext uri="{FF2B5EF4-FFF2-40B4-BE49-F238E27FC236}">
                <a16:creationId xmlns:a16="http://schemas.microsoft.com/office/drawing/2014/main" id="{0D64CB0C-473F-4195-993E-E6D6E1128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5" t="34272" r="5860" b="32653"/>
          <a:stretch/>
        </p:blipFill>
        <p:spPr>
          <a:xfrm>
            <a:off x="104080" y="5769730"/>
            <a:ext cx="1254648" cy="11659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713E0E-AEA6-49F0-A57B-318B89FB500A}"/>
              </a:ext>
            </a:extLst>
          </p:cNvPr>
          <p:cNvSpPr txBox="1"/>
          <p:nvPr/>
        </p:nvSpPr>
        <p:spPr>
          <a:xfrm>
            <a:off x="-756435" y="621268"/>
            <a:ext cx="1010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Hai can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EEBC6-CF6F-4E2A-A096-AA36B0995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937" y="1361832"/>
            <a:ext cx="4971100" cy="32355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8B78840-6101-4AB9-B571-D6680510A932}"/>
              </a:ext>
            </a:extLst>
          </p:cNvPr>
          <p:cNvGrpSpPr/>
          <p:nvPr/>
        </p:nvGrpSpPr>
        <p:grpSpPr>
          <a:xfrm>
            <a:off x="3533773" y="4895894"/>
            <a:ext cx="5429250" cy="646331"/>
            <a:chOff x="1543050" y="4114800"/>
            <a:chExt cx="5429250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29E61-49DF-4F42-8A1C-3543B928E8BC}"/>
                </a:ext>
              </a:extLst>
            </p:cNvPr>
            <p:cNvSpPr txBox="1"/>
            <p:nvPr/>
          </p:nvSpPr>
          <p:spPr>
            <a:xfrm>
              <a:off x="1543050" y="4114800"/>
              <a:ext cx="5429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Cả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can </a:t>
              </a:r>
              <a:r>
                <a:rPr lang="en-US" sz="3600" dirty="0" err="1"/>
                <a:t>có</a:t>
              </a:r>
              <a:r>
                <a:rPr lang="en-US" sz="3600" dirty="0"/>
                <a:t>         </a:t>
              </a:r>
              <a:r>
                <a:rPr lang="en-US" sz="3600" i="1" dirty="0"/>
                <a:t>l</a:t>
              </a:r>
              <a:r>
                <a:rPr lang="en-US" sz="3600" dirty="0"/>
                <a:t> </a:t>
              </a:r>
              <a:r>
                <a:rPr lang="en-US" sz="3600" dirty="0" err="1"/>
                <a:t>dầu</a:t>
              </a:r>
              <a:r>
                <a:rPr lang="en-US" sz="3600" dirty="0"/>
                <a:t>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758F13F-7ABA-4D63-B62F-39A53B356CA1}"/>
                </a:ext>
              </a:extLst>
            </p:cNvPr>
            <p:cNvSpPr/>
            <p:nvPr/>
          </p:nvSpPr>
          <p:spPr>
            <a:xfrm>
              <a:off x="4181477" y="4114800"/>
              <a:ext cx="601128" cy="5847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331956A-3C52-4225-A0D7-BAEA7FD1D148}"/>
              </a:ext>
            </a:extLst>
          </p:cNvPr>
          <p:cNvSpPr txBox="1"/>
          <p:nvPr/>
        </p:nvSpPr>
        <p:spPr>
          <a:xfrm>
            <a:off x="8353424" y="2466975"/>
            <a:ext cx="322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5</a:t>
            </a:r>
            <a:r>
              <a:rPr lang="en-US" sz="4000" i="1" dirty="0">
                <a:solidFill>
                  <a:srgbClr val="FF0000"/>
                </a:solidFill>
              </a:rPr>
              <a:t> l </a:t>
            </a:r>
            <a:r>
              <a:rPr lang="en-US" sz="4000" dirty="0">
                <a:solidFill>
                  <a:srgbClr val="FF0000"/>
                </a:solidFill>
              </a:rPr>
              <a:t>+ 15 </a:t>
            </a:r>
            <a:r>
              <a:rPr lang="en-US" sz="4000" i="1" dirty="0">
                <a:solidFill>
                  <a:srgbClr val="FF0000"/>
                </a:solidFill>
              </a:rPr>
              <a:t>l</a:t>
            </a:r>
            <a:r>
              <a:rPr lang="en-US" sz="4000" dirty="0">
                <a:solidFill>
                  <a:srgbClr val="FF0000"/>
                </a:solidFill>
              </a:rPr>
              <a:t> = 20</a:t>
            </a:r>
            <a:r>
              <a:rPr lang="en-US" sz="4000" i="1" dirty="0">
                <a:solidFill>
                  <a:srgbClr val="FF0000"/>
                </a:solidFill>
              </a:rPr>
              <a:t> 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631CE1-DBCF-4ACD-ABE9-A7615F63050D}"/>
              </a:ext>
            </a:extLst>
          </p:cNvPr>
          <p:cNvSpPr/>
          <p:nvPr/>
        </p:nvSpPr>
        <p:spPr>
          <a:xfrm>
            <a:off x="6134101" y="4895893"/>
            <a:ext cx="790574" cy="5847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67849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77B836-B24E-47F1-80DE-4D7493E1A9AF}"/>
              </a:ext>
            </a:extLst>
          </p:cNvPr>
          <p:cNvSpPr txBox="1"/>
          <p:nvPr/>
        </p:nvSpPr>
        <p:spPr>
          <a:xfrm>
            <a:off x="1341886" y="639997"/>
            <a:ext cx="602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9E04E7-9BAE-4F8C-9671-D0D37DF5B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8" y="639997"/>
            <a:ext cx="770866" cy="770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40E47-4A45-4DF5-A39C-9613D8B70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576" y="1511532"/>
            <a:ext cx="3852862" cy="3417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3E3BCC-979D-4CFA-9118-6E26842D65D3}"/>
              </a:ext>
            </a:extLst>
          </p:cNvPr>
          <p:cNvSpPr txBox="1"/>
          <p:nvPr/>
        </p:nvSpPr>
        <p:spPr>
          <a:xfrm>
            <a:off x="828675" y="166687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đổ</a:t>
            </a:r>
            <a:r>
              <a:rPr lang="en-US" sz="3600" dirty="0"/>
              <a:t> </a:t>
            </a:r>
            <a:r>
              <a:rPr lang="en-US" sz="3600" dirty="0" err="1"/>
              <a:t>chuông</a:t>
            </a:r>
            <a:r>
              <a:rPr lang="en-US" sz="3600" dirty="0"/>
              <a:t> </a:t>
            </a:r>
            <a:r>
              <a:rPr lang="en-US" sz="3600" dirty="0" err="1"/>
              <a:t>lúc</a:t>
            </a:r>
            <a:r>
              <a:rPr lang="en-US" sz="3600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5FB900-8DBB-441C-8337-0182163EA0B8}"/>
              </a:ext>
            </a:extLst>
          </p:cNvPr>
          <p:cNvSpPr txBox="1"/>
          <p:nvPr/>
        </p:nvSpPr>
        <p:spPr>
          <a:xfrm>
            <a:off x="615778" y="2651096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3 </a:t>
            </a:r>
            <a:r>
              <a:rPr lang="en-US" sz="3600" dirty="0" err="1"/>
              <a:t>giờ</a:t>
            </a:r>
            <a:r>
              <a:rPr lang="en-US" sz="3600" dirty="0"/>
              <a:t> 30 </a:t>
            </a:r>
            <a:r>
              <a:rPr lang="en-US" sz="3600" dirty="0" err="1"/>
              <a:t>phút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9C74E3-F41D-4DAF-A72B-7D88B0CC2F2F}"/>
              </a:ext>
            </a:extLst>
          </p:cNvPr>
          <p:cNvSpPr txBox="1"/>
          <p:nvPr/>
        </p:nvSpPr>
        <p:spPr>
          <a:xfrm>
            <a:off x="4353765" y="2644636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6 </a:t>
            </a:r>
            <a:r>
              <a:rPr lang="en-US" sz="3600" dirty="0" err="1"/>
              <a:t>giờ</a:t>
            </a:r>
            <a:r>
              <a:rPr lang="en-US" sz="3600" dirty="0"/>
              <a:t> 3 </a:t>
            </a:r>
            <a:r>
              <a:rPr lang="en-US" sz="3600" dirty="0" err="1"/>
              <a:t>phút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947550-4EB7-43AF-B8A6-A5B9FF8CDB4B}"/>
              </a:ext>
            </a:extLst>
          </p:cNvPr>
          <p:cNvSpPr txBox="1"/>
          <p:nvPr/>
        </p:nvSpPr>
        <p:spPr>
          <a:xfrm>
            <a:off x="615778" y="356935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C. 6 </a:t>
            </a:r>
            <a:r>
              <a:rPr lang="en-US" sz="3600" dirty="0" err="1"/>
              <a:t>giờ</a:t>
            </a:r>
            <a:r>
              <a:rPr lang="en-US" sz="3600" dirty="0"/>
              <a:t> 15 </a:t>
            </a:r>
            <a:r>
              <a:rPr lang="en-US" sz="3600" dirty="0" err="1"/>
              <a:t>phút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67D881-E501-4878-836A-A39836953E9A}"/>
              </a:ext>
            </a:extLst>
          </p:cNvPr>
          <p:cNvSpPr txBox="1"/>
          <p:nvPr/>
        </p:nvSpPr>
        <p:spPr>
          <a:xfrm>
            <a:off x="4325045" y="360728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D. 3 </a:t>
            </a:r>
            <a:r>
              <a:rPr lang="en-US" sz="3600" dirty="0" err="1"/>
              <a:t>giờ</a:t>
            </a:r>
            <a:r>
              <a:rPr lang="en-US" sz="3600" dirty="0"/>
              <a:t> 6 </a:t>
            </a:r>
            <a:r>
              <a:rPr lang="en-US" sz="3600" dirty="0" err="1"/>
              <a:t>phút</a:t>
            </a:r>
            <a:endParaRPr lang="en-US" sz="3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E2C3B3-920D-4708-9144-7258E1B46013}"/>
              </a:ext>
            </a:extLst>
          </p:cNvPr>
          <p:cNvSpPr/>
          <p:nvPr/>
        </p:nvSpPr>
        <p:spPr>
          <a:xfrm>
            <a:off x="615778" y="3607285"/>
            <a:ext cx="508172" cy="6083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33F180-D344-412C-BB0B-189EB3680B38}"/>
              </a:ext>
            </a:extLst>
          </p:cNvPr>
          <p:cNvSpPr txBox="1"/>
          <p:nvPr/>
        </p:nvSpPr>
        <p:spPr>
          <a:xfrm>
            <a:off x="441237" y="4741985"/>
            <a:ext cx="1130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</a:t>
            </a:r>
            <a:r>
              <a:rPr lang="en-US" sz="3600" dirty="0" err="1"/>
              <a:t>Nếu</a:t>
            </a:r>
            <a:r>
              <a:rPr lang="en-US" sz="3600" dirty="0"/>
              <a:t> </a:t>
            </a:r>
            <a:r>
              <a:rPr lang="en-US" sz="3600" dirty="0" err="1"/>
              <a:t>ngày</a:t>
            </a:r>
            <a:r>
              <a:rPr lang="en-US" sz="3600" dirty="0"/>
              <a:t> 4 </a:t>
            </a:r>
            <a:r>
              <a:rPr lang="en-US" sz="3600" dirty="0" err="1"/>
              <a:t>tháng</a:t>
            </a:r>
            <a:r>
              <a:rPr lang="en-US" sz="3600" dirty="0"/>
              <a:t> 10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thứ</a:t>
            </a:r>
            <a:r>
              <a:rPr lang="en-US" sz="3600" dirty="0"/>
              <a:t> Ba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ngày</a:t>
            </a:r>
            <a:r>
              <a:rPr lang="en-US" sz="3600" dirty="0"/>
              <a:t> 10 </a:t>
            </a:r>
            <a:r>
              <a:rPr lang="en-US" sz="3600" dirty="0" err="1"/>
              <a:t>tháng</a:t>
            </a:r>
            <a:r>
              <a:rPr lang="en-US" sz="3600" dirty="0"/>
              <a:t> 10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86A861-567E-4167-A12A-D351F7F6D891}"/>
              </a:ext>
            </a:extLst>
          </p:cNvPr>
          <p:cNvSpPr txBox="1"/>
          <p:nvPr/>
        </p:nvSpPr>
        <p:spPr>
          <a:xfrm>
            <a:off x="441237" y="5403039"/>
            <a:ext cx="244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Chủ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9BD027-7C1A-46E0-A197-05C3173DFD03}"/>
              </a:ext>
            </a:extLst>
          </p:cNvPr>
          <p:cNvSpPr txBox="1"/>
          <p:nvPr/>
        </p:nvSpPr>
        <p:spPr>
          <a:xfrm>
            <a:off x="3549478" y="5405403"/>
            <a:ext cx="244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endParaRPr lang="en-US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EFB34D-BCC2-43F3-BB55-C70AFB1A0832}"/>
              </a:ext>
            </a:extLst>
          </p:cNvPr>
          <p:cNvSpPr txBox="1"/>
          <p:nvPr/>
        </p:nvSpPr>
        <p:spPr>
          <a:xfrm>
            <a:off x="6231746" y="5385482"/>
            <a:ext cx="244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C.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19C9EA-1106-42D1-8E8A-9FAF20B6AB80}"/>
              </a:ext>
            </a:extLst>
          </p:cNvPr>
          <p:cNvSpPr txBox="1"/>
          <p:nvPr/>
        </p:nvSpPr>
        <p:spPr>
          <a:xfrm>
            <a:off x="8953153" y="5331530"/>
            <a:ext cx="244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D.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tư</a:t>
            </a:r>
            <a:endParaRPr lang="en-US" sz="36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1E848C-559E-4F56-BA84-3A9443E03BAD}"/>
              </a:ext>
            </a:extLst>
          </p:cNvPr>
          <p:cNvSpPr/>
          <p:nvPr/>
        </p:nvSpPr>
        <p:spPr>
          <a:xfrm>
            <a:off x="3565181" y="5417876"/>
            <a:ext cx="508172" cy="6083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85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EF21E1C0-CD2B-53C3-A0C7-32A8BB77470B}"/>
              </a:ext>
            </a:extLst>
          </p:cNvPr>
          <p:cNvSpPr/>
          <p:nvPr/>
        </p:nvSpPr>
        <p:spPr>
          <a:xfrm>
            <a:off x="631486" y="63061"/>
            <a:ext cx="10640859" cy="2065284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algn="just"/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kg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kg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66F5B9B-214D-F1EE-0DA7-1D7AE35DDF30}"/>
              </a:ext>
            </a:extLst>
          </p:cNvPr>
          <p:cNvSpPr/>
          <p:nvPr/>
        </p:nvSpPr>
        <p:spPr>
          <a:xfrm>
            <a:off x="1932660" y="2099787"/>
            <a:ext cx="2280213" cy="659757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GB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8E3C4A-CFDE-964D-67BF-1759099EA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19420"/>
              </p:ext>
            </p:extLst>
          </p:nvPr>
        </p:nvGraphicFramePr>
        <p:xfrm>
          <a:off x="957072" y="2845892"/>
          <a:ext cx="5096074" cy="390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577">
                  <a:extLst>
                    <a:ext uri="{9D8B030D-6E8A-4147-A177-3AD203B41FA5}">
                      <a16:colId xmlns:a16="http://schemas.microsoft.com/office/drawing/2014/main" val="2258065171"/>
                    </a:ext>
                  </a:extLst>
                </a:gridCol>
                <a:gridCol w="471901">
                  <a:extLst>
                    <a:ext uri="{9D8B030D-6E8A-4147-A177-3AD203B41FA5}">
                      <a16:colId xmlns:a16="http://schemas.microsoft.com/office/drawing/2014/main" val="361066659"/>
                    </a:ext>
                  </a:extLst>
                </a:gridCol>
                <a:gridCol w="2537596">
                  <a:extLst>
                    <a:ext uri="{9D8B030D-6E8A-4147-A177-3AD203B41FA5}">
                      <a16:colId xmlns:a16="http://schemas.microsoft.com/office/drawing/2014/main" val="2765049316"/>
                    </a:ext>
                  </a:extLst>
                </a:gridCol>
              </a:tblGrid>
              <a:tr h="1075036">
                <a:tc>
                  <a:txBody>
                    <a:bodyPr/>
                    <a:lstStyle/>
                    <a:p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Mỗi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tuần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hết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214520"/>
                  </a:ext>
                </a:extLst>
              </a:tr>
              <a:tr h="1675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Mua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endParaRPr lang="en-GB" sz="3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14729"/>
                  </a:ext>
                </a:extLst>
              </a:tr>
              <a:tr h="1150021">
                <a:tc>
                  <a:txBody>
                    <a:bodyPr/>
                    <a:lstStyle/>
                    <a:p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</a:t>
                      </a: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ết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gạo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đó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…. </a:t>
                      </a:r>
                      <a:r>
                        <a:rPr lang="en-GB" sz="32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Tuần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706656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65FA10CD-E938-A735-43BF-CE02D70B7A3F}"/>
              </a:ext>
            </a:extLst>
          </p:cNvPr>
          <p:cNvGrpSpPr/>
          <p:nvPr/>
        </p:nvGrpSpPr>
        <p:grpSpPr>
          <a:xfrm>
            <a:off x="3831827" y="2771279"/>
            <a:ext cx="1264293" cy="1007593"/>
            <a:chOff x="1024842" y="2628900"/>
            <a:chExt cx="3429000" cy="3429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31C127-0B91-D2D0-A2F1-359443C9A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9" b="100000" l="13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842" y="2628900"/>
              <a:ext cx="3429000" cy="3429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6FC535-8806-13EB-A27B-0ECD86CF2ECB}"/>
                </a:ext>
              </a:extLst>
            </p:cNvPr>
            <p:cNvSpPr txBox="1"/>
            <p:nvPr/>
          </p:nvSpPr>
          <p:spPr>
            <a:xfrm>
              <a:off x="2058310" y="4591948"/>
              <a:ext cx="2089510" cy="890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Cambria" panose="02040503050406030204" pitchFamily="18" charset="0"/>
                  <a:ea typeface="Cambria" panose="02040503050406030204" pitchFamily="18" charset="0"/>
                </a:rPr>
                <a:t>5 kg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D655DF-42DF-2A47-C2CA-DFDF011607E9}"/>
              </a:ext>
            </a:extLst>
          </p:cNvPr>
          <p:cNvGrpSpPr/>
          <p:nvPr/>
        </p:nvGrpSpPr>
        <p:grpSpPr>
          <a:xfrm>
            <a:off x="3449863" y="3926235"/>
            <a:ext cx="1850732" cy="1514292"/>
            <a:chOff x="1024842" y="2628900"/>
            <a:chExt cx="3429000" cy="3429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BDFF68-A068-DBB8-C646-116595404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89" b="100000" l="13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842" y="2628900"/>
              <a:ext cx="3429000" cy="3429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819C32-ED28-0C5D-8789-49B309E96AB3}"/>
                </a:ext>
              </a:extLst>
            </p:cNvPr>
            <p:cNvSpPr txBox="1"/>
            <p:nvPr/>
          </p:nvSpPr>
          <p:spPr>
            <a:xfrm>
              <a:off x="2058312" y="4743542"/>
              <a:ext cx="1362062" cy="69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 kg</a:t>
              </a:r>
            </a:p>
          </p:txBody>
        </p:sp>
      </p:grp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3AB20D5A-6538-9A7A-7706-3CCA922B29B6}"/>
              </a:ext>
            </a:extLst>
          </p:cNvPr>
          <p:cNvSpPr/>
          <p:nvPr/>
        </p:nvSpPr>
        <p:spPr>
          <a:xfrm>
            <a:off x="5681641" y="3334954"/>
            <a:ext cx="5920770" cy="2777414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20kg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: 5 = 4 (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lang="en-GB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le 22">
            <a:extLst>
              <a:ext uri="{FF2B5EF4-FFF2-40B4-BE49-F238E27FC236}">
                <a16:creationId xmlns:a16="http://schemas.microsoft.com/office/drawing/2014/main" id="{631137FA-C86D-70C6-7D53-D5DAE00EFDD4}"/>
              </a:ext>
            </a:extLst>
          </p:cNvPr>
          <p:cNvSpPr/>
          <p:nvPr/>
        </p:nvSpPr>
        <p:spPr>
          <a:xfrm>
            <a:off x="7501919" y="2394966"/>
            <a:ext cx="2280213" cy="659757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GB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44954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969A17-AAE2-44C8-A3AA-B4175397DE20}"/>
              </a:ext>
            </a:extLst>
          </p:cNvPr>
          <p:cNvSpPr txBox="1"/>
          <p:nvPr/>
        </p:nvSpPr>
        <p:spPr>
          <a:xfrm>
            <a:off x="1188645" y="590877"/>
            <a:ext cx="996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tối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2F0AA1-B3F5-498E-9A02-3EEE61B34EB3}"/>
              </a:ext>
            </a:extLst>
          </p:cNvPr>
          <p:cNvSpPr/>
          <p:nvPr/>
        </p:nvSpPr>
        <p:spPr>
          <a:xfrm>
            <a:off x="552450" y="571500"/>
            <a:ext cx="638175" cy="561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452E2-98EE-4431-9A28-79C685842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263" y="1628774"/>
            <a:ext cx="10569474" cy="340042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DDBDB8-05DC-4409-AB18-E222022D647F}"/>
              </a:ext>
            </a:extLst>
          </p:cNvPr>
          <p:cNvCxnSpPr/>
          <p:nvPr/>
        </p:nvCxnSpPr>
        <p:spPr>
          <a:xfrm>
            <a:off x="2238375" y="3328986"/>
            <a:ext cx="2428875" cy="6429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B764AC-AC75-4A7F-9BB6-8549AC30A4E7}"/>
              </a:ext>
            </a:extLst>
          </p:cNvPr>
          <p:cNvCxnSpPr>
            <a:cxnSpLocks/>
          </p:cNvCxnSpPr>
          <p:nvPr/>
        </p:nvCxnSpPr>
        <p:spPr>
          <a:xfrm>
            <a:off x="5241083" y="3224211"/>
            <a:ext cx="5212133" cy="7477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83F05BB-6BFB-4F92-8692-899A2A499DD9}"/>
              </a:ext>
            </a:extLst>
          </p:cNvPr>
          <p:cNvCxnSpPr>
            <a:cxnSpLocks/>
          </p:cNvCxnSpPr>
          <p:nvPr/>
        </p:nvCxnSpPr>
        <p:spPr>
          <a:xfrm flipH="1">
            <a:off x="2162175" y="3338511"/>
            <a:ext cx="5684974" cy="5873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7D400F-15EA-4E1D-9FC1-2950F69991C1}"/>
              </a:ext>
            </a:extLst>
          </p:cNvPr>
          <p:cNvCxnSpPr>
            <a:cxnSpLocks/>
          </p:cNvCxnSpPr>
          <p:nvPr/>
        </p:nvCxnSpPr>
        <p:spPr>
          <a:xfrm flipH="1">
            <a:off x="7524752" y="3407626"/>
            <a:ext cx="2928464" cy="5738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38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912FC-49D1-F588-97EA-D1B7C2E08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88"/>
          <a:stretch/>
        </p:blipFill>
        <p:spPr>
          <a:xfrm rot="16200000">
            <a:off x="3919449" y="806557"/>
            <a:ext cx="4047254" cy="704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8A1BB790-B1B3-5365-A665-92F98BF3D522}"/>
              </a:ext>
            </a:extLst>
          </p:cNvPr>
          <p:cNvSpPr/>
          <p:nvPr/>
        </p:nvSpPr>
        <p:spPr>
          <a:xfrm>
            <a:off x="750517" y="171150"/>
            <a:ext cx="10385121" cy="1773398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algn="just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5: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algn="just"/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 3 l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 5 l.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l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3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371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#9Slide02 Noi dung dai</vt:lpstr>
      <vt:lpstr>Aptos</vt:lpstr>
      <vt:lpstr>Arial</vt:lpstr>
      <vt:lpstr>Calibri</vt:lpstr>
      <vt:lpstr>Cambria</vt:lpstr>
      <vt:lpstr>iCiel Cadena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NHATMINH</cp:lastModifiedBy>
  <cp:revision>30</cp:revision>
  <dcterms:created xsi:type="dcterms:W3CDTF">2022-05-18T13:46:05Z</dcterms:created>
  <dcterms:modified xsi:type="dcterms:W3CDTF">2025-09-20T13:11:12Z</dcterms:modified>
</cp:coreProperties>
</file>