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3" r:id="rId2"/>
    <p:sldMasterId id="2147483710" r:id="rId3"/>
  </p:sldMasterIdLst>
  <p:notesMasterIdLst>
    <p:notesMasterId r:id="rId24"/>
  </p:notesMasterIdLst>
  <p:sldIdLst>
    <p:sldId id="386" r:id="rId4"/>
    <p:sldId id="375" r:id="rId5"/>
    <p:sldId id="362" r:id="rId6"/>
    <p:sldId id="376" r:id="rId7"/>
    <p:sldId id="377" r:id="rId8"/>
    <p:sldId id="378" r:id="rId9"/>
    <p:sldId id="379" r:id="rId10"/>
    <p:sldId id="380" r:id="rId11"/>
    <p:sldId id="268" r:id="rId12"/>
    <p:sldId id="370" r:id="rId13"/>
    <p:sldId id="262" r:id="rId14"/>
    <p:sldId id="371" r:id="rId15"/>
    <p:sldId id="267" r:id="rId16"/>
    <p:sldId id="382" r:id="rId17"/>
    <p:sldId id="383" r:id="rId18"/>
    <p:sldId id="366" r:id="rId19"/>
    <p:sldId id="372" r:id="rId20"/>
    <p:sldId id="269" r:id="rId21"/>
    <p:sldId id="381" r:id="rId22"/>
    <p:sldId id="273" r:id="rId23"/>
  </p:sldIdLst>
  <p:sldSz cx="9144000" cy="5143500" type="screen16x9"/>
  <p:notesSz cx="6858000" cy="9144000"/>
  <p:embeddedFontLst>
    <p:embeddedFont>
      <p:font typeface="Barlow" panose="00000500000000000000" pitchFamily="2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omic Sans MS" panose="030F0702030302020204" pitchFamily="66" charset="0"/>
      <p:regular r:id="rId33"/>
      <p:bold r:id="rId34"/>
      <p:italic r:id="rId35"/>
      <p:boldItalic r:id="rId36"/>
    </p:embeddedFont>
    <p:embeddedFont>
      <p:font typeface="Fira Sans Extra Condensed Medium" panose="020B0604020202020204" charset="0"/>
      <p:regular r:id="rId37"/>
      <p:bold r:id="rId38"/>
      <p:italic r:id="rId39"/>
      <p:boldItalic r:id="rId40"/>
    </p:embeddedFont>
    <p:embeddedFont>
      <p:font typeface="Fredoka One" panose="020B0604020202020204" charset="0"/>
      <p:regular r:id="rId41"/>
    </p:embeddedFont>
    <p:embeddedFont>
      <p:font typeface="Hind" panose="02000000000000000000" pitchFamily="2" charset="0"/>
      <p:regular r:id="rId42"/>
      <p:bold r:id="rId43"/>
    </p:embeddedFont>
    <p:embeddedFont>
      <p:font typeface="Montserrat" panose="00000500000000000000" pitchFamily="2" charset="0"/>
      <p:regular r:id="rId44"/>
      <p:bold r:id="rId45"/>
      <p:italic r:id="rId46"/>
      <p:boldItalic r:id="rId47"/>
    </p:embeddedFont>
    <p:embeddedFont>
      <p:font typeface="Sport Day" panose="020B0604020202020204" charset="0"/>
      <p:bold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771"/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C5B03B6-7159-457B-8527-10737C54C898}">
  <a:tblStyle styleId="{FC5B03B6-7159-457B-8527-10737C54C89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742" autoAdjust="0"/>
  </p:normalViewPr>
  <p:slideViewPr>
    <p:cSldViewPr snapToGrid="0">
      <p:cViewPr varScale="1">
        <p:scale>
          <a:sx n="70" d="100"/>
          <a:sy n="70" d="100"/>
        </p:scale>
        <p:origin x="118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8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5.fntdata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7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7397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  <a:tabLst>
                <a:tab pos="138557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367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8978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dd7bc0a862_0_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Google Shape;908;gdd7bc0a862_0_5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dd7bc0a862_0_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Google Shape;908;gdd7bc0a862_0_5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84587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dd7bc0a862_0_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Google Shape;908;gdd7bc0a862_0_5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23347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57381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0989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dd7bc0a862_0_1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Google Shape;930;gdd7bc0a862_0_1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 Set the rules: Give 2 balls to pupils and turn on the music. Pupils pass the ball until the music stops. The one who is keeping the ball will talk with his/ her friends, asking “How are you?”, the others have to say the answer.</a:t>
            </a:r>
            <a:endParaRPr lang="en-GB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 Encourage pupils to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practise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speaking.</a:t>
            </a:r>
            <a:endParaRPr lang="en-GB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 Give point to the pupils.</a:t>
            </a:r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dd7bc0a862_0_18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3" name="Google Shape;953;gdd7bc0a862_0_18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96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eaLnBrk="0" hangingPunc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 Divide the class into 4 teams: A, B, C, D.</a:t>
            </a:r>
            <a:endParaRPr lang="en-GB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 eaLnBrk="0" hangingPunc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 Set </a:t>
            </a: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rules: Teacher says (or plays the recording of) a number and let the teams take turns to answer. Pupils have to click the correct number on the screen. If the answer is correct, 1 point is given to that team.</a:t>
            </a:r>
            <a:endParaRPr lang="en-GB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 eaLnBrk="0" hangingPunc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Encourage pupils to join the game.</a:t>
            </a: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Give points to the teams and encourage the students.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194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449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just" eaLnBrk="0" hangingPunct="0">
              <a:spcBef>
                <a:spcPts val="30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565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125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544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239512" y="-485040"/>
            <a:ext cx="4492839" cy="6113586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2653275" y="1104928"/>
            <a:ext cx="3362100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2680655" y="3132383"/>
            <a:ext cx="24498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796571" y="11161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rot="-4564996">
            <a:off x="7348908" y="404909"/>
            <a:ext cx="611671" cy="658419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1931075" y="3188925"/>
            <a:ext cx="435250" cy="397600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-162537" y="4339888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 rot="-4564996">
            <a:off x="6347812" y="364243"/>
            <a:ext cx="661893" cy="1155695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8084150" y="78277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7934538" y="-152150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rot="-4564996">
            <a:off x="6456058" y="1077584"/>
            <a:ext cx="1083848" cy="1316287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368863" y="3821825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1162513" y="3803450"/>
            <a:ext cx="1123525" cy="127762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>
            <a:off x="1442025" y="3513525"/>
            <a:ext cx="322975" cy="308300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1849350" y="3716475"/>
            <a:ext cx="491750" cy="588700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7671350" y="7830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>
            <a:off x="5424950" y="1327738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>
            <a:off x="2104888" y="415220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2683225" y="2432248"/>
            <a:ext cx="33621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2325535" y="-214583"/>
            <a:ext cx="4492839" cy="5572666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0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0"/>
          <p:cNvSpPr/>
          <p:nvPr/>
        </p:nvSpPr>
        <p:spPr>
          <a:xfrm>
            <a:off x="6621850" y="114028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0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0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0"/>
          <p:cNvSpPr/>
          <p:nvPr/>
        </p:nvSpPr>
        <p:spPr>
          <a:xfrm>
            <a:off x="6603165" y="4120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0"/>
          <p:cNvSpPr/>
          <p:nvPr/>
        </p:nvSpPr>
        <p:spPr>
          <a:xfrm>
            <a:off x="1355916" y="1991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0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0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0"/>
          <p:cNvSpPr/>
          <p:nvPr/>
        </p:nvSpPr>
        <p:spPr>
          <a:xfrm>
            <a:off x="6771878" y="439404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0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0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0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0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0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0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0"/>
          <p:cNvSpPr/>
          <p:nvPr/>
        </p:nvSpPr>
        <p:spPr>
          <a:xfrm>
            <a:off x="1090755" y="3677676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 rot="3660777">
            <a:off x="1625345" y="3973625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2890900" y="2431649"/>
            <a:ext cx="33621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2890900" y="110982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3490399" y="3144909"/>
            <a:ext cx="23070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1_1_1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132023" y="265886"/>
            <a:ext cx="7058168" cy="5183347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2680" y="927531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7607693" y="490386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7632140" y="422692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39405" y="4420939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7278975" y="-2569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8321520" y="4404619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8604793" y="27210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22676" y="683452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7810048" y="377383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635225" y="3488212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606913" y="4063084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8593925" y="3898035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6411511" y="1577417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999490" y="296775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7393949" y="534433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5538426" y="1705922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8265411" y="1087988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66960" y="3955480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358818" y="92323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8230989" y="1093329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7608774" y="4550188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/>
          <p:nvPr/>
        </p:nvSpPr>
        <p:spPr>
          <a:xfrm rot="9155340">
            <a:off x="281403" y="110451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4_1_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3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3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3"/>
          <p:cNvSpPr/>
          <p:nvPr/>
        </p:nvSpPr>
        <p:spPr>
          <a:xfrm>
            <a:off x="8111950" y="1724290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3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3"/>
          <p:cNvSpPr/>
          <p:nvPr/>
        </p:nvSpPr>
        <p:spPr>
          <a:xfrm>
            <a:off x="6199315" y="4608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3"/>
          <p:cNvSpPr/>
          <p:nvPr/>
        </p:nvSpPr>
        <p:spPr>
          <a:xfrm>
            <a:off x="93391" y="16120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3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3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3"/>
          <p:cNvSpPr/>
          <p:nvPr/>
        </p:nvSpPr>
        <p:spPr>
          <a:xfrm>
            <a:off x="8261978" y="2049667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3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3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3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3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3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3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3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3"/>
          <p:cNvSpPr/>
          <p:nvPr/>
        </p:nvSpPr>
        <p:spPr>
          <a:xfrm>
            <a:off x="1489280" y="4281851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3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3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3180" y="3060338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3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65047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5537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798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0523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84584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5768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1848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"/>
          <p:cNvSpPr/>
          <p:nvPr/>
        </p:nvSpPr>
        <p:spPr>
          <a:xfrm>
            <a:off x="-144810" y="413877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6"/>
          <p:cNvSpPr/>
          <p:nvPr/>
        </p:nvSpPr>
        <p:spPr>
          <a:xfrm>
            <a:off x="242276" y="4542992"/>
            <a:ext cx="818958" cy="787003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6"/>
          <p:cNvSpPr/>
          <p:nvPr/>
        </p:nvSpPr>
        <p:spPr>
          <a:xfrm rot="-5886372">
            <a:off x="208707" y="4515315"/>
            <a:ext cx="319128" cy="317872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"/>
          <p:cNvSpPr/>
          <p:nvPr/>
        </p:nvSpPr>
        <p:spPr>
          <a:xfrm>
            <a:off x="898801" y="256969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6"/>
          <p:cNvSpPr/>
          <p:nvPr/>
        </p:nvSpPr>
        <p:spPr>
          <a:xfrm>
            <a:off x="99869" y="7075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6"/>
          <p:cNvSpPr/>
          <p:nvPr/>
        </p:nvSpPr>
        <p:spPr>
          <a:xfrm>
            <a:off x="122976" y="7183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6"/>
          <p:cNvSpPr/>
          <p:nvPr/>
        </p:nvSpPr>
        <p:spPr>
          <a:xfrm>
            <a:off x="8205498" y="169968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6"/>
          <p:cNvSpPr/>
          <p:nvPr/>
        </p:nvSpPr>
        <p:spPr>
          <a:xfrm>
            <a:off x="8742080" y="122013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6"/>
          <p:cNvSpPr/>
          <p:nvPr/>
        </p:nvSpPr>
        <p:spPr>
          <a:xfrm>
            <a:off x="-32785" y="3756190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6"/>
          <p:cNvSpPr/>
          <p:nvPr/>
        </p:nvSpPr>
        <p:spPr>
          <a:xfrm>
            <a:off x="8454928" y="3794298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6"/>
          <p:cNvSpPr/>
          <p:nvPr/>
        </p:nvSpPr>
        <p:spPr>
          <a:xfrm>
            <a:off x="8262545" y="4283105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6"/>
          <p:cNvSpPr/>
          <p:nvPr/>
        </p:nvSpPr>
        <p:spPr>
          <a:xfrm>
            <a:off x="7829915" y="450249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6"/>
          <p:cNvSpPr/>
          <p:nvPr/>
        </p:nvSpPr>
        <p:spPr>
          <a:xfrm>
            <a:off x="8423194" y="4856650"/>
            <a:ext cx="432244" cy="38367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6"/>
          <p:cNvSpPr/>
          <p:nvPr/>
        </p:nvSpPr>
        <p:spPr>
          <a:xfrm>
            <a:off x="8855414" y="784300"/>
            <a:ext cx="553979" cy="565042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6"/>
          <p:cNvSpPr txBox="1">
            <a:spLocks noGrp="1"/>
          </p:cNvSpPr>
          <p:nvPr>
            <p:ph type="ctrTitle"/>
          </p:nvPr>
        </p:nvSpPr>
        <p:spPr>
          <a:xfrm>
            <a:off x="714850" y="240675"/>
            <a:ext cx="7714200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22222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04152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42638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3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0" y="3579265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2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4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6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5" y="4604204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5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1266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1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2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3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0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2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3999" y="424984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8" y="4211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8" y="6556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4523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93274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03261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89689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81570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0613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21626" y="76929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8"/>
          <p:cNvSpPr/>
          <p:nvPr/>
        </p:nvSpPr>
        <p:spPr>
          <a:xfrm>
            <a:off x="75569" y="16328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8"/>
          <p:cNvSpPr/>
          <p:nvPr/>
        </p:nvSpPr>
        <p:spPr>
          <a:xfrm>
            <a:off x="1128165" y="4337021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8"/>
          <p:cNvSpPr/>
          <p:nvPr/>
        </p:nvSpPr>
        <p:spPr>
          <a:xfrm>
            <a:off x="-503774" y="355149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8"/>
          <p:cNvSpPr/>
          <p:nvPr/>
        </p:nvSpPr>
        <p:spPr>
          <a:xfrm>
            <a:off x="5" y="404376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8"/>
          <p:cNvSpPr/>
          <p:nvPr/>
        </p:nvSpPr>
        <p:spPr>
          <a:xfrm rot="-9185691">
            <a:off x="353706" y="4266223"/>
            <a:ext cx="955478" cy="1160387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8"/>
          <p:cNvSpPr/>
          <p:nvPr/>
        </p:nvSpPr>
        <p:spPr>
          <a:xfrm>
            <a:off x="7991164" y="4663022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8"/>
          <p:cNvSpPr/>
          <p:nvPr/>
        </p:nvSpPr>
        <p:spPr>
          <a:xfrm>
            <a:off x="8671617" y="3662584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8"/>
          <p:cNvSpPr/>
          <p:nvPr/>
        </p:nvSpPr>
        <p:spPr>
          <a:xfrm>
            <a:off x="7336690" y="4285190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8"/>
          <p:cNvSpPr/>
          <p:nvPr/>
        </p:nvSpPr>
        <p:spPr>
          <a:xfrm>
            <a:off x="8380312" y="4358169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8"/>
          <p:cNvSpPr/>
          <p:nvPr/>
        </p:nvSpPr>
        <p:spPr>
          <a:xfrm>
            <a:off x="7949831" y="3824842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8"/>
          <p:cNvSpPr/>
          <p:nvPr/>
        </p:nvSpPr>
        <p:spPr>
          <a:xfrm>
            <a:off x="642119" y="-38575"/>
            <a:ext cx="432244" cy="38367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8"/>
          <p:cNvSpPr/>
          <p:nvPr/>
        </p:nvSpPr>
        <p:spPr>
          <a:xfrm>
            <a:off x="7955502" y="-389971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8"/>
          <p:cNvSpPr/>
          <p:nvPr/>
        </p:nvSpPr>
        <p:spPr>
          <a:xfrm>
            <a:off x="8431703" y="43945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8"/>
          <p:cNvSpPr/>
          <p:nvPr/>
        </p:nvSpPr>
        <p:spPr>
          <a:xfrm>
            <a:off x="7637338" y="767165"/>
            <a:ext cx="968372" cy="864487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8"/>
          <p:cNvSpPr/>
          <p:nvPr/>
        </p:nvSpPr>
        <p:spPr>
          <a:xfrm>
            <a:off x="7637338" y="106218"/>
            <a:ext cx="953607" cy="66709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8"/>
          <p:cNvSpPr/>
          <p:nvPr/>
        </p:nvSpPr>
        <p:spPr>
          <a:xfrm>
            <a:off x="662790" y="6091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8"/>
          <p:cNvSpPr/>
          <p:nvPr/>
        </p:nvSpPr>
        <p:spPr>
          <a:xfrm>
            <a:off x="1208162" y="48678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"/>
          <p:cNvSpPr/>
          <p:nvPr/>
        </p:nvSpPr>
        <p:spPr>
          <a:xfrm>
            <a:off x="162578" y="95652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8"/>
          <p:cNvSpPr txBox="1">
            <a:spLocks noGrp="1"/>
          </p:cNvSpPr>
          <p:nvPr>
            <p:ph type="title"/>
          </p:nvPr>
        </p:nvSpPr>
        <p:spPr>
          <a:xfrm>
            <a:off x="803250" y="1088000"/>
            <a:ext cx="7537500" cy="29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73552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8028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8047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10272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97533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49505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3"/>
          <p:cNvSpPr txBox="1">
            <a:spLocks noGrp="1"/>
          </p:cNvSpPr>
          <p:nvPr>
            <p:ph type="subTitle" idx="1"/>
          </p:nvPr>
        </p:nvSpPr>
        <p:spPr>
          <a:xfrm>
            <a:off x="1042425" y="2141999"/>
            <a:ext cx="3163800" cy="14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23"/>
          <p:cNvSpPr/>
          <p:nvPr/>
        </p:nvSpPr>
        <p:spPr>
          <a:xfrm>
            <a:off x="8050608" y="721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3"/>
          <p:cNvSpPr/>
          <p:nvPr/>
        </p:nvSpPr>
        <p:spPr>
          <a:xfrm>
            <a:off x="8498676" y="572669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3"/>
          <p:cNvSpPr/>
          <p:nvPr/>
        </p:nvSpPr>
        <p:spPr>
          <a:xfrm>
            <a:off x="7709369" y="40603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3"/>
          <p:cNvSpPr/>
          <p:nvPr/>
        </p:nvSpPr>
        <p:spPr>
          <a:xfrm>
            <a:off x="7996876" y="129251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3"/>
          <p:cNvSpPr/>
          <p:nvPr/>
        </p:nvSpPr>
        <p:spPr>
          <a:xfrm>
            <a:off x="7678472" y="11752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3"/>
          <p:cNvSpPr/>
          <p:nvPr/>
        </p:nvSpPr>
        <p:spPr>
          <a:xfrm>
            <a:off x="8396883" y="39570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3"/>
          <p:cNvSpPr/>
          <p:nvPr/>
        </p:nvSpPr>
        <p:spPr>
          <a:xfrm rot="1039124">
            <a:off x="4565509" y="3382071"/>
            <a:ext cx="553955" cy="56503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3"/>
          <p:cNvSpPr/>
          <p:nvPr/>
        </p:nvSpPr>
        <p:spPr>
          <a:xfrm rot="-5705381">
            <a:off x="1254325" y="4710263"/>
            <a:ext cx="939455" cy="590236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3"/>
          <p:cNvSpPr/>
          <p:nvPr/>
        </p:nvSpPr>
        <p:spPr>
          <a:xfrm rot="1039124">
            <a:off x="3869954" y="4206687"/>
            <a:ext cx="938207" cy="430991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3"/>
          <p:cNvSpPr/>
          <p:nvPr/>
        </p:nvSpPr>
        <p:spPr>
          <a:xfrm rot="1039124">
            <a:off x="3084360" y="4586843"/>
            <a:ext cx="1066085" cy="55886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3"/>
          <p:cNvSpPr/>
          <p:nvPr/>
        </p:nvSpPr>
        <p:spPr>
          <a:xfrm rot="1039124">
            <a:off x="2166402" y="4635865"/>
            <a:ext cx="968331" cy="86445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3"/>
          <p:cNvSpPr/>
          <p:nvPr/>
        </p:nvSpPr>
        <p:spPr>
          <a:xfrm rot="1039124">
            <a:off x="2392887" y="4007165"/>
            <a:ext cx="953566" cy="667069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3"/>
          <p:cNvSpPr/>
          <p:nvPr/>
        </p:nvSpPr>
        <p:spPr>
          <a:xfrm rot="-4850917">
            <a:off x="3771513" y="3820025"/>
            <a:ext cx="640689" cy="954863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3"/>
          <p:cNvSpPr/>
          <p:nvPr/>
        </p:nvSpPr>
        <p:spPr>
          <a:xfrm rot="1314892">
            <a:off x="5117785" y="3436383"/>
            <a:ext cx="802978" cy="716900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3"/>
          <p:cNvSpPr/>
          <p:nvPr/>
        </p:nvSpPr>
        <p:spPr>
          <a:xfrm rot="1314892">
            <a:off x="5851254" y="3449086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3"/>
          <p:cNvSpPr/>
          <p:nvPr/>
        </p:nvSpPr>
        <p:spPr>
          <a:xfrm rot="1314892">
            <a:off x="5549340" y="2786228"/>
            <a:ext cx="433476" cy="518938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23"/>
          <p:cNvSpPr txBox="1">
            <a:spLocks noGrp="1"/>
          </p:cNvSpPr>
          <p:nvPr>
            <p:ph type="ctrTitle"/>
          </p:nvPr>
        </p:nvSpPr>
        <p:spPr>
          <a:xfrm>
            <a:off x="722400" y="350817"/>
            <a:ext cx="76992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79279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D526E6D0-DBA2-4703-9665-BDF1BF19B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E9079-2C3F-49FA-AEA1-F7C9BF5963AA}" type="datetimeFigureOut">
              <a:rPr lang="es-ES"/>
              <a:pPr>
                <a:defRPr/>
              </a:pPr>
              <a:t>20/09/2025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EC7EC7F1-766C-4414-A262-7E55A1425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3D61207F-72F5-49CD-914E-0659EE653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6E6AD2-53F6-4C25-8D34-5A6FAB5BDF1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890143803"/>
      </p:ext>
    </p:extLst>
  </p:cSld>
  <p:clrMapOvr>
    <a:masterClrMapping/>
  </p:clrMapOvr>
  <p:transition spd="slow">
    <p:circl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75CFC0A8-9451-4B40-AA1C-A3C6B8671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C3F84-33BE-46FD-BA03-D3E7E353E69B}" type="datetimeFigureOut">
              <a:rPr lang="es-ES"/>
              <a:pPr>
                <a:defRPr/>
              </a:pPr>
              <a:t>20/09/2025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0A2A0B87-6CDE-4CBA-9068-AB9663A18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122AE499-6F36-4F61-AA16-459726FC2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12E9C-75BE-4681-BB78-0EC3C1A76F0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78425979"/>
      </p:ext>
    </p:extLst>
  </p:cSld>
  <p:clrMapOvr>
    <a:masterClrMapping/>
  </p:clrMapOvr>
  <p:transition spd="slow">
    <p:circl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18E049D1-614F-4DAD-AFB1-E7D7D5CD2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5F0EB-8ADA-43A5-B520-C744BF2006A7}" type="datetimeFigureOut">
              <a:rPr lang="es-ES"/>
              <a:pPr>
                <a:defRPr/>
              </a:pPr>
              <a:t>20/09/2025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2F9807A-E055-48B2-9103-780221EB3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3468878F-52AD-4D75-9C5E-506F308E4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A29EB-9210-477F-96A5-A7E60711312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166792813"/>
      </p:ext>
    </p:extLst>
  </p:cSld>
  <p:clrMapOvr>
    <a:masterClrMapping/>
  </p:clrMapOvr>
  <p:transition spd="slow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"/>
          <p:cNvSpPr/>
          <p:nvPr/>
        </p:nvSpPr>
        <p:spPr>
          <a:xfrm>
            <a:off x="7088139" y="4039260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9"/>
          <p:cNvSpPr/>
          <p:nvPr/>
        </p:nvSpPr>
        <p:spPr>
          <a:xfrm>
            <a:off x="571814" y="0"/>
            <a:ext cx="553979" cy="565042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9"/>
          <p:cNvSpPr/>
          <p:nvPr/>
        </p:nvSpPr>
        <p:spPr>
          <a:xfrm>
            <a:off x="7995165" y="27712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9"/>
          <p:cNvSpPr/>
          <p:nvPr/>
        </p:nvSpPr>
        <p:spPr>
          <a:xfrm>
            <a:off x="8333669" y="400573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9"/>
          <p:cNvSpPr/>
          <p:nvPr/>
        </p:nvSpPr>
        <p:spPr>
          <a:xfrm>
            <a:off x="7336840" y="4485004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9"/>
          <p:cNvSpPr/>
          <p:nvPr/>
        </p:nvSpPr>
        <p:spPr>
          <a:xfrm>
            <a:off x="1284417" y="201671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9"/>
          <p:cNvSpPr/>
          <p:nvPr/>
        </p:nvSpPr>
        <p:spPr>
          <a:xfrm>
            <a:off x="73773" y="96827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9"/>
          <p:cNvSpPr/>
          <p:nvPr/>
        </p:nvSpPr>
        <p:spPr>
          <a:xfrm>
            <a:off x="-10" y="571802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9"/>
          <p:cNvSpPr/>
          <p:nvPr/>
        </p:nvSpPr>
        <p:spPr>
          <a:xfrm>
            <a:off x="8201751" y="935917"/>
            <a:ext cx="818958" cy="787003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9"/>
          <p:cNvSpPr/>
          <p:nvPr/>
        </p:nvSpPr>
        <p:spPr>
          <a:xfrm>
            <a:off x="1089512" y="73658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9"/>
          <p:cNvSpPr/>
          <p:nvPr/>
        </p:nvSpPr>
        <p:spPr>
          <a:xfrm>
            <a:off x="8302772" y="47749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9"/>
          <p:cNvSpPr/>
          <p:nvPr/>
        </p:nvSpPr>
        <p:spPr>
          <a:xfrm>
            <a:off x="95120" y="4776120"/>
            <a:ext cx="284063" cy="270554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9"/>
          <p:cNvSpPr/>
          <p:nvPr/>
        </p:nvSpPr>
        <p:spPr>
          <a:xfrm>
            <a:off x="7840215" y="10895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9"/>
          <p:cNvSpPr/>
          <p:nvPr/>
        </p:nvSpPr>
        <p:spPr>
          <a:xfrm>
            <a:off x="716296" y="1266996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9"/>
          <p:cNvSpPr/>
          <p:nvPr/>
        </p:nvSpPr>
        <p:spPr>
          <a:xfrm>
            <a:off x="720593" y="1079055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9"/>
          <p:cNvSpPr/>
          <p:nvPr/>
        </p:nvSpPr>
        <p:spPr>
          <a:xfrm>
            <a:off x="86525" y="4025390"/>
            <a:ext cx="968372" cy="864487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9"/>
          <p:cNvSpPr/>
          <p:nvPr/>
        </p:nvSpPr>
        <p:spPr>
          <a:xfrm>
            <a:off x="705853" y="422882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9"/>
          <p:cNvSpPr/>
          <p:nvPr/>
        </p:nvSpPr>
        <p:spPr>
          <a:xfrm>
            <a:off x="8076927" y="725576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9"/>
          <p:cNvSpPr/>
          <p:nvPr/>
        </p:nvSpPr>
        <p:spPr>
          <a:xfrm>
            <a:off x="86525" y="3364143"/>
            <a:ext cx="953607" cy="66709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9"/>
          <p:cNvSpPr/>
          <p:nvPr/>
        </p:nvSpPr>
        <p:spPr>
          <a:xfrm>
            <a:off x="7531302" y="3557515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9"/>
          <p:cNvSpPr/>
          <p:nvPr/>
        </p:nvSpPr>
        <p:spPr>
          <a:xfrm>
            <a:off x="8415706" y="3475855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9"/>
          <p:cNvSpPr txBox="1">
            <a:spLocks noGrp="1"/>
          </p:cNvSpPr>
          <p:nvPr>
            <p:ph type="title"/>
          </p:nvPr>
        </p:nvSpPr>
        <p:spPr>
          <a:xfrm>
            <a:off x="2350950" y="348025"/>
            <a:ext cx="44421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80" name="Google Shape;180;p9"/>
          <p:cNvSpPr txBox="1">
            <a:spLocks noGrp="1"/>
          </p:cNvSpPr>
          <p:nvPr>
            <p:ph type="subTitle" idx="1"/>
          </p:nvPr>
        </p:nvSpPr>
        <p:spPr>
          <a:xfrm>
            <a:off x="2563650" y="1310191"/>
            <a:ext cx="4016700" cy="14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FFBFC5B4-45E0-4BB4-9DDF-BDF6281D1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9573D-C8B9-43FE-96A0-A49BB48A1E84}" type="datetimeFigureOut">
              <a:rPr lang="es-ES"/>
              <a:pPr>
                <a:defRPr/>
              </a:pPr>
              <a:t>20/09/2025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3B0DE562-5612-4675-AD0F-E7EA4E0AF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E3510EAB-316F-4BBC-B6C1-336251958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3A5B52-B6F1-48B8-A82B-D69A7A1243D8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776296968"/>
      </p:ext>
    </p:extLst>
  </p:cSld>
  <p:clrMapOvr>
    <a:masterClrMapping/>
  </p:clrMapOvr>
  <p:transition spd="slow">
    <p:circl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id="{4E1C0757-55E0-4EBD-9D25-53AB252E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505B7-A351-4D84-9713-B0271A72B4DE}" type="datetimeFigureOut">
              <a:rPr lang="es-ES"/>
              <a:pPr>
                <a:defRPr/>
              </a:pPr>
              <a:t>20/09/2025</a:t>
            </a:fld>
            <a:endParaRPr lang="es-ES"/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id="{9BCF9A02-ABFD-4A24-A072-F4C3E84A4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546A2AE8-627C-410B-AE6C-E6BE490F0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733F58-3C18-42F1-B85A-E59E0BB2350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421420980"/>
      </p:ext>
    </p:extLst>
  </p:cSld>
  <p:clrMapOvr>
    <a:masterClrMapping/>
  </p:clrMapOvr>
  <p:transition spd="slow">
    <p:circl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id="{51E23F84-E1DF-47D1-A5D2-7D8F7F3FA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DEAA5-A1A7-4D83-B8B4-AA2BE529B297}" type="datetimeFigureOut">
              <a:rPr lang="es-ES"/>
              <a:pPr>
                <a:defRPr/>
              </a:pPr>
              <a:t>20/09/2025</a:t>
            </a:fld>
            <a:endParaRPr lang="es-ES"/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id="{1A869896-C796-4170-BDA7-9BD44DCBA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id="{005C6279-CDDF-4E26-ADF7-F18295635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8355B7-A303-4A62-B328-E91CD89500F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258235097"/>
      </p:ext>
    </p:extLst>
  </p:cSld>
  <p:clrMapOvr>
    <a:masterClrMapping/>
  </p:clrMapOvr>
  <p:transition spd="slow">
    <p:circl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id="{3D3D62BB-A156-47E1-B15C-E95CDF1F6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A8410-B41D-4F59-8DAF-C4B3AB305FF4}" type="datetimeFigureOut">
              <a:rPr lang="es-ES"/>
              <a:pPr>
                <a:defRPr/>
              </a:pPr>
              <a:t>20/09/2025</a:t>
            </a:fld>
            <a:endParaRPr lang="es-ES"/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id="{27BC1E62-FE41-4CFA-9326-288F2C005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id="{1BEE320C-9015-4827-9946-36F2B63A1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B6970E-09B0-46C6-8CC9-95C787A2F6C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32799375"/>
      </p:ext>
    </p:extLst>
  </p:cSld>
  <p:clrMapOvr>
    <a:masterClrMapping/>
  </p:clrMapOvr>
  <p:transition spd="slow">
    <p:circl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A6CFC03C-385B-4080-BEEF-8C9293A7B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47A38-9A7B-417C-B8F6-B7C256C3D8BC}" type="datetimeFigureOut">
              <a:rPr lang="es-ES"/>
              <a:pPr>
                <a:defRPr/>
              </a:pPr>
              <a:t>20/09/2025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7A2F0BA3-2431-4775-A9DE-435054CFB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3FAA93DB-E6F1-4298-9591-C75DF47C5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49C41D-5768-4CAF-8407-F1D3D1636E6C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228556218"/>
      </p:ext>
    </p:extLst>
  </p:cSld>
  <p:clrMapOvr>
    <a:masterClrMapping/>
  </p:clrMapOvr>
  <p:transition spd="slow">
    <p:circl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7F8168D5-DE24-4B12-9220-F2AE74B65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514C6-EB4D-444F-8E5A-6264DAC9B7D9}" type="datetimeFigureOut">
              <a:rPr lang="es-ES"/>
              <a:pPr>
                <a:defRPr/>
              </a:pPr>
              <a:t>20/09/2025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4695DB2B-C216-4CA6-8B7E-46888F9BE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5207D520-016C-41A1-A8FE-22096643E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A1E185-77D1-4CAF-8153-6D883F41D61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49812072"/>
      </p:ext>
    </p:extLst>
  </p:cSld>
  <p:clrMapOvr>
    <a:masterClrMapping/>
  </p:clrMapOvr>
  <p:transition spd="slow">
    <p:circl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D291BB35-CD0B-4F59-94F8-59A9552B8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E5937-1720-4319-9FB1-89FB8103038D}" type="datetimeFigureOut">
              <a:rPr lang="es-ES"/>
              <a:pPr>
                <a:defRPr/>
              </a:pPr>
              <a:t>20/09/2025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3693CEAD-B2AA-41C0-A18F-51E607044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F7E686D3-7832-4E8E-A6FB-858453967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638136-02A1-48F4-A6F5-9ED188C4C00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547817621"/>
      </p:ext>
    </p:extLst>
  </p:cSld>
  <p:clrMapOvr>
    <a:masterClrMapping/>
  </p:clrMapOvr>
  <p:transition spd="slow">
    <p:circl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50A4DC54-0B28-4BA8-9433-53F483385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A3C62-A5F3-4222-9D7D-A531484B5BA8}" type="datetimeFigureOut">
              <a:rPr lang="es-ES"/>
              <a:pPr>
                <a:defRPr/>
              </a:pPr>
              <a:t>20/09/2025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C62A5313-421E-46C3-9C38-40ED87FFC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68F6245C-E05C-453C-90B7-8B5FE5A03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CC1980-C75E-4D28-B024-9CC6D3547BD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338313497"/>
      </p:ext>
    </p:extLst>
  </p:cSld>
  <p:clrMapOvr>
    <a:masterClrMapping/>
  </p:clrMapOvr>
  <p:transition spd="slow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740775" y="1392213"/>
            <a:ext cx="7717500" cy="19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033025" y="3259075"/>
            <a:ext cx="70779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399922" y="4008037"/>
            <a:ext cx="1152795" cy="791896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1"/>
          <p:cNvSpPr/>
          <p:nvPr/>
        </p:nvSpPr>
        <p:spPr>
          <a:xfrm>
            <a:off x="6788233" y="401122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"/>
          <p:cNvSpPr/>
          <p:nvPr/>
        </p:nvSpPr>
        <p:spPr>
          <a:xfrm>
            <a:off x="7448851" y="46435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1"/>
          <p:cNvSpPr/>
          <p:nvPr/>
        </p:nvSpPr>
        <p:spPr>
          <a:xfrm>
            <a:off x="571814" y="-117225"/>
            <a:ext cx="553979" cy="565042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"/>
          <p:cNvSpPr/>
          <p:nvPr/>
        </p:nvSpPr>
        <p:spPr>
          <a:xfrm>
            <a:off x="8106600" y="373515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"/>
          <p:cNvSpPr/>
          <p:nvPr/>
        </p:nvSpPr>
        <p:spPr>
          <a:xfrm>
            <a:off x="8228657" y="7600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"/>
          <p:cNvSpPr/>
          <p:nvPr/>
        </p:nvSpPr>
        <p:spPr>
          <a:xfrm>
            <a:off x="1284417" y="844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1"/>
          <p:cNvSpPr/>
          <p:nvPr/>
        </p:nvSpPr>
        <p:spPr>
          <a:xfrm>
            <a:off x="73773" y="-2069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1"/>
          <p:cNvSpPr/>
          <p:nvPr/>
        </p:nvSpPr>
        <p:spPr>
          <a:xfrm>
            <a:off x="7588153" y="63378"/>
            <a:ext cx="802980" cy="716902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1"/>
          <p:cNvSpPr/>
          <p:nvPr/>
        </p:nvSpPr>
        <p:spPr>
          <a:xfrm>
            <a:off x="-10" y="454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1"/>
          <p:cNvSpPr/>
          <p:nvPr/>
        </p:nvSpPr>
        <p:spPr>
          <a:xfrm>
            <a:off x="8335391" y="41606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1"/>
          <p:cNvSpPr/>
          <p:nvPr/>
        </p:nvSpPr>
        <p:spPr>
          <a:xfrm>
            <a:off x="1089512" y="619357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"/>
          <p:cNvSpPr/>
          <p:nvPr/>
        </p:nvSpPr>
        <p:spPr>
          <a:xfrm>
            <a:off x="8254785" y="131013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"/>
          <p:cNvSpPr/>
          <p:nvPr/>
        </p:nvSpPr>
        <p:spPr>
          <a:xfrm>
            <a:off x="716296" y="11497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>
            <a:off x="720593" y="9618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"/>
          <p:cNvSpPr/>
          <p:nvPr/>
        </p:nvSpPr>
        <p:spPr>
          <a:xfrm>
            <a:off x="8613853" y="309919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70774" y="3833171"/>
            <a:ext cx="640657" cy="954815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"/>
          <p:cNvSpPr/>
          <p:nvPr/>
        </p:nvSpPr>
        <p:spPr>
          <a:xfrm>
            <a:off x="7305433" y="4490831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879840" y="438057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"/>
          <p:cNvSpPr/>
          <p:nvPr/>
        </p:nvSpPr>
        <p:spPr>
          <a:xfrm>
            <a:off x="724890" y="421270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1"/>
          <p:cNvSpPr/>
          <p:nvPr/>
        </p:nvSpPr>
        <p:spPr>
          <a:xfrm>
            <a:off x="-94072" y="3248156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875160" y="1002025"/>
            <a:ext cx="7447686" cy="3904012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423950" y="80225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"/>
          <p:cNvSpPr/>
          <p:nvPr/>
        </p:nvSpPr>
        <p:spPr>
          <a:xfrm>
            <a:off x="975650" y="636100"/>
            <a:ext cx="628450" cy="64102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"/>
          <p:cNvSpPr/>
          <p:nvPr/>
        </p:nvSpPr>
        <p:spPr>
          <a:xfrm>
            <a:off x="36850" y="4589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"/>
          <p:cNvSpPr/>
          <p:nvPr/>
        </p:nvSpPr>
        <p:spPr>
          <a:xfrm>
            <a:off x="820100" y="442500"/>
            <a:ext cx="818875" cy="46317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7822225" y="4358800"/>
            <a:ext cx="922075" cy="8928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7612150" y="4741675"/>
            <a:ext cx="322975" cy="29505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8959850" y="394235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8222625" y="318127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3"/>
          <p:cNvSpPr/>
          <p:nvPr/>
        </p:nvSpPr>
        <p:spPr>
          <a:xfrm>
            <a:off x="-428300" y="3828025"/>
            <a:ext cx="1065775" cy="6696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3"/>
          <p:cNvSpPr/>
          <p:nvPr/>
        </p:nvSpPr>
        <p:spPr>
          <a:xfrm>
            <a:off x="827100" y="4762650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/>
          <p:nvPr/>
        </p:nvSpPr>
        <p:spPr>
          <a:xfrm>
            <a:off x="763300" y="4651050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3"/>
          <p:cNvSpPr/>
          <p:nvPr/>
        </p:nvSpPr>
        <p:spPr>
          <a:xfrm>
            <a:off x="36850" y="4358825"/>
            <a:ext cx="1081800" cy="75677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3"/>
          <p:cNvSpPr/>
          <p:nvPr/>
        </p:nvSpPr>
        <p:spPr>
          <a:xfrm>
            <a:off x="7848725" y="74352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"/>
          <p:cNvSpPr/>
          <p:nvPr/>
        </p:nvSpPr>
        <p:spPr>
          <a:xfrm>
            <a:off x="8469500" y="967675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3"/>
          <p:cNvSpPr/>
          <p:nvPr/>
        </p:nvSpPr>
        <p:spPr>
          <a:xfrm>
            <a:off x="8184425" y="205025"/>
            <a:ext cx="848150" cy="59985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"/>
          <p:cNvSpPr/>
          <p:nvPr/>
        </p:nvSpPr>
        <p:spPr>
          <a:xfrm>
            <a:off x="8028675" y="80225"/>
            <a:ext cx="906025" cy="887450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1687505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363225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3555525" y="1595900"/>
            <a:ext cx="1094100" cy="13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5556180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5556150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4499725" y="1595900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1687502" y="3067026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363200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35528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5556180" y="3067025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5556175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44970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ONE_COLUMN_TEXT_1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14"/>
          <p:cNvGrpSpPr/>
          <p:nvPr/>
        </p:nvGrpSpPr>
        <p:grpSpPr>
          <a:xfrm flipH="1">
            <a:off x="1546880" y="619744"/>
            <a:ext cx="6050241" cy="3904012"/>
            <a:chOff x="1282762" y="26746"/>
            <a:chExt cx="6692744" cy="5156534"/>
          </a:xfrm>
        </p:grpSpPr>
        <p:sp>
          <p:nvSpPr>
            <p:cNvPr id="253" name="Google Shape;253;p14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4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255;p14"/>
          <p:cNvSpPr/>
          <p:nvPr/>
        </p:nvSpPr>
        <p:spPr>
          <a:xfrm>
            <a:off x="-285650" y="4756525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4"/>
          <p:cNvSpPr/>
          <p:nvPr/>
        </p:nvSpPr>
        <p:spPr>
          <a:xfrm>
            <a:off x="227513" y="3222800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4"/>
          <p:cNvSpPr/>
          <p:nvPr/>
        </p:nvSpPr>
        <p:spPr>
          <a:xfrm>
            <a:off x="904625" y="4203775"/>
            <a:ext cx="929050" cy="8928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>
            <a:off x="134563" y="3244300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>
            <a:off x="581550" y="4848575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>
            <a:off x="7217850" y="700550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>
            <a:off x="7336750" y="1408175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>
            <a:off x="7634313" y="1129525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>
            <a:off x="8788913" y="-100850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>
            <a:off x="895938" y="3878925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1220250" y="1408175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924138" y="217875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8100000">
            <a:off x="1357652" y="3570028"/>
            <a:ext cx="628444" cy="6410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4"/>
          <p:cNvSpPr/>
          <p:nvPr/>
        </p:nvSpPr>
        <p:spPr>
          <a:xfrm rot="8100000">
            <a:off x="1495194" y="3806374"/>
            <a:ext cx="818867" cy="46317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4"/>
          <p:cNvSpPr/>
          <p:nvPr/>
        </p:nvSpPr>
        <p:spPr>
          <a:xfrm rot="8829132">
            <a:off x="-300784" y="3729019"/>
            <a:ext cx="1123506" cy="1277603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4"/>
          <p:cNvSpPr/>
          <p:nvPr/>
        </p:nvSpPr>
        <p:spPr>
          <a:xfrm>
            <a:off x="8713875" y="380463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4"/>
          <p:cNvSpPr/>
          <p:nvPr/>
        </p:nvSpPr>
        <p:spPr>
          <a:xfrm>
            <a:off x="8127000" y="-17952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4"/>
          <p:cNvSpPr/>
          <p:nvPr/>
        </p:nvSpPr>
        <p:spPr>
          <a:xfrm>
            <a:off x="6279489" y="654875"/>
            <a:ext cx="563461" cy="500146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4"/>
          <p:cNvSpPr/>
          <p:nvPr/>
        </p:nvSpPr>
        <p:spPr>
          <a:xfrm>
            <a:off x="7829625" y="217875"/>
            <a:ext cx="726800" cy="1083200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4"/>
          <p:cNvSpPr txBox="1">
            <a:spLocks noGrp="1"/>
          </p:cNvSpPr>
          <p:nvPr>
            <p:ph type="title"/>
          </p:nvPr>
        </p:nvSpPr>
        <p:spPr>
          <a:xfrm>
            <a:off x="2916900" y="3441733"/>
            <a:ext cx="3310200" cy="48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5" name="Google Shape;275;p14"/>
          <p:cNvSpPr txBox="1">
            <a:spLocks noGrp="1"/>
          </p:cNvSpPr>
          <p:nvPr>
            <p:ph type="subTitle" idx="1"/>
          </p:nvPr>
        </p:nvSpPr>
        <p:spPr>
          <a:xfrm>
            <a:off x="2274000" y="1226008"/>
            <a:ext cx="4596000" cy="175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4"/>
          <p:cNvSpPr/>
          <p:nvPr/>
        </p:nvSpPr>
        <p:spPr>
          <a:xfrm>
            <a:off x="-74175" y="2702400"/>
            <a:ext cx="1600" cy="1600"/>
          </a:xfrm>
          <a:custGeom>
            <a:avLst/>
            <a:gdLst/>
            <a:ahLst/>
            <a:cxnLst/>
            <a:rect l="l" t="t" r="r" b="b"/>
            <a:pathLst>
              <a:path w="64" h="64" extrusionOk="0">
                <a:moveTo>
                  <a:pt x="63" y="0"/>
                </a:moveTo>
                <a:cubicBezTo>
                  <a:pt x="21" y="21"/>
                  <a:pt x="0" y="21"/>
                  <a:pt x="0" y="63"/>
                </a:cubicBezTo>
                <a:cubicBezTo>
                  <a:pt x="42" y="63"/>
                  <a:pt x="63" y="21"/>
                  <a:pt x="63" y="0"/>
                </a:cubicBezTo>
                <a:close/>
              </a:path>
            </a:pathLst>
          </a:custGeom>
          <a:solidFill>
            <a:srgbClr val="D7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4"/>
          <p:cNvSpPr/>
          <p:nvPr/>
        </p:nvSpPr>
        <p:spPr>
          <a:xfrm>
            <a:off x="-72600" y="27024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D7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4_1_2_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9"/>
          <p:cNvSpPr txBox="1">
            <a:spLocks noGrp="1"/>
          </p:cNvSpPr>
          <p:nvPr>
            <p:ph type="ctrTitle"/>
          </p:nvPr>
        </p:nvSpPr>
        <p:spPr>
          <a:xfrm>
            <a:off x="713225" y="242750"/>
            <a:ext cx="7717500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63" name="Google Shape;363;p19"/>
          <p:cNvSpPr/>
          <p:nvPr/>
        </p:nvSpPr>
        <p:spPr>
          <a:xfrm>
            <a:off x="238822" y="-94727"/>
            <a:ext cx="750749" cy="67021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9"/>
          <p:cNvSpPr/>
          <p:nvPr/>
        </p:nvSpPr>
        <p:spPr>
          <a:xfrm>
            <a:off x="-96283" y="-279679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9"/>
          <p:cNvSpPr/>
          <p:nvPr/>
        </p:nvSpPr>
        <p:spPr>
          <a:xfrm>
            <a:off x="343960" y="579963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9"/>
          <p:cNvSpPr/>
          <p:nvPr/>
        </p:nvSpPr>
        <p:spPr>
          <a:xfrm>
            <a:off x="574908" y="74881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9"/>
          <p:cNvSpPr/>
          <p:nvPr/>
        </p:nvSpPr>
        <p:spPr>
          <a:xfrm>
            <a:off x="8630815" y="283252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9"/>
          <p:cNvSpPr/>
          <p:nvPr/>
        </p:nvSpPr>
        <p:spPr>
          <a:xfrm>
            <a:off x="8302274" y="330744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9"/>
          <p:cNvSpPr/>
          <p:nvPr/>
        </p:nvSpPr>
        <p:spPr>
          <a:xfrm>
            <a:off x="8121193" y="-9472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9"/>
          <p:cNvSpPr/>
          <p:nvPr/>
        </p:nvSpPr>
        <p:spPr>
          <a:xfrm>
            <a:off x="-11" y="4016730"/>
            <a:ext cx="383673" cy="350484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9"/>
          <p:cNvSpPr/>
          <p:nvPr/>
        </p:nvSpPr>
        <p:spPr>
          <a:xfrm>
            <a:off x="-96272" y="4408215"/>
            <a:ext cx="802980" cy="716902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9"/>
          <p:cNvSpPr/>
          <p:nvPr/>
        </p:nvSpPr>
        <p:spPr>
          <a:xfrm>
            <a:off x="183800" y="4733293"/>
            <a:ext cx="953607" cy="66709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9"/>
          <p:cNvSpPr/>
          <p:nvPr/>
        </p:nvSpPr>
        <p:spPr>
          <a:xfrm>
            <a:off x="8717094" y="4296575"/>
            <a:ext cx="432244" cy="38367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9"/>
          <p:cNvSpPr/>
          <p:nvPr/>
        </p:nvSpPr>
        <p:spPr>
          <a:xfrm>
            <a:off x="8451978" y="4680248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9"/>
          <p:cNvSpPr/>
          <p:nvPr/>
        </p:nvSpPr>
        <p:spPr>
          <a:xfrm>
            <a:off x="8155926" y="4591430"/>
            <a:ext cx="383673" cy="350484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535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4" r:id="rId3"/>
    <p:sldLayoutId id="2147483655" r:id="rId4"/>
    <p:sldLayoutId id="2147483657" r:id="rId5"/>
    <p:sldLayoutId id="2147483658" r:id="rId6"/>
    <p:sldLayoutId id="2147483659" r:id="rId7"/>
    <p:sldLayoutId id="2147483660" r:id="rId8"/>
    <p:sldLayoutId id="2147483665" r:id="rId9"/>
    <p:sldLayoutId id="2147483666" r:id="rId10"/>
    <p:sldLayoutId id="2147483678" r:id="rId11"/>
    <p:sldLayoutId id="214748367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7299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22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>
            <a:extLst>
              <a:ext uri="{FF2B5EF4-FFF2-40B4-BE49-F238E27FC236}">
                <a16:creationId xmlns:a16="http://schemas.microsoft.com/office/drawing/2014/main" id="{05C92DFC-08CE-4311-8E8A-6E61EBD9A8D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</a:p>
        </p:txBody>
      </p:sp>
      <p:sp>
        <p:nvSpPr>
          <p:cNvPr id="1027" name="2 Marcador de texto">
            <a:extLst>
              <a:ext uri="{FF2B5EF4-FFF2-40B4-BE49-F238E27FC236}">
                <a16:creationId xmlns:a16="http://schemas.microsoft.com/office/drawing/2014/main" id="{2446B065-80A5-4DBE-9162-3CAB956C94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1940676C-60DD-4D94-BC34-549D3702CB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0656D5-2085-4BC3-BD6F-675757CA8757}" type="datetimeFigureOut">
              <a:rPr lang="es-ES"/>
              <a:pPr>
                <a:defRPr/>
              </a:pPr>
              <a:t>20/09/2025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1DED50DE-159A-4BBA-B9A4-0C7DE087E7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84994420-C9AA-427C-9316-9768F623CC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fld id="{15C1711D-1502-47D6-BBE2-E337716DE5A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967124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 spd="slow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audio" Target="../media/audio5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audio" Target="../media/audio6.wav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Sport Day" pitchFamily="2" charset="0"/>
              </a:rPr>
              <a:t>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8" y="2287836"/>
            <a:ext cx="3205546" cy="7946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1269426" y="2359015"/>
            <a:ext cx="2314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3584269" y="516252"/>
            <a:ext cx="3526774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9A128"/>
                </a:solidFill>
                <a:latin typeface="Comic Sans MS" panose="030F0702030302020204" pitchFamily="66" charset="0"/>
              </a:rPr>
              <a:t>Hello</a:t>
            </a:r>
            <a:r>
              <a:rPr lang="en-US" sz="7200" b="1" dirty="0">
                <a:solidFill>
                  <a:srgbClr val="F9A128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456150" y="3022825"/>
            <a:ext cx="1767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502484"/>
                </a:solidFill>
                <a:latin typeface="Montserrat" panose="020B0604020202020204" charset="0"/>
              </a:rPr>
              <a:t>Period 3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329069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4113"/>
            <a:ext cx="9143999" cy="3385938"/>
          </a:xfrm>
          <a:prstGeom prst="rect">
            <a:avLst/>
          </a:prstGeom>
        </p:spPr>
      </p:pic>
      <p:pic>
        <p:nvPicPr>
          <p:cNvPr id="4" name="Track 009">
            <a:hlinkClick r:id="" action="ppaction://media"/>
            <a:extLst>
              <a:ext uri="{FF2B5EF4-FFF2-40B4-BE49-F238E27FC236}">
                <a16:creationId xmlns:a16="http://schemas.microsoft.com/office/drawing/2014/main" id="{22D84E37-01CB-421A-A46C-42263C818E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13738" y="7436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99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463583" y="1833234"/>
            <a:ext cx="6216831" cy="25210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bg2">
                    <a:lumMod val="50000"/>
                  </a:schemeClr>
                </a:solidFill>
              </a:rPr>
              <a:t>Listen, point and say.</a:t>
            </a:r>
            <a:endParaRPr sz="6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49" y="425113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ck 010">
            <a:hlinkClick r:id="" action="ppaction://media"/>
            <a:extLst>
              <a:ext uri="{FF2B5EF4-FFF2-40B4-BE49-F238E27FC236}">
                <a16:creationId xmlns:a16="http://schemas.microsoft.com/office/drawing/2014/main" id="{39C2DDCD-4957-43B2-B0E4-B5708A8ED6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06914" y="280494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517" y="328119"/>
            <a:ext cx="4133850" cy="514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2115" y="3157368"/>
            <a:ext cx="3489598" cy="18407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4860" y="842468"/>
            <a:ext cx="5565363" cy="244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0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0" name="Google Shape;910;p47"/>
          <p:cNvGrpSpPr/>
          <p:nvPr/>
        </p:nvGrpSpPr>
        <p:grpSpPr>
          <a:xfrm rot="-127571">
            <a:off x="2350907" y="2642482"/>
            <a:ext cx="4442188" cy="2296635"/>
            <a:chOff x="517284" y="2523995"/>
            <a:chExt cx="4442239" cy="2296661"/>
          </a:xfrm>
        </p:grpSpPr>
        <p:sp>
          <p:nvSpPr>
            <p:cNvPr id="911" name="Google Shape;911;p47"/>
            <p:cNvSpPr/>
            <p:nvPr/>
          </p:nvSpPr>
          <p:spPr>
            <a:xfrm rot="333856">
              <a:off x="596717" y="2726870"/>
              <a:ext cx="4283373" cy="1678836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7"/>
            <p:cNvSpPr/>
            <p:nvPr/>
          </p:nvSpPr>
          <p:spPr>
            <a:xfrm rot="-333856" flipH="1">
              <a:off x="596717" y="2938945"/>
              <a:ext cx="4283373" cy="1678836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B318BCD7-AEB7-4CB0-8A50-8C0FD865ECE1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918654" y="98069"/>
            <a:ext cx="4016375" cy="1493837"/>
          </a:xfrm>
        </p:spPr>
        <p:txBody>
          <a:bodyPr/>
          <a:lstStyle/>
          <a:p>
            <a:pPr marL="127000" indent="0">
              <a:buNone/>
            </a:pPr>
            <a:r>
              <a:rPr lang="en-US" sz="6000" dirty="0">
                <a:solidFill>
                  <a:schemeClr val="accent6">
                    <a:lumMod val="50000"/>
                  </a:schemeClr>
                </a:solidFill>
              </a:rPr>
              <a:t>Role play </a:t>
            </a:r>
          </a:p>
        </p:txBody>
      </p:sp>
      <p:pic>
        <p:nvPicPr>
          <p:cNvPr id="20482" name="Picture 2" descr="Illustration Of Kids Acting Out Stories From A Children&amp;quot;s - Role Play Area  Cartoon, HD Png Download - kindpng">
            <a:extLst>
              <a:ext uri="{FF2B5EF4-FFF2-40B4-BE49-F238E27FC236}">
                <a16:creationId xmlns:a16="http://schemas.microsoft.com/office/drawing/2014/main" id="{6F19F3C9-D258-446B-B615-360E5B578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152" y="1243347"/>
            <a:ext cx="4614513" cy="37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568" y="1460939"/>
            <a:ext cx="4394389" cy="34297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34C60F-AF7F-4E04-9DF3-FFC9CF49C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5857" y="174945"/>
            <a:ext cx="3919024" cy="1602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982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145" y="803885"/>
            <a:ext cx="5076496" cy="41708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4C094E-C176-44BA-8DA1-538C471141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319" y="157735"/>
            <a:ext cx="2763572" cy="1480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34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580599" y="702592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4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2047789" y="2049892"/>
            <a:ext cx="5048422" cy="15026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bg2">
                    <a:lumMod val="50000"/>
                  </a:schemeClr>
                </a:solidFill>
              </a:rPr>
              <a:t>Let’s talk. </a:t>
            </a:r>
            <a:endParaRPr sz="6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134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59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49"/>
          <p:cNvSpPr txBox="1">
            <a:spLocks noGrp="1"/>
          </p:cNvSpPr>
          <p:nvPr>
            <p:ph type="title"/>
          </p:nvPr>
        </p:nvSpPr>
        <p:spPr>
          <a:xfrm>
            <a:off x="1962032" y="903515"/>
            <a:ext cx="5219936" cy="914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chemeClr val="accent6">
                    <a:lumMod val="50000"/>
                  </a:schemeClr>
                </a:solidFill>
              </a:rPr>
              <a:t>P</a:t>
            </a:r>
            <a:r>
              <a:rPr lang="en" sz="6000" dirty="0">
                <a:solidFill>
                  <a:schemeClr val="accent6">
                    <a:lumMod val="50000"/>
                  </a:schemeClr>
                </a:solidFill>
              </a:rPr>
              <a:t>ass the ball! </a:t>
            </a:r>
            <a:endParaRPr sz="6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CD75B738-4373-4CE5-9CA6-A8BA87B146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6029" y="213636"/>
            <a:ext cx="4596000" cy="689878"/>
          </a:xfrm>
        </p:spPr>
        <p:txBody>
          <a:bodyPr/>
          <a:lstStyle/>
          <a:p>
            <a:r>
              <a:rPr lang="en-US" sz="4800" dirty="0">
                <a:solidFill>
                  <a:srgbClr val="FF0000"/>
                </a:solidFill>
              </a:rPr>
              <a:t>Game</a:t>
            </a:r>
          </a:p>
        </p:txBody>
      </p:sp>
      <p:pic>
        <p:nvPicPr>
          <p:cNvPr id="2050" name="Picture 2" descr="Free Pass Ball Cliparts, Download Free Pass Ball Cliparts png images, Free  ClipArts on Clipart Library">
            <a:extLst>
              <a:ext uri="{FF2B5EF4-FFF2-40B4-BE49-F238E27FC236}">
                <a16:creationId xmlns:a16="http://schemas.microsoft.com/office/drawing/2014/main" id="{778E5949-C01D-41AF-87E4-82E89EE4E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567" y="1968538"/>
            <a:ext cx="4392867" cy="28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83D0C-39EB-48B4-9FE3-76C735C12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8318" y="420028"/>
            <a:ext cx="2127364" cy="1347300"/>
          </a:xfrm>
        </p:spPr>
        <p:txBody>
          <a:bodyPr/>
          <a:lstStyle/>
          <a:p>
            <a:r>
              <a:rPr lang="en-US" dirty="0"/>
              <a:t>  5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B03EAAC-3CCA-49B8-B1E3-95264A1A6B06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473529" y="1767328"/>
            <a:ext cx="8196942" cy="290264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6600" dirty="0">
                <a:solidFill>
                  <a:schemeClr val="bg2">
                    <a:lumMod val="50000"/>
                  </a:schemeClr>
                </a:solidFill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1323008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881;p38">
            <a:extLst>
              <a:ext uri="{FF2B5EF4-FFF2-40B4-BE49-F238E27FC236}">
                <a16:creationId xmlns:a16="http://schemas.microsoft.com/office/drawing/2014/main" id="{2F8B530C-502E-410D-8093-ABE95A4C6780}"/>
              </a:ext>
            </a:extLst>
          </p:cNvPr>
          <p:cNvSpPr/>
          <p:nvPr/>
        </p:nvSpPr>
        <p:spPr>
          <a:xfrm>
            <a:off x="2077106" y="2318033"/>
            <a:ext cx="783220" cy="666905"/>
          </a:xfrm>
          <a:custGeom>
            <a:avLst/>
            <a:gdLst/>
            <a:ahLst/>
            <a:cxnLst/>
            <a:rect l="l" t="t" r="r" b="b"/>
            <a:pathLst>
              <a:path w="7273" h="6193" extrusionOk="0">
                <a:moveTo>
                  <a:pt x="3952" y="0"/>
                </a:moveTo>
                <a:cubicBezTo>
                  <a:pt x="2384" y="0"/>
                  <a:pt x="1469" y="986"/>
                  <a:pt x="1041" y="1868"/>
                </a:cubicBezTo>
                <a:cubicBezTo>
                  <a:pt x="0" y="4017"/>
                  <a:pt x="1533" y="6192"/>
                  <a:pt x="3971" y="6192"/>
                </a:cubicBezTo>
                <a:cubicBezTo>
                  <a:pt x="4437" y="6192"/>
                  <a:pt x="4935" y="6113"/>
                  <a:pt x="5455" y="5939"/>
                </a:cubicBezTo>
                <a:cubicBezTo>
                  <a:pt x="6978" y="5430"/>
                  <a:pt x="7273" y="3967"/>
                  <a:pt x="7122" y="2903"/>
                </a:cubicBezTo>
                <a:cubicBezTo>
                  <a:pt x="7034" y="2285"/>
                  <a:pt x="6879" y="1660"/>
                  <a:pt x="6525" y="1146"/>
                </a:cubicBezTo>
                <a:cubicBezTo>
                  <a:pt x="6152" y="605"/>
                  <a:pt x="5553" y="244"/>
                  <a:pt x="4909" y="113"/>
                </a:cubicBezTo>
                <a:cubicBezTo>
                  <a:pt x="4566" y="35"/>
                  <a:pt x="4248" y="0"/>
                  <a:pt x="3952" y="0"/>
                </a:cubicBezTo>
                <a:close/>
              </a:path>
            </a:pathLst>
          </a:custGeom>
          <a:solidFill>
            <a:srgbClr val="FBC6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Google Shape;881;p38">
            <a:extLst>
              <a:ext uri="{FF2B5EF4-FFF2-40B4-BE49-F238E27FC236}">
                <a16:creationId xmlns:a16="http://schemas.microsoft.com/office/drawing/2014/main" id="{0195DE51-9B92-45F7-A1B5-29783A722B6A}"/>
              </a:ext>
            </a:extLst>
          </p:cNvPr>
          <p:cNvSpPr/>
          <p:nvPr/>
        </p:nvSpPr>
        <p:spPr>
          <a:xfrm>
            <a:off x="3133577" y="3677677"/>
            <a:ext cx="782964" cy="666687"/>
          </a:xfrm>
          <a:custGeom>
            <a:avLst/>
            <a:gdLst/>
            <a:ahLst/>
            <a:cxnLst/>
            <a:rect l="l" t="t" r="r" b="b"/>
            <a:pathLst>
              <a:path w="7273" h="6193" extrusionOk="0">
                <a:moveTo>
                  <a:pt x="3952" y="0"/>
                </a:moveTo>
                <a:cubicBezTo>
                  <a:pt x="2384" y="0"/>
                  <a:pt x="1469" y="986"/>
                  <a:pt x="1041" y="1868"/>
                </a:cubicBezTo>
                <a:cubicBezTo>
                  <a:pt x="0" y="4017"/>
                  <a:pt x="1533" y="6192"/>
                  <a:pt x="3971" y="6192"/>
                </a:cubicBezTo>
                <a:cubicBezTo>
                  <a:pt x="4437" y="6192"/>
                  <a:pt x="4935" y="6113"/>
                  <a:pt x="5455" y="5939"/>
                </a:cubicBezTo>
                <a:cubicBezTo>
                  <a:pt x="6978" y="5430"/>
                  <a:pt x="7273" y="3967"/>
                  <a:pt x="7122" y="2903"/>
                </a:cubicBezTo>
                <a:cubicBezTo>
                  <a:pt x="7034" y="2285"/>
                  <a:pt x="6879" y="1660"/>
                  <a:pt x="6525" y="1146"/>
                </a:cubicBezTo>
                <a:cubicBezTo>
                  <a:pt x="6152" y="605"/>
                  <a:pt x="5553" y="244"/>
                  <a:pt x="4909" y="113"/>
                </a:cubicBezTo>
                <a:cubicBezTo>
                  <a:pt x="4566" y="35"/>
                  <a:pt x="4248" y="0"/>
                  <a:pt x="3952" y="0"/>
                </a:cubicBezTo>
                <a:close/>
              </a:path>
            </a:pathLst>
          </a:custGeom>
          <a:solidFill>
            <a:srgbClr val="FBC6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Google Shape;881;p38">
            <a:extLst>
              <a:ext uri="{FF2B5EF4-FFF2-40B4-BE49-F238E27FC236}">
                <a16:creationId xmlns:a16="http://schemas.microsoft.com/office/drawing/2014/main" id="{B7B6911B-DA50-4583-8041-667AD213CE63}"/>
              </a:ext>
            </a:extLst>
          </p:cNvPr>
          <p:cNvSpPr/>
          <p:nvPr/>
        </p:nvSpPr>
        <p:spPr>
          <a:xfrm>
            <a:off x="2619296" y="2994272"/>
            <a:ext cx="791636" cy="674071"/>
          </a:xfrm>
          <a:custGeom>
            <a:avLst/>
            <a:gdLst/>
            <a:ahLst/>
            <a:cxnLst/>
            <a:rect l="l" t="t" r="r" b="b"/>
            <a:pathLst>
              <a:path w="7273" h="6193" extrusionOk="0">
                <a:moveTo>
                  <a:pt x="3952" y="0"/>
                </a:moveTo>
                <a:cubicBezTo>
                  <a:pt x="2384" y="0"/>
                  <a:pt x="1469" y="986"/>
                  <a:pt x="1041" y="1868"/>
                </a:cubicBezTo>
                <a:cubicBezTo>
                  <a:pt x="0" y="4017"/>
                  <a:pt x="1533" y="6192"/>
                  <a:pt x="3971" y="6192"/>
                </a:cubicBezTo>
                <a:cubicBezTo>
                  <a:pt x="4437" y="6192"/>
                  <a:pt x="4935" y="6113"/>
                  <a:pt x="5455" y="5939"/>
                </a:cubicBezTo>
                <a:cubicBezTo>
                  <a:pt x="6978" y="5430"/>
                  <a:pt x="7273" y="3967"/>
                  <a:pt x="7122" y="2903"/>
                </a:cubicBezTo>
                <a:cubicBezTo>
                  <a:pt x="7034" y="2285"/>
                  <a:pt x="6879" y="1660"/>
                  <a:pt x="6525" y="1146"/>
                </a:cubicBezTo>
                <a:cubicBezTo>
                  <a:pt x="6152" y="605"/>
                  <a:pt x="5553" y="244"/>
                  <a:pt x="4909" y="113"/>
                </a:cubicBezTo>
                <a:cubicBezTo>
                  <a:pt x="4566" y="35"/>
                  <a:pt x="4248" y="0"/>
                  <a:pt x="3952" y="0"/>
                </a:cubicBezTo>
                <a:close/>
              </a:path>
            </a:pathLst>
          </a:custGeom>
          <a:solidFill>
            <a:srgbClr val="FBC6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Google Shape;881;p38">
            <a:extLst>
              <a:ext uri="{FF2B5EF4-FFF2-40B4-BE49-F238E27FC236}">
                <a16:creationId xmlns:a16="http://schemas.microsoft.com/office/drawing/2014/main" id="{727FB67C-7EDA-49D7-BFA5-5F4BCF4B8EA3}"/>
              </a:ext>
            </a:extLst>
          </p:cNvPr>
          <p:cNvSpPr/>
          <p:nvPr/>
        </p:nvSpPr>
        <p:spPr>
          <a:xfrm>
            <a:off x="1556598" y="1617619"/>
            <a:ext cx="762238" cy="649039"/>
          </a:xfrm>
          <a:custGeom>
            <a:avLst/>
            <a:gdLst/>
            <a:ahLst/>
            <a:cxnLst/>
            <a:rect l="l" t="t" r="r" b="b"/>
            <a:pathLst>
              <a:path w="7273" h="6193" extrusionOk="0">
                <a:moveTo>
                  <a:pt x="3952" y="0"/>
                </a:moveTo>
                <a:cubicBezTo>
                  <a:pt x="2384" y="0"/>
                  <a:pt x="1469" y="986"/>
                  <a:pt x="1041" y="1868"/>
                </a:cubicBezTo>
                <a:cubicBezTo>
                  <a:pt x="0" y="4017"/>
                  <a:pt x="1533" y="6192"/>
                  <a:pt x="3971" y="6192"/>
                </a:cubicBezTo>
                <a:cubicBezTo>
                  <a:pt x="4437" y="6192"/>
                  <a:pt x="4935" y="6113"/>
                  <a:pt x="5455" y="5939"/>
                </a:cubicBezTo>
                <a:cubicBezTo>
                  <a:pt x="6978" y="5430"/>
                  <a:pt x="7273" y="3967"/>
                  <a:pt x="7122" y="2903"/>
                </a:cubicBezTo>
                <a:cubicBezTo>
                  <a:pt x="7034" y="2285"/>
                  <a:pt x="6879" y="1660"/>
                  <a:pt x="6525" y="1146"/>
                </a:cubicBezTo>
                <a:cubicBezTo>
                  <a:pt x="6152" y="605"/>
                  <a:pt x="5553" y="244"/>
                  <a:pt x="4909" y="113"/>
                </a:cubicBezTo>
                <a:cubicBezTo>
                  <a:pt x="4566" y="35"/>
                  <a:pt x="4248" y="0"/>
                  <a:pt x="3952" y="0"/>
                </a:cubicBezTo>
                <a:close/>
              </a:path>
            </a:pathLst>
          </a:custGeom>
          <a:solidFill>
            <a:srgbClr val="FBC6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" name="Google Shape;881;p38">
            <a:extLst>
              <a:ext uri="{FF2B5EF4-FFF2-40B4-BE49-F238E27FC236}">
                <a16:creationId xmlns:a16="http://schemas.microsoft.com/office/drawing/2014/main" id="{F23974A5-2EE0-4EFF-A218-DA3885A04E2F}"/>
              </a:ext>
            </a:extLst>
          </p:cNvPr>
          <p:cNvSpPr/>
          <p:nvPr/>
        </p:nvSpPr>
        <p:spPr>
          <a:xfrm>
            <a:off x="925806" y="983429"/>
            <a:ext cx="745433" cy="702356"/>
          </a:xfrm>
          <a:custGeom>
            <a:avLst/>
            <a:gdLst/>
            <a:ahLst/>
            <a:cxnLst/>
            <a:rect l="l" t="t" r="r" b="b"/>
            <a:pathLst>
              <a:path w="7273" h="6193" extrusionOk="0">
                <a:moveTo>
                  <a:pt x="3952" y="0"/>
                </a:moveTo>
                <a:cubicBezTo>
                  <a:pt x="2384" y="0"/>
                  <a:pt x="1469" y="986"/>
                  <a:pt x="1041" y="1868"/>
                </a:cubicBezTo>
                <a:cubicBezTo>
                  <a:pt x="0" y="4017"/>
                  <a:pt x="1533" y="6192"/>
                  <a:pt x="3971" y="6192"/>
                </a:cubicBezTo>
                <a:cubicBezTo>
                  <a:pt x="4437" y="6192"/>
                  <a:pt x="4935" y="6113"/>
                  <a:pt x="5455" y="5939"/>
                </a:cubicBezTo>
                <a:cubicBezTo>
                  <a:pt x="6978" y="5430"/>
                  <a:pt x="7273" y="3967"/>
                  <a:pt x="7122" y="2903"/>
                </a:cubicBezTo>
                <a:cubicBezTo>
                  <a:pt x="7034" y="2285"/>
                  <a:pt x="6879" y="1660"/>
                  <a:pt x="6525" y="1146"/>
                </a:cubicBezTo>
                <a:cubicBezTo>
                  <a:pt x="6152" y="605"/>
                  <a:pt x="5553" y="244"/>
                  <a:pt x="4909" y="113"/>
                </a:cubicBezTo>
                <a:cubicBezTo>
                  <a:pt x="4566" y="35"/>
                  <a:pt x="4248" y="0"/>
                  <a:pt x="3952" y="0"/>
                </a:cubicBezTo>
                <a:close/>
              </a:path>
            </a:pathLst>
          </a:custGeom>
          <a:solidFill>
            <a:srgbClr val="FBC6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B2A7E4-CEE9-41AA-A626-79340C7051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8480" y="1024144"/>
            <a:ext cx="1906500" cy="5778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0D0D0D"/>
                </a:solidFill>
              </a:rPr>
              <a:t>Warm-up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26FA686-C7DE-4DAA-BE1E-56F6F2A42F01}"/>
              </a:ext>
            </a:extLst>
          </p:cNvPr>
          <p:cNvSpPr>
            <a:spLocks noGrp="1"/>
          </p:cNvSpPr>
          <p:nvPr>
            <p:ph type="ctrTitle" idx="3"/>
          </p:nvPr>
        </p:nvSpPr>
        <p:spPr>
          <a:xfrm>
            <a:off x="2218755" y="1626838"/>
            <a:ext cx="4471845" cy="565268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0D0D0D"/>
                </a:solidFill>
              </a:rPr>
              <a:t>Look, listen and repeat.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67ABD98-2213-4166-9C7E-6E4382279C36}"/>
              </a:ext>
            </a:extLst>
          </p:cNvPr>
          <p:cNvSpPr>
            <a:spLocks noGrp="1"/>
          </p:cNvSpPr>
          <p:nvPr>
            <p:ph type="ctrTitle" idx="6"/>
          </p:nvPr>
        </p:nvSpPr>
        <p:spPr>
          <a:xfrm>
            <a:off x="2581730" y="2305786"/>
            <a:ext cx="4471844" cy="564223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0D0D0D"/>
                </a:solidFill>
              </a:rPr>
              <a:t>Listen, point and say.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BA7CC67-7A62-47C4-BA05-318B598DF775}"/>
              </a:ext>
            </a:extLst>
          </p:cNvPr>
          <p:cNvSpPr>
            <a:spLocks noGrp="1"/>
          </p:cNvSpPr>
          <p:nvPr>
            <p:ph type="ctrTitle" idx="9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Contents 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E455CD9-A34B-4ADC-B42E-A3A94379D29F}"/>
              </a:ext>
            </a:extLst>
          </p:cNvPr>
          <p:cNvSpPr>
            <a:spLocks noGrp="1"/>
          </p:cNvSpPr>
          <p:nvPr>
            <p:ph type="ctrTitle" idx="13"/>
          </p:nvPr>
        </p:nvSpPr>
        <p:spPr>
          <a:xfrm>
            <a:off x="3525059" y="2993096"/>
            <a:ext cx="1906500" cy="577800"/>
          </a:xfrm>
        </p:spPr>
        <p:txBody>
          <a:bodyPr/>
          <a:lstStyle/>
          <a:p>
            <a:r>
              <a:rPr lang="en-US" sz="2800" dirty="0">
                <a:solidFill>
                  <a:srgbClr val="0D0D0D"/>
                </a:solidFill>
              </a:rPr>
              <a:t>Let’s talk.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A62445E-7025-4675-9D8C-C44063A18CAA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087107" y="898065"/>
            <a:ext cx="631923" cy="67393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ACB2E8D-4B17-41A6-A524-A210D5D7A3A6}"/>
              </a:ext>
            </a:extLst>
          </p:cNvPr>
          <p:cNvSpPr>
            <a:spLocks noGrp="1"/>
          </p:cNvSpPr>
          <p:nvPr>
            <p:ph type="title" idx="5"/>
          </p:nvPr>
        </p:nvSpPr>
        <p:spPr>
          <a:xfrm>
            <a:off x="1596055" y="1449075"/>
            <a:ext cx="648895" cy="688522"/>
          </a:xfrm>
          <a:ln>
            <a:noFill/>
          </a:ln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7F28710-8AF0-4A8A-99EE-4E62F8174893}"/>
              </a:ext>
            </a:extLst>
          </p:cNvPr>
          <p:cNvSpPr>
            <a:spLocks noGrp="1"/>
          </p:cNvSpPr>
          <p:nvPr>
            <p:ph type="title" idx="8"/>
          </p:nvPr>
        </p:nvSpPr>
        <p:spPr>
          <a:xfrm>
            <a:off x="2233556" y="2221677"/>
            <a:ext cx="499867" cy="596957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9ECE1F70-5708-422B-85FC-D93F6FAD3A3C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2733423" y="2909095"/>
            <a:ext cx="578371" cy="618744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0" name="Title 13">
            <a:extLst>
              <a:ext uri="{FF2B5EF4-FFF2-40B4-BE49-F238E27FC236}">
                <a16:creationId xmlns:a16="http://schemas.microsoft.com/office/drawing/2014/main" id="{5778E32B-FED2-4DBD-B255-1E50989A9646}"/>
              </a:ext>
            </a:extLst>
          </p:cNvPr>
          <p:cNvSpPr txBox="1">
            <a:spLocks/>
          </p:cNvSpPr>
          <p:nvPr/>
        </p:nvSpPr>
        <p:spPr>
          <a:xfrm>
            <a:off x="3257018" y="3580230"/>
            <a:ext cx="555924" cy="665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1" name="Title 11">
            <a:extLst>
              <a:ext uri="{FF2B5EF4-FFF2-40B4-BE49-F238E27FC236}">
                <a16:creationId xmlns:a16="http://schemas.microsoft.com/office/drawing/2014/main" id="{A6D988B1-BF8C-4444-9BBD-ABB3FFBDB0CD}"/>
              </a:ext>
            </a:extLst>
          </p:cNvPr>
          <p:cNvSpPr txBox="1">
            <a:spLocks/>
          </p:cNvSpPr>
          <p:nvPr/>
        </p:nvSpPr>
        <p:spPr>
          <a:xfrm>
            <a:off x="4039982" y="3580230"/>
            <a:ext cx="3478765" cy="1065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dirty="0">
                <a:solidFill>
                  <a:srgbClr val="0D0D0D"/>
                </a:solidFill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13121929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53"/>
          <p:cNvSpPr txBox="1">
            <a:spLocks noGrp="1"/>
          </p:cNvSpPr>
          <p:nvPr>
            <p:ph type="ctrTitle"/>
          </p:nvPr>
        </p:nvSpPr>
        <p:spPr>
          <a:xfrm>
            <a:off x="-105759" y="154032"/>
            <a:ext cx="7717500" cy="9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0070C0"/>
                </a:solidFill>
              </a:rPr>
              <a:t>H</a:t>
            </a:r>
            <a:r>
              <a:rPr lang="en" sz="4000" dirty="0">
                <a:solidFill>
                  <a:srgbClr val="0070C0"/>
                </a:solidFill>
              </a:rPr>
              <a:t>i, __. </a:t>
            </a:r>
            <a:r>
              <a:rPr lang="en-US" sz="4000" dirty="0">
                <a:solidFill>
                  <a:srgbClr val="0070C0"/>
                </a:solidFill>
              </a:rPr>
              <a:t>H</a:t>
            </a:r>
            <a:r>
              <a:rPr lang="en" sz="4000" dirty="0">
                <a:solidFill>
                  <a:srgbClr val="0070C0"/>
                </a:solidFill>
              </a:rPr>
              <a:t>ow are you? </a:t>
            </a:r>
            <a:endParaRPr sz="4000" dirty="0">
              <a:solidFill>
                <a:srgbClr val="0070C0"/>
              </a:solidFill>
            </a:endParaRPr>
          </a:p>
        </p:txBody>
      </p:sp>
      <p:sp>
        <p:nvSpPr>
          <p:cNvPr id="8" name="Google Shape;955;p53">
            <a:extLst>
              <a:ext uri="{FF2B5EF4-FFF2-40B4-BE49-F238E27FC236}">
                <a16:creationId xmlns:a16="http://schemas.microsoft.com/office/drawing/2014/main" id="{F044AA18-5EBB-48AC-896C-B47E6EBD9591}"/>
              </a:ext>
            </a:extLst>
          </p:cNvPr>
          <p:cNvSpPr txBox="1">
            <a:spLocks/>
          </p:cNvSpPr>
          <p:nvPr/>
        </p:nvSpPr>
        <p:spPr>
          <a:xfrm>
            <a:off x="4679798" y="1011235"/>
            <a:ext cx="4297225" cy="749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137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000" dirty="0">
                <a:solidFill>
                  <a:srgbClr val="0D0D0D"/>
                </a:solidFill>
              </a:rPr>
              <a:t>Fine, thank you.</a:t>
            </a:r>
          </a:p>
        </p:txBody>
      </p:sp>
      <p:sp>
        <p:nvSpPr>
          <p:cNvPr id="9" name="Google Shape;955;p53">
            <a:extLst>
              <a:ext uri="{FF2B5EF4-FFF2-40B4-BE49-F238E27FC236}">
                <a16:creationId xmlns:a16="http://schemas.microsoft.com/office/drawing/2014/main" id="{BAE17DE1-5875-4AF3-9B1C-9B25373D137D}"/>
              </a:ext>
            </a:extLst>
          </p:cNvPr>
          <p:cNvSpPr txBox="1">
            <a:spLocks/>
          </p:cNvSpPr>
          <p:nvPr/>
        </p:nvSpPr>
        <p:spPr>
          <a:xfrm>
            <a:off x="-1689803" y="1461303"/>
            <a:ext cx="7717500" cy="749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137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000" dirty="0">
                <a:solidFill>
                  <a:srgbClr val="0070C0"/>
                </a:solidFill>
              </a:rPr>
              <a:t>Goodbye, __!</a:t>
            </a:r>
          </a:p>
        </p:txBody>
      </p:sp>
      <p:sp>
        <p:nvSpPr>
          <p:cNvPr id="10" name="Google Shape;955;p53">
            <a:extLst>
              <a:ext uri="{FF2B5EF4-FFF2-40B4-BE49-F238E27FC236}">
                <a16:creationId xmlns:a16="http://schemas.microsoft.com/office/drawing/2014/main" id="{E06137D8-E1B4-4844-B47F-91A34D52DF91}"/>
              </a:ext>
            </a:extLst>
          </p:cNvPr>
          <p:cNvSpPr txBox="1">
            <a:spLocks/>
          </p:cNvSpPr>
          <p:nvPr/>
        </p:nvSpPr>
        <p:spPr>
          <a:xfrm>
            <a:off x="5260547" y="1952440"/>
            <a:ext cx="4162356" cy="749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137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000" dirty="0">
                <a:solidFill>
                  <a:srgbClr val="0D0D0D"/>
                </a:solidFill>
              </a:rPr>
              <a:t>Bye, __.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1D9589-F3F7-4B89-909D-5D1F2E2B4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670" y="2210562"/>
            <a:ext cx="1488007" cy="2802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AF6651-7BD9-4E1A-81F7-B946BFD1A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886" y="2326123"/>
            <a:ext cx="1675673" cy="25718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3C88D9-0DAC-4524-AD25-1018FC3C5D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018444" y="2182712"/>
            <a:ext cx="1876163" cy="30357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72ECA5-8753-412E-A331-C9EED07AD6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5748" y="2515468"/>
            <a:ext cx="1973575" cy="24980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5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2343385" y="1511015"/>
            <a:ext cx="4713860" cy="2238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bg2">
                    <a:lumMod val="50000"/>
                  </a:schemeClr>
                </a:solidFill>
              </a:rPr>
              <a:t>W</a:t>
            </a:r>
            <a:r>
              <a:rPr lang="en" sz="6600" dirty="0">
                <a:solidFill>
                  <a:schemeClr val="bg2">
                    <a:lumMod val="50000"/>
                  </a:schemeClr>
                </a:solidFill>
              </a:rPr>
              <a:t>arm-up and review</a:t>
            </a:r>
            <a:endParaRPr sz="6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203916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2D65A69-FA53-4D51-9059-173737C9C9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43385" y="4013588"/>
            <a:ext cx="4457130" cy="655947"/>
          </a:xfrm>
        </p:spPr>
        <p:txBody>
          <a:bodyPr/>
          <a:lstStyle/>
          <a:p>
            <a:r>
              <a:rPr lang="en-US" sz="4400" dirty="0">
                <a:solidFill>
                  <a:srgbClr val="002060"/>
                </a:solidFill>
              </a:rPr>
              <a:t>Game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 Marco">
            <a:extLst>
              <a:ext uri="{FF2B5EF4-FFF2-40B4-BE49-F238E27FC236}">
                <a16:creationId xmlns:a16="http://schemas.microsoft.com/office/drawing/2014/main" id="{1F21A10C-2849-425E-BBDF-9B24F561D65C}"/>
              </a:ext>
            </a:extLst>
          </p:cNvPr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11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DE89F2-D8B4-4506-A870-5BC40BB3E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5756" y="4135041"/>
            <a:ext cx="1047750" cy="5226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A42B83CA-D6BC-4AF2-8F0C-FC4A75F13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39652" y="3251882"/>
            <a:ext cx="1316184" cy="1406244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6" name="TextBox 3">
            <a:extLst>
              <a:ext uri="{FF2B5EF4-FFF2-40B4-BE49-F238E27FC236}">
                <a16:creationId xmlns:a16="http://schemas.microsoft.com/office/drawing/2014/main" id="{2C5A3D23-CA91-4019-8015-08EB3A3B5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371" y="630364"/>
            <a:ext cx="296997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6600" kern="1200" dirty="0">
                <a:solidFill>
                  <a:srgbClr val="FF33CC"/>
                </a:solidFill>
                <a:latin typeface="#9Slide05 IcielRukola" pitchFamily="2" charset="0"/>
                <a:ea typeface="+mn-ea"/>
                <a:cs typeface="+mn-cs"/>
              </a:rPr>
              <a:t>Picking </a:t>
            </a:r>
            <a:endParaRPr lang="en-US" altLang="en-US" sz="66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057" name="TextBox 4">
            <a:extLst>
              <a:ext uri="{FF2B5EF4-FFF2-40B4-BE49-F238E27FC236}">
                <a16:creationId xmlns:a16="http://schemas.microsoft.com/office/drawing/2014/main" id="{FB043EAF-743C-49BF-862A-FEE2543A9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652" y="1583056"/>
            <a:ext cx="375385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6600" kern="1200" dirty="0">
                <a:solidFill>
                  <a:srgbClr val="FF33CC"/>
                </a:solidFill>
                <a:latin typeface="#9Slide05 IcielRukola" pitchFamily="2" charset="0"/>
                <a:ea typeface="+mn-ea"/>
                <a:cs typeface="+mn-cs"/>
              </a:rPr>
              <a:t>Coconuts</a:t>
            </a:r>
            <a:endParaRPr lang="en-US" altLang="en-US" sz="66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1E0E4F-E9EA-4715-A5C0-FA404FAC21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707182" y="2571750"/>
            <a:ext cx="1361968" cy="2452448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>
            <a:extLst>
              <a:ext uri="{FF2B5EF4-FFF2-40B4-BE49-F238E27FC236}">
                <a16:creationId xmlns:a16="http://schemas.microsoft.com/office/drawing/2014/main" id="{B4DDDAFA-FA2D-4589-BA38-3304875AB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314325" y="519113"/>
            <a:ext cx="31099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8">
            <a:extLst>
              <a:ext uri="{FF2B5EF4-FFF2-40B4-BE49-F238E27FC236}">
                <a16:creationId xmlns:a16="http://schemas.microsoft.com/office/drawing/2014/main" id="{C2479431-3954-4FEF-9AD7-4FBFAD4DD8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289448" y="209550"/>
            <a:ext cx="337304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9">
            <a:extLst>
              <a:ext uri="{FF2B5EF4-FFF2-40B4-BE49-F238E27FC236}">
                <a16:creationId xmlns:a16="http://schemas.microsoft.com/office/drawing/2014/main" id="{D36BDFB1-112A-423B-8A1E-735AFF3E0A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3274219" y="579835"/>
            <a:ext cx="2646760" cy="437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ave 7">
            <a:extLst>
              <a:ext uri="{FF2B5EF4-FFF2-40B4-BE49-F238E27FC236}">
                <a16:creationId xmlns:a16="http://schemas.microsoft.com/office/drawing/2014/main" id="{87551181-8064-45D2-9B20-1AF7EFADB32A}"/>
              </a:ext>
            </a:extLst>
          </p:cNvPr>
          <p:cNvSpPr/>
          <p:nvPr/>
        </p:nvSpPr>
        <p:spPr>
          <a:xfrm>
            <a:off x="1141809" y="3975497"/>
            <a:ext cx="6723460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Marco">
            <a:extLst>
              <a:ext uri="{FF2B5EF4-FFF2-40B4-BE49-F238E27FC236}">
                <a16:creationId xmlns:a16="http://schemas.microsoft.com/office/drawing/2014/main" id="{2DBA0071-C17B-4628-813E-E01055DE2568}"/>
              </a:ext>
            </a:extLst>
          </p:cNvPr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3 CuadroTexto">
            <a:extLst>
              <a:ext uri="{FF2B5EF4-FFF2-40B4-BE49-F238E27FC236}">
                <a16:creationId xmlns:a16="http://schemas.microsoft.com/office/drawing/2014/main" id="{1F31C7F2-3A54-41DC-BCE4-710B035C3330}"/>
              </a:ext>
            </a:extLst>
          </p:cNvPr>
          <p:cNvSpPr txBox="1"/>
          <p:nvPr/>
        </p:nvSpPr>
        <p:spPr>
          <a:xfrm>
            <a:off x="4139804" y="250031"/>
            <a:ext cx="3618309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buClrTx/>
              <a:defRPr/>
            </a:pPr>
            <a:r>
              <a: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Listen and </a:t>
            </a:r>
            <a:r>
              <a:rPr lang="es-ES_tradnl" sz="1800" b="1" kern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click</a:t>
            </a:r>
            <a:r>
              <a: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kern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the</a:t>
            </a:r>
            <a:r>
              <a: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kern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right</a:t>
            </a:r>
            <a:r>
              <a: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kern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coconut</a:t>
            </a:r>
            <a:r>
              <a: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.</a:t>
            </a:r>
            <a:endParaRPr lang="es-ES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A9E1C074-BF49-4C27-9B1A-AF1ACAD44210}"/>
              </a:ext>
            </a:extLst>
          </p:cNvPr>
          <p:cNvSpPr/>
          <p:nvPr/>
        </p:nvSpPr>
        <p:spPr>
          <a:xfrm>
            <a:off x="6493669" y="516731"/>
            <a:ext cx="1085850" cy="676275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5 Botón de acción: Sonido">
            <a:hlinkClick r:id="" action="ppaction://noaction" highlightClick="1">
              <a:snd r:embed="rId7" name="8.WAV"/>
            </a:hlinkClick>
            <a:extLst>
              <a:ext uri="{FF2B5EF4-FFF2-40B4-BE49-F238E27FC236}">
                <a16:creationId xmlns:a16="http://schemas.microsoft.com/office/drawing/2014/main" id="{48B9EE52-CAD1-4070-88DB-19E11BA52864}"/>
              </a:ext>
            </a:extLst>
          </p:cNvPr>
          <p:cNvSpPr/>
          <p:nvPr/>
        </p:nvSpPr>
        <p:spPr>
          <a:xfrm>
            <a:off x="6750844" y="621507"/>
            <a:ext cx="692944" cy="432197"/>
          </a:xfrm>
          <a:prstGeom prst="actionButtonSou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2 Elipse">
            <a:extLst>
              <a:ext uri="{FF2B5EF4-FFF2-40B4-BE49-F238E27FC236}">
                <a16:creationId xmlns:a16="http://schemas.microsoft.com/office/drawing/2014/main" id="{75B17E29-D375-4B76-97F3-9D582AC7D27B}"/>
              </a:ext>
            </a:extLst>
          </p:cNvPr>
          <p:cNvSpPr/>
          <p:nvPr/>
        </p:nvSpPr>
        <p:spPr>
          <a:xfrm rot="20973777">
            <a:off x="1529389" y="1425838"/>
            <a:ext cx="592285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300" b="1" kern="1200" dirty="0">
                <a:solidFill>
                  <a:prstClr val="white"/>
                </a:solidFill>
                <a:latin typeface="Calibri"/>
              </a:rPr>
              <a:t>5</a:t>
            </a:r>
            <a:endParaRPr lang="es-ES" sz="33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16 Elipse">
            <a:extLst>
              <a:ext uri="{FF2B5EF4-FFF2-40B4-BE49-F238E27FC236}">
                <a16:creationId xmlns:a16="http://schemas.microsoft.com/office/drawing/2014/main" id="{7E841C81-66A5-4BDD-A9BD-3EC091CBEE56}"/>
              </a:ext>
            </a:extLst>
          </p:cNvPr>
          <p:cNvSpPr/>
          <p:nvPr/>
        </p:nvSpPr>
        <p:spPr>
          <a:xfrm rot="166289">
            <a:off x="4573224" y="1810331"/>
            <a:ext cx="538441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300" b="1" kern="1200" dirty="0">
                <a:solidFill>
                  <a:prstClr val="white"/>
                </a:solidFill>
                <a:latin typeface="Calibri"/>
              </a:rPr>
              <a:t>9</a:t>
            </a:r>
            <a:endParaRPr lang="es-ES" sz="33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20 Llamada ovalada">
            <a:extLst>
              <a:ext uri="{FF2B5EF4-FFF2-40B4-BE49-F238E27FC236}">
                <a16:creationId xmlns:a16="http://schemas.microsoft.com/office/drawing/2014/main" id="{35D35E0A-1278-4DC7-8D49-3C79FBE7F5C4}"/>
              </a:ext>
            </a:extLst>
          </p:cNvPr>
          <p:cNvSpPr/>
          <p:nvPr/>
        </p:nvSpPr>
        <p:spPr>
          <a:xfrm>
            <a:off x="6280548" y="1980010"/>
            <a:ext cx="1477565" cy="660797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7" name="Picture 10">
            <a:extLst>
              <a:ext uri="{FF2B5EF4-FFF2-40B4-BE49-F238E27FC236}">
                <a16:creationId xmlns:a16="http://schemas.microsoft.com/office/drawing/2014/main" id="{C3CF1906-DD02-4072-A1EE-5C743DE74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1408" y="3372179"/>
            <a:ext cx="1338745" cy="1406244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15 Elipse">
            <a:extLst>
              <a:ext uri="{FF2B5EF4-FFF2-40B4-BE49-F238E27FC236}">
                <a16:creationId xmlns:a16="http://schemas.microsoft.com/office/drawing/2014/main" id="{CAA65E88-1D2A-47F5-A440-DE897BD242C2}"/>
              </a:ext>
            </a:extLst>
          </p:cNvPr>
          <p:cNvSpPr/>
          <p:nvPr/>
        </p:nvSpPr>
        <p:spPr>
          <a:xfrm rot="20973777">
            <a:off x="2819135" y="1370884"/>
            <a:ext cx="592285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300" b="1" kern="1200" dirty="0">
                <a:solidFill>
                  <a:prstClr val="white"/>
                </a:solidFill>
                <a:latin typeface="Calibri"/>
              </a:rPr>
              <a:t>8</a:t>
            </a:r>
            <a:endParaRPr lang="es-ES" sz="3300" b="1" kern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592500F-700B-4409-A979-C72030A9B1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017370" y="2619472"/>
            <a:ext cx="1340010" cy="2412908"/>
          </a:xfrm>
          <a:prstGeom prst="rect">
            <a:avLst/>
          </a:prstGeom>
        </p:spPr>
      </p:pic>
      <p:sp>
        <p:nvSpPr>
          <p:cNvPr id="29" name="18 Rectángulo">
            <a:extLst>
              <a:ext uri="{FF2B5EF4-FFF2-40B4-BE49-F238E27FC236}">
                <a16:creationId xmlns:a16="http://schemas.microsoft.com/office/drawing/2014/main" id="{BAFF43D5-A03D-4FDE-B231-D16E69FFC97B}"/>
              </a:ext>
            </a:extLst>
          </p:cNvPr>
          <p:cNvSpPr/>
          <p:nvPr/>
        </p:nvSpPr>
        <p:spPr>
          <a:xfrm rot="21292543">
            <a:off x="5213238" y="2781393"/>
            <a:ext cx="1082278" cy="4321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eight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FC97CA0-FC6B-4974-A016-EE35C2E70D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4335066"/>
            <a:ext cx="700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00017 0.40811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20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95062E-6 L -0.20503 -0.01944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60" y="-98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>
            <a:extLst>
              <a:ext uri="{FF2B5EF4-FFF2-40B4-BE49-F238E27FC236}">
                <a16:creationId xmlns:a16="http://schemas.microsoft.com/office/drawing/2014/main" id="{E0299678-5C65-48B3-8FA8-DD65B436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314325" y="519113"/>
            <a:ext cx="31099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8">
            <a:extLst>
              <a:ext uri="{FF2B5EF4-FFF2-40B4-BE49-F238E27FC236}">
                <a16:creationId xmlns:a16="http://schemas.microsoft.com/office/drawing/2014/main" id="{828FD76B-10F6-40FE-8EA1-871666D322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289448" y="209550"/>
            <a:ext cx="337304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9">
            <a:extLst>
              <a:ext uri="{FF2B5EF4-FFF2-40B4-BE49-F238E27FC236}">
                <a16:creationId xmlns:a16="http://schemas.microsoft.com/office/drawing/2014/main" id="{A49A0885-7B37-4545-AD43-E3CE8ACB59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3274219" y="579835"/>
            <a:ext cx="2646760" cy="437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ave 7">
            <a:extLst>
              <a:ext uri="{FF2B5EF4-FFF2-40B4-BE49-F238E27FC236}">
                <a16:creationId xmlns:a16="http://schemas.microsoft.com/office/drawing/2014/main" id="{1C85100D-D7D5-4C2E-A4E0-74E64E1C333D}"/>
              </a:ext>
            </a:extLst>
          </p:cNvPr>
          <p:cNvSpPr/>
          <p:nvPr/>
        </p:nvSpPr>
        <p:spPr>
          <a:xfrm>
            <a:off x="1141809" y="3975497"/>
            <a:ext cx="6723460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Marco">
            <a:extLst>
              <a:ext uri="{FF2B5EF4-FFF2-40B4-BE49-F238E27FC236}">
                <a16:creationId xmlns:a16="http://schemas.microsoft.com/office/drawing/2014/main" id="{4AD49D78-DB90-4B75-9272-062CAA2BE624}"/>
              </a:ext>
            </a:extLst>
          </p:cNvPr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7AF24B7E-ABEE-4183-AED8-B4C81E0E30E7}"/>
              </a:ext>
            </a:extLst>
          </p:cNvPr>
          <p:cNvSpPr/>
          <p:nvPr/>
        </p:nvSpPr>
        <p:spPr>
          <a:xfrm>
            <a:off x="6493669" y="516731"/>
            <a:ext cx="1085850" cy="676275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3 CuadroTexto">
            <a:extLst>
              <a:ext uri="{FF2B5EF4-FFF2-40B4-BE49-F238E27FC236}">
                <a16:creationId xmlns:a16="http://schemas.microsoft.com/office/drawing/2014/main" id="{194468BA-C678-4E4F-B21E-832F50B51D4E}"/>
              </a:ext>
            </a:extLst>
          </p:cNvPr>
          <p:cNvSpPr txBox="1"/>
          <p:nvPr/>
        </p:nvSpPr>
        <p:spPr>
          <a:xfrm>
            <a:off x="4382691" y="209433"/>
            <a:ext cx="3618309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buClrTx/>
              <a:defRPr/>
            </a:pPr>
            <a:r>
              <a: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Listen and </a:t>
            </a:r>
            <a:r>
              <a:rPr lang="es-ES_tradnl" sz="1800" b="1" kern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click</a:t>
            </a:r>
            <a:r>
              <a: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kern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the</a:t>
            </a:r>
            <a:r>
              <a: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kern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right</a:t>
            </a:r>
            <a:r>
              <a: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kern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coconut</a:t>
            </a:r>
            <a:r>
              <a: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.</a:t>
            </a:r>
            <a:endParaRPr lang="es-ES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8C92B8E-4809-4F7E-B6B1-AA30731C60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4335066"/>
            <a:ext cx="700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 Elipse">
            <a:extLst>
              <a:ext uri="{FF2B5EF4-FFF2-40B4-BE49-F238E27FC236}">
                <a16:creationId xmlns:a16="http://schemas.microsoft.com/office/drawing/2014/main" id="{9DFC1C5E-CF1F-48F4-A09C-F1725C7E2A0F}"/>
              </a:ext>
            </a:extLst>
          </p:cNvPr>
          <p:cNvSpPr/>
          <p:nvPr/>
        </p:nvSpPr>
        <p:spPr>
          <a:xfrm rot="20973777">
            <a:off x="1555297" y="1411569"/>
            <a:ext cx="533922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000" b="1" kern="1200" dirty="0">
                <a:solidFill>
                  <a:prstClr val="white"/>
                </a:solidFill>
                <a:latin typeface="Calibri"/>
              </a:rPr>
              <a:t>3</a:t>
            </a:r>
            <a:endParaRPr lang="es-ES" sz="30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16 Elipse">
            <a:extLst>
              <a:ext uri="{FF2B5EF4-FFF2-40B4-BE49-F238E27FC236}">
                <a16:creationId xmlns:a16="http://schemas.microsoft.com/office/drawing/2014/main" id="{703FAEA2-3A38-45FC-B2FD-098987C3A8EE}"/>
              </a:ext>
            </a:extLst>
          </p:cNvPr>
          <p:cNvSpPr/>
          <p:nvPr/>
        </p:nvSpPr>
        <p:spPr>
          <a:xfrm rot="20973777">
            <a:off x="2894764" y="1243468"/>
            <a:ext cx="501041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000" b="1" kern="1200" dirty="0">
                <a:solidFill>
                  <a:prstClr val="white"/>
                </a:solidFill>
                <a:latin typeface="Calibri"/>
              </a:rPr>
              <a:t>7</a:t>
            </a:r>
            <a:endParaRPr lang="es-ES" sz="30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5 Botón de acción: Sonido">
            <a:hlinkClick r:id="" action="ppaction://noaction" highlightClick="1">
              <a:snd r:embed="rId8" name="10.WAV"/>
            </a:hlinkClick>
            <a:extLst>
              <a:ext uri="{FF2B5EF4-FFF2-40B4-BE49-F238E27FC236}">
                <a16:creationId xmlns:a16="http://schemas.microsoft.com/office/drawing/2014/main" id="{8C84C33A-A686-4CF0-81DD-8C9E5D5ECD87}"/>
              </a:ext>
            </a:extLst>
          </p:cNvPr>
          <p:cNvSpPr/>
          <p:nvPr/>
        </p:nvSpPr>
        <p:spPr>
          <a:xfrm>
            <a:off x="6730604" y="601266"/>
            <a:ext cx="692944" cy="432197"/>
          </a:xfrm>
          <a:prstGeom prst="actionButtonSou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20 Llamada ovalada">
            <a:extLst>
              <a:ext uri="{FF2B5EF4-FFF2-40B4-BE49-F238E27FC236}">
                <a16:creationId xmlns:a16="http://schemas.microsoft.com/office/drawing/2014/main" id="{29763E18-740C-4845-AEA1-B3B8864BDEF7}"/>
              </a:ext>
            </a:extLst>
          </p:cNvPr>
          <p:cNvSpPr/>
          <p:nvPr/>
        </p:nvSpPr>
        <p:spPr>
          <a:xfrm>
            <a:off x="6280548" y="1980010"/>
            <a:ext cx="1477565" cy="660797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9" name="Picture 10">
            <a:extLst>
              <a:ext uri="{FF2B5EF4-FFF2-40B4-BE49-F238E27FC236}">
                <a16:creationId xmlns:a16="http://schemas.microsoft.com/office/drawing/2014/main" id="{302CB484-4414-475B-B3CF-85A79C3B0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467329" y="3534547"/>
            <a:ext cx="1890713" cy="140374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15 Elipse">
            <a:extLst>
              <a:ext uri="{FF2B5EF4-FFF2-40B4-BE49-F238E27FC236}">
                <a16:creationId xmlns:a16="http://schemas.microsoft.com/office/drawing/2014/main" id="{0682879E-70FC-4188-BD01-8FC7F8ABB066}"/>
              </a:ext>
            </a:extLst>
          </p:cNvPr>
          <p:cNvSpPr/>
          <p:nvPr/>
        </p:nvSpPr>
        <p:spPr>
          <a:xfrm rot="2119103">
            <a:off x="4576895" y="1829575"/>
            <a:ext cx="576165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000" b="1" kern="1200" spc="-300" dirty="0">
                <a:solidFill>
                  <a:prstClr val="white"/>
                </a:solidFill>
                <a:latin typeface="Calibri"/>
              </a:rPr>
              <a:t>10</a:t>
            </a:r>
            <a:endParaRPr lang="es-ES" sz="2000" b="1" kern="1200" spc="-3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E1A4359-6DC2-4A9D-B99A-B3DD246545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6255101" y="2661093"/>
            <a:ext cx="1340010" cy="2412908"/>
          </a:xfrm>
          <a:prstGeom prst="rect">
            <a:avLst/>
          </a:prstGeom>
        </p:spPr>
      </p:pic>
      <p:sp>
        <p:nvSpPr>
          <p:cNvPr id="20" name="18 Rectángulo">
            <a:extLst>
              <a:ext uri="{FF2B5EF4-FFF2-40B4-BE49-F238E27FC236}">
                <a16:creationId xmlns:a16="http://schemas.microsoft.com/office/drawing/2014/main" id="{66AC27B7-6E7C-4DA5-A01C-921019C32838}"/>
              </a:ext>
            </a:extLst>
          </p:cNvPr>
          <p:cNvSpPr/>
          <p:nvPr/>
        </p:nvSpPr>
        <p:spPr>
          <a:xfrm rot="21292543">
            <a:off x="5753814" y="2948145"/>
            <a:ext cx="813132" cy="4321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ten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6 L 0.00452 0.36914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184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20988E-6 L -0.10087 -0.01574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-80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8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>
            <a:extLst>
              <a:ext uri="{FF2B5EF4-FFF2-40B4-BE49-F238E27FC236}">
                <a16:creationId xmlns:a16="http://schemas.microsoft.com/office/drawing/2014/main" id="{9D7C270A-8920-43D1-B5CA-650C0144B0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314325" y="519113"/>
            <a:ext cx="31099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8">
            <a:extLst>
              <a:ext uri="{FF2B5EF4-FFF2-40B4-BE49-F238E27FC236}">
                <a16:creationId xmlns:a16="http://schemas.microsoft.com/office/drawing/2014/main" id="{9B8A307F-3D14-4D80-A3B0-D6E809BD45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289448" y="209550"/>
            <a:ext cx="337304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extLst>
              <a:ext uri="{FF2B5EF4-FFF2-40B4-BE49-F238E27FC236}">
                <a16:creationId xmlns:a16="http://schemas.microsoft.com/office/drawing/2014/main" id="{DEB2ABEA-E471-4A7C-A63B-FEBB0CBE2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3274219" y="579835"/>
            <a:ext cx="2646760" cy="437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ave 7">
            <a:extLst>
              <a:ext uri="{FF2B5EF4-FFF2-40B4-BE49-F238E27FC236}">
                <a16:creationId xmlns:a16="http://schemas.microsoft.com/office/drawing/2014/main" id="{8F2881C2-8812-4DFC-AC0C-C4165116493F}"/>
              </a:ext>
            </a:extLst>
          </p:cNvPr>
          <p:cNvSpPr/>
          <p:nvPr/>
        </p:nvSpPr>
        <p:spPr>
          <a:xfrm>
            <a:off x="1141809" y="3975497"/>
            <a:ext cx="6723460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Marco">
            <a:extLst>
              <a:ext uri="{FF2B5EF4-FFF2-40B4-BE49-F238E27FC236}">
                <a16:creationId xmlns:a16="http://schemas.microsoft.com/office/drawing/2014/main" id="{99FB48C6-A985-47CD-A47B-5EC63E31CA02}"/>
              </a:ext>
            </a:extLst>
          </p:cNvPr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F5E6ADBF-871B-4551-A1A5-EA3EAA1E3DF7}"/>
              </a:ext>
            </a:extLst>
          </p:cNvPr>
          <p:cNvSpPr/>
          <p:nvPr/>
        </p:nvSpPr>
        <p:spPr>
          <a:xfrm>
            <a:off x="6493669" y="516731"/>
            <a:ext cx="1085850" cy="676275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95FE6D9-7508-4585-9573-8425EE238F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4335066"/>
            <a:ext cx="700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D479D7ED-3408-4289-A0CC-3E9A11E32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5211202" y="3480772"/>
            <a:ext cx="1878806" cy="13954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 Elipse">
            <a:extLst>
              <a:ext uri="{FF2B5EF4-FFF2-40B4-BE49-F238E27FC236}">
                <a16:creationId xmlns:a16="http://schemas.microsoft.com/office/drawing/2014/main" id="{F297E0BD-7CC6-4AE4-A826-A21EE4055BB5}"/>
              </a:ext>
            </a:extLst>
          </p:cNvPr>
          <p:cNvSpPr/>
          <p:nvPr/>
        </p:nvSpPr>
        <p:spPr>
          <a:xfrm rot="20973777">
            <a:off x="1530490" y="1533073"/>
            <a:ext cx="489492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300" b="1" kern="1200" dirty="0">
                <a:solidFill>
                  <a:prstClr val="white"/>
                </a:solidFill>
                <a:latin typeface="Calibri"/>
              </a:rPr>
              <a:t>2</a:t>
            </a:r>
            <a:endParaRPr lang="es-ES" sz="33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6 Elipse">
            <a:extLst>
              <a:ext uri="{FF2B5EF4-FFF2-40B4-BE49-F238E27FC236}">
                <a16:creationId xmlns:a16="http://schemas.microsoft.com/office/drawing/2014/main" id="{D3933C0C-D51C-461F-BD66-CA12A1C9BD7A}"/>
              </a:ext>
            </a:extLst>
          </p:cNvPr>
          <p:cNvSpPr/>
          <p:nvPr/>
        </p:nvSpPr>
        <p:spPr>
          <a:xfrm rot="1303881">
            <a:off x="4539642" y="1795817"/>
            <a:ext cx="489492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300" b="1" kern="1200" dirty="0">
                <a:solidFill>
                  <a:prstClr val="white"/>
                </a:solidFill>
                <a:latin typeface="Calibri"/>
              </a:rPr>
              <a:t>6</a:t>
            </a:r>
            <a:endParaRPr lang="es-ES" sz="33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3 CuadroTexto">
            <a:extLst>
              <a:ext uri="{FF2B5EF4-FFF2-40B4-BE49-F238E27FC236}">
                <a16:creationId xmlns:a16="http://schemas.microsoft.com/office/drawing/2014/main" id="{329B0E8D-92F5-4A95-B7EF-48681E015419}"/>
              </a:ext>
            </a:extLst>
          </p:cNvPr>
          <p:cNvSpPr txBox="1"/>
          <p:nvPr/>
        </p:nvSpPr>
        <p:spPr>
          <a:xfrm>
            <a:off x="4181570" y="212786"/>
            <a:ext cx="3618309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buClrTx/>
              <a:defRPr/>
            </a:pPr>
            <a:r>
              <a: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Listen and </a:t>
            </a:r>
            <a:r>
              <a:rPr lang="es-ES_tradnl" sz="1800" b="1" kern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click</a:t>
            </a:r>
            <a:r>
              <a: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kern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the</a:t>
            </a:r>
            <a:r>
              <a: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kern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right</a:t>
            </a:r>
            <a:r>
              <a: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kern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coconut</a:t>
            </a:r>
            <a:r>
              <a: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.</a:t>
            </a:r>
            <a:endParaRPr lang="es-ES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32" name="5 Botón de acción: Sonido">
            <a:hlinkClick r:id="" action="ppaction://noaction" highlightClick="1">
              <a:snd r:embed="rId9" name="3.WAV"/>
            </a:hlinkClick>
            <a:extLst>
              <a:ext uri="{FF2B5EF4-FFF2-40B4-BE49-F238E27FC236}">
                <a16:creationId xmlns:a16="http://schemas.microsoft.com/office/drawing/2014/main" id="{C6917234-76A1-438E-9E26-B90218DDAA1B}"/>
              </a:ext>
            </a:extLst>
          </p:cNvPr>
          <p:cNvSpPr/>
          <p:nvPr/>
        </p:nvSpPr>
        <p:spPr>
          <a:xfrm>
            <a:off x="6691313" y="633413"/>
            <a:ext cx="692944" cy="432197"/>
          </a:xfrm>
          <a:prstGeom prst="actionButtonSou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20 Llamada ovalada">
            <a:extLst>
              <a:ext uri="{FF2B5EF4-FFF2-40B4-BE49-F238E27FC236}">
                <a16:creationId xmlns:a16="http://schemas.microsoft.com/office/drawing/2014/main" id="{729A3F8C-8828-47BA-A78D-B689534195A0}"/>
              </a:ext>
            </a:extLst>
          </p:cNvPr>
          <p:cNvSpPr/>
          <p:nvPr/>
        </p:nvSpPr>
        <p:spPr>
          <a:xfrm>
            <a:off x="6280548" y="1980010"/>
            <a:ext cx="1477565" cy="660797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15 Elipse">
            <a:extLst>
              <a:ext uri="{FF2B5EF4-FFF2-40B4-BE49-F238E27FC236}">
                <a16:creationId xmlns:a16="http://schemas.microsoft.com/office/drawing/2014/main" id="{43B20BA1-652C-45B1-B420-47BF4BA40644}"/>
              </a:ext>
            </a:extLst>
          </p:cNvPr>
          <p:cNvSpPr/>
          <p:nvPr/>
        </p:nvSpPr>
        <p:spPr>
          <a:xfrm rot="20973777">
            <a:off x="2971610" y="1374954"/>
            <a:ext cx="489492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300" b="1" kern="1200" dirty="0">
                <a:solidFill>
                  <a:prstClr val="white"/>
                </a:solidFill>
                <a:latin typeface="Calibri"/>
              </a:rPr>
              <a:t>3</a:t>
            </a:r>
            <a:endParaRPr lang="es-ES" sz="3300" b="1" kern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D5ACCE1-BB52-44A5-B398-77A41F8722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5984602" y="2640807"/>
            <a:ext cx="1340010" cy="2412908"/>
          </a:xfrm>
          <a:prstGeom prst="rect">
            <a:avLst/>
          </a:prstGeom>
        </p:spPr>
      </p:pic>
      <p:sp>
        <p:nvSpPr>
          <p:cNvPr id="22" name="18 Rectángulo">
            <a:extLst>
              <a:ext uri="{FF2B5EF4-FFF2-40B4-BE49-F238E27FC236}">
                <a16:creationId xmlns:a16="http://schemas.microsoft.com/office/drawing/2014/main" id="{13DC1F97-3B20-49FF-9702-1734012EB13A}"/>
              </a:ext>
            </a:extLst>
          </p:cNvPr>
          <p:cNvSpPr/>
          <p:nvPr/>
        </p:nvSpPr>
        <p:spPr>
          <a:xfrm rot="21292543">
            <a:off x="5325505" y="2997358"/>
            <a:ext cx="1006195" cy="4321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three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09877E-6 L 0.00243 0.42685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213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32099E-6 L -0.24167 -0.00803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83" y="-40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3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>
            <a:extLst>
              <a:ext uri="{FF2B5EF4-FFF2-40B4-BE49-F238E27FC236}">
                <a16:creationId xmlns:a16="http://schemas.microsoft.com/office/drawing/2014/main" id="{8500C2CB-F953-4B9F-A7D7-81F8B459E9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314325" y="519113"/>
            <a:ext cx="31099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8">
            <a:extLst>
              <a:ext uri="{FF2B5EF4-FFF2-40B4-BE49-F238E27FC236}">
                <a16:creationId xmlns:a16="http://schemas.microsoft.com/office/drawing/2014/main" id="{7B4262EA-5A50-403A-878F-DDE8576C20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289448" y="209550"/>
            <a:ext cx="337304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9">
            <a:extLst>
              <a:ext uri="{FF2B5EF4-FFF2-40B4-BE49-F238E27FC236}">
                <a16:creationId xmlns:a16="http://schemas.microsoft.com/office/drawing/2014/main" id="{B146E66F-A973-4247-9B69-97AF938F9F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3274219" y="579835"/>
            <a:ext cx="2646760" cy="437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ave 7">
            <a:extLst>
              <a:ext uri="{FF2B5EF4-FFF2-40B4-BE49-F238E27FC236}">
                <a16:creationId xmlns:a16="http://schemas.microsoft.com/office/drawing/2014/main" id="{03BF463B-3858-4938-AA38-F28F3A41D271}"/>
              </a:ext>
            </a:extLst>
          </p:cNvPr>
          <p:cNvSpPr/>
          <p:nvPr/>
        </p:nvSpPr>
        <p:spPr>
          <a:xfrm>
            <a:off x="1141809" y="3975497"/>
            <a:ext cx="6723460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Marco">
            <a:extLst>
              <a:ext uri="{FF2B5EF4-FFF2-40B4-BE49-F238E27FC236}">
                <a16:creationId xmlns:a16="http://schemas.microsoft.com/office/drawing/2014/main" id="{80C04D3B-65FA-424B-B804-457C5CA2F088}"/>
              </a:ext>
            </a:extLst>
          </p:cNvPr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6A58F7D1-0280-4613-B64C-436A85B06BDC}"/>
              </a:ext>
            </a:extLst>
          </p:cNvPr>
          <p:cNvSpPr/>
          <p:nvPr/>
        </p:nvSpPr>
        <p:spPr>
          <a:xfrm>
            <a:off x="6493669" y="516731"/>
            <a:ext cx="1085850" cy="676275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E9AFD2-223D-42F4-9A58-B1800EB3FA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4335066"/>
            <a:ext cx="700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9888C0F-8CCC-43F3-94EA-0D0C918F9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5329237" y="3692704"/>
            <a:ext cx="1614488" cy="119895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2 Elipse">
            <a:extLst>
              <a:ext uri="{FF2B5EF4-FFF2-40B4-BE49-F238E27FC236}">
                <a16:creationId xmlns:a16="http://schemas.microsoft.com/office/drawing/2014/main" id="{817246D4-3F50-4E93-9242-5485391D80CD}"/>
              </a:ext>
            </a:extLst>
          </p:cNvPr>
          <p:cNvSpPr/>
          <p:nvPr/>
        </p:nvSpPr>
        <p:spPr>
          <a:xfrm rot="20973777">
            <a:off x="3313528" y="1474737"/>
            <a:ext cx="489492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300" b="1" kern="1200" dirty="0">
                <a:solidFill>
                  <a:prstClr val="white"/>
                </a:solidFill>
                <a:latin typeface="Calibri"/>
              </a:rPr>
              <a:t>2</a:t>
            </a:r>
            <a:endParaRPr lang="es-ES" sz="33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16 Elipse">
            <a:extLst>
              <a:ext uri="{FF2B5EF4-FFF2-40B4-BE49-F238E27FC236}">
                <a16:creationId xmlns:a16="http://schemas.microsoft.com/office/drawing/2014/main" id="{A2B62DF0-3024-4D44-B2FD-55A3093526D9}"/>
              </a:ext>
            </a:extLst>
          </p:cNvPr>
          <p:cNvSpPr/>
          <p:nvPr/>
        </p:nvSpPr>
        <p:spPr>
          <a:xfrm rot="2805815">
            <a:off x="4564189" y="1702250"/>
            <a:ext cx="489492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300" b="1" kern="1200" dirty="0">
                <a:solidFill>
                  <a:prstClr val="white"/>
                </a:solidFill>
                <a:latin typeface="Calibri"/>
              </a:rPr>
              <a:t>9</a:t>
            </a:r>
            <a:endParaRPr lang="es-ES" sz="33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3 CuadroTexto">
            <a:extLst>
              <a:ext uri="{FF2B5EF4-FFF2-40B4-BE49-F238E27FC236}">
                <a16:creationId xmlns:a16="http://schemas.microsoft.com/office/drawing/2014/main" id="{7E4B479B-C7D6-4756-9D3E-697A69787873}"/>
              </a:ext>
            </a:extLst>
          </p:cNvPr>
          <p:cNvSpPr txBox="1"/>
          <p:nvPr/>
        </p:nvSpPr>
        <p:spPr>
          <a:xfrm>
            <a:off x="4311130" y="221744"/>
            <a:ext cx="3618309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buClrTx/>
              <a:defRPr/>
            </a:pPr>
            <a:r>
              <a: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Listen and </a:t>
            </a:r>
            <a:r>
              <a:rPr lang="es-ES_tradnl" sz="1800" b="1" kern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click</a:t>
            </a:r>
            <a:r>
              <a: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kern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the</a:t>
            </a:r>
            <a:r>
              <a: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kern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right</a:t>
            </a:r>
            <a:r>
              <a: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kern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coconut</a:t>
            </a:r>
            <a:r>
              <a: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.</a:t>
            </a:r>
            <a:endParaRPr lang="es-ES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17" name="5 Botón de acción: Sonido">
            <a:hlinkClick r:id="" action="ppaction://noaction" highlightClick="1">
              <a:snd r:embed="rId9" name="4.WAV"/>
            </a:hlinkClick>
            <a:extLst>
              <a:ext uri="{FF2B5EF4-FFF2-40B4-BE49-F238E27FC236}">
                <a16:creationId xmlns:a16="http://schemas.microsoft.com/office/drawing/2014/main" id="{92B1D784-CAE2-46F7-B242-9AD60B1F9A0D}"/>
              </a:ext>
            </a:extLst>
          </p:cNvPr>
          <p:cNvSpPr/>
          <p:nvPr/>
        </p:nvSpPr>
        <p:spPr>
          <a:xfrm>
            <a:off x="6713935" y="603647"/>
            <a:ext cx="692944" cy="432197"/>
          </a:xfrm>
          <a:prstGeom prst="actionButtonSou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20 Llamada ovalada">
            <a:extLst>
              <a:ext uri="{FF2B5EF4-FFF2-40B4-BE49-F238E27FC236}">
                <a16:creationId xmlns:a16="http://schemas.microsoft.com/office/drawing/2014/main" id="{DB32B834-E39F-4209-A3C9-7F993629B488}"/>
              </a:ext>
            </a:extLst>
          </p:cNvPr>
          <p:cNvSpPr/>
          <p:nvPr/>
        </p:nvSpPr>
        <p:spPr>
          <a:xfrm>
            <a:off x="6280548" y="1980010"/>
            <a:ext cx="1477565" cy="660797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15 Elipse">
            <a:extLst>
              <a:ext uri="{FF2B5EF4-FFF2-40B4-BE49-F238E27FC236}">
                <a16:creationId xmlns:a16="http://schemas.microsoft.com/office/drawing/2014/main" id="{F47FC3CF-C46B-4F13-B2EA-B00F1C7EF378}"/>
              </a:ext>
            </a:extLst>
          </p:cNvPr>
          <p:cNvSpPr/>
          <p:nvPr/>
        </p:nvSpPr>
        <p:spPr>
          <a:xfrm rot="20973777">
            <a:off x="1656448" y="1444963"/>
            <a:ext cx="489492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300" b="1" kern="1200" dirty="0">
                <a:solidFill>
                  <a:prstClr val="white"/>
                </a:solidFill>
                <a:latin typeface="Calibri"/>
              </a:rPr>
              <a:t>4</a:t>
            </a:r>
            <a:endParaRPr lang="es-ES" sz="3300" b="1" kern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864217-8B8D-4630-A1DB-2CB0EB4FC4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5984602" y="2640807"/>
            <a:ext cx="1340010" cy="2412908"/>
          </a:xfrm>
          <a:prstGeom prst="rect">
            <a:avLst/>
          </a:prstGeom>
        </p:spPr>
      </p:pic>
      <p:sp>
        <p:nvSpPr>
          <p:cNvPr id="22" name="18 Rectángulo">
            <a:extLst>
              <a:ext uri="{FF2B5EF4-FFF2-40B4-BE49-F238E27FC236}">
                <a16:creationId xmlns:a16="http://schemas.microsoft.com/office/drawing/2014/main" id="{0BAFD346-56DC-4B20-8DF1-C7B003B29356}"/>
              </a:ext>
            </a:extLst>
          </p:cNvPr>
          <p:cNvSpPr/>
          <p:nvPr/>
        </p:nvSpPr>
        <p:spPr>
          <a:xfrm rot="21292543">
            <a:off x="5325505" y="2997358"/>
            <a:ext cx="1006195" cy="4321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four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34568E-6 L 0.00712 0.4438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" y="221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7.40741E-7 L -0.39566 0.0003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8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939967" y="449812"/>
            <a:ext cx="2680725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811969" y="1797112"/>
            <a:ext cx="7036631" cy="24479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bg2">
                    <a:lumMod val="50000"/>
                  </a:schemeClr>
                </a:solidFill>
              </a:rPr>
              <a:t>Look, listen and repeat.</a:t>
            </a:r>
            <a:endParaRPr sz="6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aller de Aprendizaje con Tonos Pastel by Slidesgo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315</Words>
  <Application>Microsoft Office PowerPoint</Application>
  <PresentationFormat>On-screen Show (16:9)</PresentationFormat>
  <Paragraphs>65</Paragraphs>
  <Slides>20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Sport Day</vt:lpstr>
      <vt:lpstr>Hind</vt:lpstr>
      <vt:lpstr>#9Slide05 IcielRukola</vt:lpstr>
      <vt:lpstr>Calibri</vt:lpstr>
      <vt:lpstr>Montserrat</vt:lpstr>
      <vt:lpstr>Fredoka One</vt:lpstr>
      <vt:lpstr>Comic Sans MS</vt:lpstr>
      <vt:lpstr>Fira Sans Extra Condensed Medium</vt:lpstr>
      <vt:lpstr>Arial</vt:lpstr>
      <vt:lpstr>Barlow</vt:lpstr>
      <vt:lpstr>Taller de Aprendizaje con Tonos Pastel by Slidesgo</vt:lpstr>
      <vt:lpstr>Over The Rainbow by Slidesgo</vt:lpstr>
      <vt:lpstr>Tema de Office</vt:lpstr>
      <vt:lpstr>PowerPoint Presentation</vt:lpstr>
      <vt:lpstr>Warm-up </vt:lpstr>
      <vt:lpstr>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</vt:lpstr>
      <vt:lpstr>PowerPoint Presentation</vt:lpstr>
      <vt:lpstr>Listen, point and say.</vt:lpstr>
      <vt:lpstr>PowerPoint Presentation</vt:lpstr>
      <vt:lpstr>PowerPoint Presentation</vt:lpstr>
      <vt:lpstr>PowerPoint Presentation</vt:lpstr>
      <vt:lpstr>PowerPoint Presentation</vt:lpstr>
      <vt:lpstr> 4</vt:lpstr>
      <vt:lpstr>PowerPoint Presentation</vt:lpstr>
      <vt:lpstr>Pass the ball! </vt:lpstr>
      <vt:lpstr>  5 </vt:lpstr>
      <vt:lpstr>Hi, __. How are you?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 de Aprendizaje</dc:title>
  <dc:creator>ASUS</dc:creator>
  <cp:lastModifiedBy>John Luong</cp:lastModifiedBy>
  <cp:revision>23</cp:revision>
  <dcterms:modified xsi:type="dcterms:W3CDTF">2025-09-20T08:49:40Z</dcterms:modified>
</cp:coreProperties>
</file>