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3" r:id="rId2"/>
    <p:sldId id="317" r:id="rId3"/>
    <p:sldId id="331" r:id="rId4"/>
    <p:sldId id="274" r:id="rId5"/>
    <p:sldId id="2631" r:id="rId6"/>
    <p:sldId id="2632" r:id="rId7"/>
    <p:sldId id="2643" r:id="rId8"/>
    <p:sldId id="2639" r:id="rId9"/>
    <p:sldId id="2641" r:id="rId10"/>
    <p:sldId id="278" r:id="rId11"/>
    <p:sldId id="2642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3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E8034-667D-4DFF-A68B-01864F869C82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8EDA5-497A-4249-959B-0ABDEE48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4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22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0B4CEF2-F9CB-C4DE-A467-93941E546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538" y="154668"/>
            <a:ext cx="1484946" cy="14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587EF2C-967B-D376-63F5-E7BF58BEC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538" y="154668"/>
            <a:ext cx="1484946" cy="14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B3A07D4-58F9-5545-9153-026393495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538" y="154668"/>
            <a:ext cx="1484946" cy="14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ACD2838-45D6-FA6D-1E49-68D9DE4A8D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538" y="154668"/>
            <a:ext cx="1484946" cy="14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CFAC263-C8C8-5A51-79B4-D338B7A4DB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538" y="154668"/>
            <a:ext cx="1484946" cy="14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66CDB01-0908-ABFD-5165-04FFA4507A7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538" y="154668"/>
            <a:ext cx="1484946" cy="14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4.png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12" Type="http://schemas.openxmlformats.org/officeDocument/2006/relationships/image" Target="../media/image4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11" Type="http://schemas.openxmlformats.org/officeDocument/2006/relationships/image" Target="../media/image42.png"/><Relationship Id="rId5" Type="http://schemas.openxmlformats.org/officeDocument/2006/relationships/image" Target="../media/image3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10" Type="http://schemas.openxmlformats.org/officeDocument/2006/relationships/image" Target="../media/image25.png"/><Relationship Id="rId4" Type="http://schemas.openxmlformats.org/officeDocument/2006/relationships/image" Target="../media/image17.emf"/><Relationship Id="rId9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audio" Target="../media/audio2.wav"/><Relationship Id="rId7" Type="http://schemas.openxmlformats.org/officeDocument/2006/relationships/image" Target="../media/image1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10" Type="http://schemas.openxmlformats.org/officeDocument/2006/relationships/image" Target="../media/image21.emf"/><Relationship Id="rId4" Type="http://schemas.openxmlformats.org/officeDocument/2006/relationships/image" Target="../media/image24.gif"/><Relationship Id="rId9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0276" y="2713672"/>
            <a:ext cx="7391447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Nunito Black" pitchFamily="2" charset="0"/>
              </a:rPr>
              <a:t>KHỞI ĐỘNG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" name="Graphic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87334" y="537365"/>
            <a:ext cx="10528588" cy="1592674"/>
            <a:chOff x="985282" y="914400"/>
            <a:chExt cx="10528588" cy="1592674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484673" y="1091664"/>
              <a:ext cx="9459471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ô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tô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4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xe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8 ô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tô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bao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xe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FFBFA32-6334-4DBA-8968-A23A23DD733D}"/>
              </a:ext>
            </a:extLst>
          </p:cNvPr>
          <p:cNvSpPr txBox="1"/>
          <p:nvPr/>
        </p:nvSpPr>
        <p:spPr>
          <a:xfrm>
            <a:off x="1554110" y="2183564"/>
            <a:ext cx="22827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Tóm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tắt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C782748-F813-4E54-BBBF-6D41EC03A55A}"/>
              </a:ext>
            </a:extLst>
          </p:cNvPr>
          <p:cNvGrpSpPr/>
          <p:nvPr/>
        </p:nvGrpSpPr>
        <p:grpSpPr>
          <a:xfrm>
            <a:off x="1018903" y="2323918"/>
            <a:ext cx="5346299" cy="3676925"/>
            <a:chOff x="707923" y="2323918"/>
            <a:chExt cx="5346299" cy="3676925"/>
          </a:xfrm>
        </p:grpSpPr>
        <p:pic>
          <p:nvPicPr>
            <p:cNvPr id="45" name="Picture 4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91AB0F03-5531-49F3-ACBA-B4B60ED35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" t="7371" r="1973" b="19149"/>
            <a:stretch/>
          </p:blipFill>
          <p:spPr>
            <a:xfrm>
              <a:off x="707923" y="2323918"/>
              <a:ext cx="4778477" cy="367692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0823EE-5511-47F0-9D79-2B752495DBB5}"/>
                </a:ext>
              </a:extLst>
            </p:cNvPr>
            <p:cNvSpPr txBox="1"/>
            <p:nvPr/>
          </p:nvSpPr>
          <p:spPr>
            <a:xfrm>
              <a:off x="1275745" y="3828871"/>
              <a:ext cx="477847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ô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tô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: 4 bánh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xe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 ô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tô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: ? Bánh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xe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77A1C704-98FF-4B65-80A4-DB5835B8E9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1" b="10611"/>
          <a:stretch/>
        </p:blipFill>
        <p:spPr>
          <a:xfrm>
            <a:off x="6138458" y="2492231"/>
            <a:ext cx="3401028" cy="2679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667662" y="1659463"/>
            <a:ext cx="113538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B3CBF0-E8C4-4492-B9B9-8195EEFBAE17}"/>
              </a:ext>
            </a:extLst>
          </p:cNvPr>
          <p:cNvGrpSpPr/>
          <p:nvPr/>
        </p:nvGrpSpPr>
        <p:grpSpPr>
          <a:xfrm>
            <a:off x="1097273" y="151181"/>
            <a:ext cx="10528588" cy="1592674"/>
            <a:chOff x="985282" y="914400"/>
            <a:chExt cx="10528588" cy="15926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4F3A52B-60E7-41FF-9F36-6224FA5CDE5C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302D25DA-3738-4F74-BE2D-29FEFE6BCD65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28A93B0C-8195-4EFF-849C-17DACECB91F8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26BF1B5-D9E2-4835-A7E0-0F370E94BFC3}"/>
                </a:ext>
              </a:extLst>
            </p:cNvPr>
            <p:cNvSpPr txBox="1"/>
            <p:nvPr/>
          </p:nvSpPr>
          <p:spPr>
            <a:xfrm>
              <a:off x="1667113" y="1091664"/>
              <a:ext cx="9277031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ô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tô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4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xe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8 ô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tô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bao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xe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5" name="Picture 54" descr="Text&#10;&#10;Description automatically generated with medium confidence">
            <a:extLst>
              <a:ext uri="{FF2B5EF4-FFF2-40B4-BE49-F238E27FC236}">
                <a16:creationId xmlns:a16="http://schemas.microsoft.com/office/drawing/2014/main" id="{5D2D6F54-0BD8-457F-9967-643985DD87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7371" r="1973" b="19149"/>
          <a:stretch/>
        </p:blipFill>
        <p:spPr>
          <a:xfrm>
            <a:off x="2177645" y="1912638"/>
            <a:ext cx="8363164" cy="438195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E8E5837-6F5A-4D6A-85DF-62E1E3D311A5}"/>
              </a:ext>
            </a:extLst>
          </p:cNvPr>
          <p:cNvSpPr txBox="1"/>
          <p:nvPr/>
        </p:nvSpPr>
        <p:spPr>
          <a:xfrm>
            <a:off x="2729196" y="3365883"/>
            <a:ext cx="7264518" cy="64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8307D33-DD40-4847-A8FB-C2AD709D8B5D}"/>
              </a:ext>
            </a:extLst>
          </p:cNvPr>
          <p:cNvSpPr txBox="1"/>
          <p:nvPr/>
        </p:nvSpPr>
        <p:spPr>
          <a:xfrm>
            <a:off x="2729196" y="4069219"/>
            <a:ext cx="7264518" cy="64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x 4 = 32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(bánh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FA54B01-0156-4C2A-8C3D-6A31CE67816B}"/>
              </a:ext>
            </a:extLst>
          </p:cNvPr>
          <p:cNvSpPr txBox="1"/>
          <p:nvPr/>
        </p:nvSpPr>
        <p:spPr>
          <a:xfrm>
            <a:off x="2974915" y="4808744"/>
            <a:ext cx="7264518" cy="64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32 bánh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id="{D81394A4-3B52-4723-D8FA-CF33EDB755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12" y="2683730"/>
            <a:ext cx="6991051" cy="24164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983" y="1607804"/>
            <a:ext cx="7339783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896268"/>
            <a:ext cx="2914405" cy="38353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66147" y="457200"/>
            <a:ext cx="7259705" cy="831264"/>
            <a:chOff x="2466147" y="457200"/>
            <a:chExt cx="7259705" cy="8312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223419" y="664324"/>
              <a:ext cx="574516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</a:rPr>
                <a:t>Thứ ..... ngày .... tháng .... năm .....</a:t>
              </a:r>
            </a:p>
          </p:txBody>
        </p:sp>
      </p:grpSp>
      <p:pic>
        <p:nvPicPr>
          <p:cNvPr id="170" name="Picture 1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3211" y="2896268"/>
            <a:ext cx="2801466" cy="3693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21559-42F4-448B-BCCA-021446C2FD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1105" y="2763562"/>
            <a:ext cx="2139881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655192-B11C-4308-C53D-BE8091370D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26387" y="2121325"/>
            <a:ext cx="2115495" cy="1072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AE602F-1056-FDE1-5A1F-444A8E43D4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55402" y="3547075"/>
            <a:ext cx="529788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0779" y="2713672"/>
            <a:ext cx="515044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Khám</a:t>
            </a:r>
            <a:r>
              <a:rPr kumimoji="0" lang="en-US" sz="9600" b="1" i="0" u="none" strike="noStrike" kern="1200" cap="none" spc="0" normalizeH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C4EB3E2-28AE-411A-99D0-82ECD2D5280A}"/>
              </a:ext>
            </a:extLst>
          </p:cNvPr>
          <p:cNvGrpSpPr/>
          <p:nvPr/>
        </p:nvGrpSpPr>
        <p:grpSpPr>
          <a:xfrm>
            <a:off x="0" y="2458512"/>
            <a:ext cx="4570964" cy="4322922"/>
            <a:chOff x="915436" y="2555860"/>
            <a:chExt cx="4570964" cy="4322922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27D14376-90FB-47F6-9263-F76984E3B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43" y="3505050"/>
            <a:ext cx="1489344" cy="148856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90C30317-4DB6-4CD4-BFC7-76061BAD981D}"/>
              </a:ext>
            </a:extLst>
          </p:cNvPr>
          <p:cNvGrpSpPr/>
          <p:nvPr/>
        </p:nvGrpSpPr>
        <p:grpSpPr>
          <a:xfrm>
            <a:off x="1404003" y="279337"/>
            <a:ext cx="5151783" cy="1933105"/>
            <a:chOff x="4636578" y="3024848"/>
            <a:chExt cx="3962400" cy="1933105"/>
          </a:xfrm>
        </p:grpSpPr>
        <p:sp>
          <p:nvSpPr>
            <p:cNvPr id="42" name="Speech Bubble: Rectangle with Corners Rounded 41">
              <a:extLst>
                <a:ext uri="{FF2B5EF4-FFF2-40B4-BE49-F238E27FC236}">
                  <a16:creationId xmlns:a16="http://schemas.microsoft.com/office/drawing/2014/main" id="{D6BFB6D9-9598-40AF-A1AE-DB8FCF5B3806}"/>
                </a:ext>
              </a:extLst>
            </p:cNvPr>
            <p:cNvSpPr/>
            <p:nvPr/>
          </p:nvSpPr>
          <p:spPr>
            <a:xfrm>
              <a:off x="4636578" y="3024848"/>
              <a:ext cx="3962400" cy="1933105"/>
            </a:xfrm>
            <a:prstGeom prst="wedgeRoundRectCallout">
              <a:avLst>
                <a:gd name="adj1" fmla="val -33325"/>
                <a:gd name="adj2" fmla="val 63011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EB31DA-4904-4088-804E-D5AD2758E0ED}"/>
                </a:ext>
              </a:extLst>
            </p:cNvPr>
            <p:cNvSpPr txBox="1"/>
            <p:nvPr/>
          </p:nvSpPr>
          <p:spPr>
            <a:xfrm>
              <a:off x="4706652" y="3294192"/>
              <a:ext cx="3822250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chóng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4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cánh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5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chong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chóng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bao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cánh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D103479-B538-4AD4-9AE3-8C76F1EC7F75}"/>
              </a:ext>
            </a:extLst>
          </p:cNvPr>
          <p:cNvSpPr/>
          <p:nvPr/>
        </p:nvSpPr>
        <p:spPr>
          <a:xfrm>
            <a:off x="5624021" y="2497316"/>
            <a:ext cx="3343274" cy="931684"/>
          </a:xfrm>
          <a:prstGeom prst="roundRect">
            <a:avLst/>
          </a:prstGeom>
          <a:solidFill>
            <a:srgbClr val="E25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4 X 5 = 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B240334-E401-4495-8DEF-59687DD1C2A3}"/>
              </a:ext>
            </a:extLst>
          </p:cNvPr>
          <p:cNvSpPr/>
          <p:nvPr/>
        </p:nvSpPr>
        <p:spPr>
          <a:xfrm>
            <a:off x="5624021" y="3759200"/>
            <a:ext cx="5372099" cy="939801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+ 4 + 4 + 4 + 4 = 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2DC6BD0-0263-404D-8CE2-1F815393049F}"/>
              </a:ext>
            </a:extLst>
          </p:cNvPr>
          <p:cNvSpPr/>
          <p:nvPr/>
        </p:nvSpPr>
        <p:spPr>
          <a:xfrm>
            <a:off x="5624021" y="5127624"/>
            <a:ext cx="2895599" cy="939801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5 = 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C03E00-15CA-41EE-8B90-847B8D8FEF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6725" y="0"/>
            <a:ext cx="4105275" cy="1724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188708-6E5F-483E-888C-B8341C71805C}"/>
              </a:ext>
            </a:extLst>
          </p:cNvPr>
          <p:cNvGrpSpPr/>
          <p:nvPr/>
        </p:nvGrpSpPr>
        <p:grpSpPr>
          <a:xfrm>
            <a:off x="7378987" y="3429000"/>
            <a:ext cx="3427964" cy="3241947"/>
            <a:chOff x="915436" y="2555860"/>
            <a:chExt cx="4570964" cy="4322922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  <p:pic>
        <p:nvPicPr>
          <p:cNvPr id="29" name="Picture 2" descr="Compound adjectives | Baamboozle">
            <a:extLst>
              <a:ext uri="{FF2B5EF4-FFF2-40B4-BE49-F238E27FC236}">
                <a16:creationId xmlns:a16="http://schemas.microsoft.com/office/drawing/2014/main" id="{48A32145-8EBC-4AA3-9ADD-45DF2669BD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9DCE782-5CB2-446E-BA50-687484EFE68E}"/>
              </a:ext>
            </a:extLst>
          </p:cNvPr>
          <p:cNvSpPr txBox="1"/>
          <p:nvPr/>
        </p:nvSpPr>
        <p:spPr>
          <a:xfrm>
            <a:off x="1423699" y="30107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7C1989-CA00-4C9D-BC3E-5609FE15658A}"/>
              </a:ext>
            </a:extLst>
          </p:cNvPr>
          <p:cNvSpPr txBox="1"/>
          <p:nvPr/>
        </p:nvSpPr>
        <p:spPr>
          <a:xfrm>
            <a:off x="567999" y="2166252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x 1 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x 2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x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x 4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x 5 = 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CD7AA5-E678-4ABF-964A-7D889F24CEC1}"/>
              </a:ext>
            </a:extLst>
          </p:cNvPr>
          <p:cNvSpPr txBox="1"/>
          <p:nvPr/>
        </p:nvSpPr>
        <p:spPr>
          <a:xfrm>
            <a:off x="4086729" y="2183490"/>
            <a:ext cx="3427964" cy="4324261"/>
          </a:xfrm>
          <a:custGeom>
            <a:avLst/>
            <a:gdLst>
              <a:gd name="connsiteX0" fmla="*/ 0 w 3427964"/>
              <a:gd name="connsiteY0" fmla="*/ 0 h 4324261"/>
              <a:gd name="connsiteX1" fmla="*/ 3427964 w 3427964"/>
              <a:gd name="connsiteY1" fmla="*/ 0 h 4324261"/>
              <a:gd name="connsiteX2" fmla="*/ 3427964 w 3427964"/>
              <a:gd name="connsiteY2" fmla="*/ 4324261 h 4324261"/>
              <a:gd name="connsiteX3" fmla="*/ 0 w 3427964"/>
              <a:gd name="connsiteY3" fmla="*/ 4324261 h 4324261"/>
              <a:gd name="connsiteX4" fmla="*/ 0 w 3427964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4324261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935743"/>
                  <a:pt x="3454497" y="2924747"/>
                  <a:pt x="3427964" y="4324261"/>
                </a:cubicBezTo>
                <a:cubicBezTo>
                  <a:pt x="2265423" y="4480547"/>
                  <a:pt x="459220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427964" h="4324261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592936"/>
                  <a:pt x="3513020" y="3569767"/>
                  <a:pt x="3427964" y="4324261"/>
                </a:cubicBezTo>
                <a:cubicBezTo>
                  <a:pt x="2232329" y="4370131"/>
                  <a:pt x="1632032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6 = ?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7 = ?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8 = ?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9 = ?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10 = 40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DA3CFA1-5997-4BD9-9102-51DA2309CD4E}"/>
              </a:ext>
            </a:extLst>
          </p:cNvPr>
          <p:cNvGrpSpPr/>
          <p:nvPr/>
        </p:nvGrpSpPr>
        <p:grpSpPr>
          <a:xfrm>
            <a:off x="7605459" y="-402152"/>
            <a:ext cx="4884320" cy="4389120"/>
            <a:chOff x="8010425" y="-416560"/>
            <a:chExt cx="4389120" cy="4389120"/>
          </a:xfrm>
        </p:grpSpPr>
        <p:pic>
          <p:nvPicPr>
            <p:cNvPr id="35" name="Picture 34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C70D22F5-9814-4B13-8EB0-D37A107C6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D133565-478C-4D9C-AA26-7D199291E014}"/>
                </a:ext>
              </a:extLst>
            </p:cNvPr>
            <p:cNvSpPr txBox="1"/>
            <p:nvPr/>
          </p:nvSpPr>
          <p:spPr>
            <a:xfrm>
              <a:off x="9008709" y="814397"/>
              <a:ext cx="26903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 x 2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 x 3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6794CD4-05A8-4267-AF9E-FF146AD1F17E}"/>
              </a:ext>
            </a:extLst>
          </p:cNvPr>
          <p:cNvSpPr txBox="1"/>
          <p:nvPr/>
        </p:nvSpPr>
        <p:spPr>
          <a:xfrm>
            <a:off x="900664" y="1323835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ompound adjectives | Baamboozle">
            <a:extLst>
              <a:ext uri="{FF2B5EF4-FFF2-40B4-BE49-F238E27FC236}">
                <a16:creationId xmlns:a16="http://schemas.microsoft.com/office/drawing/2014/main" id="{701FE7EA-641D-4FB5-9204-E06B5F707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611702A-EBCA-4D9F-B2BC-32578566945A}"/>
              </a:ext>
            </a:extLst>
          </p:cNvPr>
          <p:cNvSpPr txBox="1"/>
          <p:nvPr/>
        </p:nvSpPr>
        <p:spPr>
          <a:xfrm>
            <a:off x="2478699" y="519859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E36C53-B100-4209-BCF2-11C7C8765CA9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2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3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4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5</a:t>
            </a:r>
            <a:r>
              <a:rPr kumimoji="0" lang="en-US" sz="5500" b="1" i="0" u="none" strike="noStrike" kern="120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01CBCE-D487-4E53-9B7D-3376824D1AA8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7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8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9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10 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C7E446-CCC0-429C-8556-E7ACDE7B722E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333103-92A3-4E16-BD08-F083A0CC7E03}"/>
              </a:ext>
            </a:extLst>
          </p:cNvPr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64494C-7925-46CF-88BC-62D93BA8F301}"/>
              </a:ext>
            </a:extLst>
          </p:cNvPr>
          <p:cNvSpPr txBox="1"/>
          <p:nvPr/>
        </p:nvSpPr>
        <p:spPr>
          <a:xfrm>
            <a:off x="2594315" y="3133720"/>
            <a:ext cx="123522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BA4F5B-76AE-4FD7-ACDA-FFB7C9B9EA9B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ECA693-1163-4B9F-9624-96C5C72D5F18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A6A4A8-6186-42BA-B054-11749EB50BB4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15668C-9A37-4986-B082-5211DF5D552A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2E23B7-899A-4295-9B2A-7E3BCE42E6CF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DA65F1-BF5F-428A-8ECD-D1FC21EBE7B0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B5AEA6-06B8-4C47-A54A-AFFAF3CDEFF0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2" descr="Compound adjectives | Baamboozle">
            <a:extLst>
              <a:ext uri="{FF2B5EF4-FFF2-40B4-BE49-F238E27FC236}">
                <a16:creationId xmlns:a16="http://schemas.microsoft.com/office/drawing/2014/main" id="{12FA10C0-8EEA-4096-B222-0B9FDE0A0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8" y="34362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875C5AF-1256-48F7-9A3C-3E4EB18F39EE}"/>
              </a:ext>
            </a:extLst>
          </p:cNvPr>
          <p:cNvGrpSpPr/>
          <p:nvPr/>
        </p:nvGrpSpPr>
        <p:grpSpPr>
          <a:xfrm>
            <a:off x="8163663" y="3429000"/>
            <a:ext cx="3427964" cy="3241947"/>
            <a:chOff x="915436" y="2555860"/>
            <a:chExt cx="4570964" cy="432292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24EEBA0-F4F8-49C5-A431-826CCABE24ED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4E9FD5C-698A-4FF1-A4BE-9A45E49AB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9E634F5-1137-487F-B492-B1A6162D3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CF605F2-9E2D-4A32-8C9D-E31D8FCC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03C35CC-B8DF-4642-9128-C2C18C1EB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F21533A-3274-4C2A-8F51-2C064F46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E639624-D8B6-4E9C-A89C-B81A277A0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B821DC7-6D09-4D07-8220-28217FBA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2290" y="2713672"/>
            <a:ext cx="5347426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96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b="1" dirty="0" err="1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5938D59-4910-4A22-85F0-2FE2D42A5250}"/>
              </a:ext>
            </a:extLst>
          </p:cNvPr>
          <p:cNvGrpSpPr/>
          <p:nvPr/>
        </p:nvGrpSpPr>
        <p:grpSpPr>
          <a:xfrm>
            <a:off x="0" y="11637"/>
            <a:ext cx="1252331" cy="1441174"/>
            <a:chOff x="915436" y="2429064"/>
            <a:chExt cx="4570964" cy="4449718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09D15E-15E0-438E-BC0E-5BBA6790C5CE}"/>
              </a:ext>
            </a:extLst>
          </p:cNvPr>
          <p:cNvGrpSpPr/>
          <p:nvPr/>
        </p:nvGrpSpPr>
        <p:grpSpPr>
          <a:xfrm>
            <a:off x="1295736" y="58615"/>
            <a:ext cx="2327342" cy="1005840"/>
            <a:chOff x="152400" y="1981200"/>
            <a:chExt cx="2781292" cy="1005840"/>
          </a:xfrm>
          <a:solidFill>
            <a:srgbClr val="FFABC1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395C56-8293-492C-9807-6AB7EF37ED51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24702A6-80CB-45E0-8CD8-26E6749722D7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grp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0AB5E7-8B55-4BBB-BA1A-5EAABF9D8CE8}"/>
                </a:ext>
              </a:extLst>
            </p:cNvPr>
            <p:cNvSpPr txBox="1"/>
            <p:nvPr/>
          </p:nvSpPr>
          <p:spPr>
            <a:xfrm>
              <a:off x="922725" y="2080736"/>
              <a:ext cx="1239122" cy="738664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181B9-EF36-42F0-9BF1-1041891E3098}"/>
              </a:ext>
            </a:extLst>
          </p:cNvPr>
          <p:cNvGrpSpPr/>
          <p:nvPr/>
        </p:nvGrpSpPr>
        <p:grpSpPr>
          <a:xfrm>
            <a:off x="178904" y="1325706"/>
            <a:ext cx="11784496" cy="5520657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BFEADA8-F535-458F-8F45-57B7F3596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630852"/>
              </p:ext>
            </p:extLst>
          </p:nvPr>
        </p:nvGraphicFramePr>
        <p:xfrm>
          <a:off x="1162877" y="2747247"/>
          <a:ext cx="9978885" cy="2605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555">
                  <a:extLst>
                    <a:ext uri="{9D8B030D-6E8A-4147-A177-3AD203B41FA5}">
                      <a16:colId xmlns:a16="http://schemas.microsoft.com/office/drawing/2014/main" val="2517077587"/>
                    </a:ext>
                  </a:extLst>
                </a:gridCol>
                <a:gridCol w="1425555">
                  <a:extLst>
                    <a:ext uri="{9D8B030D-6E8A-4147-A177-3AD203B41FA5}">
                      <a16:colId xmlns:a16="http://schemas.microsoft.com/office/drawing/2014/main" val="1530447472"/>
                    </a:ext>
                  </a:extLst>
                </a:gridCol>
                <a:gridCol w="1425555">
                  <a:extLst>
                    <a:ext uri="{9D8B030D-6E8A-4147-A177-3AD203B41FA5}">
                      <a16:colId xmlns:a16="http://schemas.microsoft.com/office/drawing/2014/main" val="2854461510"/>
                    </a:ext>
                  </a:extLst>
                </a:gridCol>
                <a:gridCol w="1425555">
                  <a:extLst>
                    <a:ext uri="{9D8B030D-6E8A-4147-A177-3AD203B41FA5}">
                      <a16:colId xmlns:a16="http://schemas.microsoft.com/office/drawing/2014/main" val="627748647"/>
                    </a:ext>
                  </a:extLst>
                </a:gridCol>
                <a:gridCol w="1425555">
                  <a:extLst>
                    <a:ext uri="{9D8B030D-6E8A-4147-A177-3AD203B41FA5}">
                      <a16:colId xmlns:a16="http://schemas.microsoft.com/office/drawing/2014/main" val="33800841"/>
                    </a:ext>
                  </a:extLst>
                </a:gridCol>
                <a:gridCol w="1425555">
                  <a:extLst>
                    <a:ext uri="{9D8B030D-6E8A-4147-A177-3AD203B41FA5}">
                      <a16:colId xmlns:a16="http://schemas.microsoft.com/office/drawing/2014/main" val="2642044094"/>
                    </a:ext>
                  </a:extLst>
                </a:gridCol>
                <a:gridCol w="1425555">
                  <a:extLst>
                    <a:ext uri="{9D8B030D-6E8A-4147-A177-3AD203B41FA5}">
                      <a16:colId xmlns:a16="http://schemas.microsoft.com/office/drawing/2014/main" val="2826514493"/>
                    </a:ext>
                  </a:extLst>
                </a:gridCol>
              </a:tblGrid>
              <a:tr h="868602">
                <a:tc rowSpan="2"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8412"/>
                  </a:ext>
                </a:extLst>
              </a:tr>
              <a:tr h="86860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597396"/>
                  </a:ext>
                </a:extLst>
              </a:tr>
              <a:tr h="868602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5705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5AAC63-B127-481F-BA6E-50168F7677E3}"/>
              </a:ext>
            </a:extLst>
          </p:cNvPr>
          <p:cNvSpPr/>
          <p:nvPr/>
        </p:nvSpPr>
        <p:spPr>
          <a:xfrm>
            <a:off x="4244009" y="4591878"/>
            <a:ext cx="1023730" cy="66592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73B33E0-0F37-422F-B9BB-17E79396AD40}"/>
              </a:ext>
            </a:extLst>
          </p:cNvPr>
          <p:cNvSpPr/>
          <p:nvPr/>
        </p:nvSpPr>
        <p:spPr>
          <a:xfrm>
            <a:off x="5583876" y="4591878"/>
            <a:ext cx="1023730" cy="66592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127771C-A7B9-40F7-B2DF-73F39121C1A7}"/>
              </a:ext>
            </a:extLst>
          </p:cNvPr>
          <p:cNvSpPr/>
          <p:nvPr/>
        </p:nvSpPr>
        <p:spPr>
          <a:xfrm>
            <a:off x="7134380" y="4591877"/>
            <a:ext cx="1023730" cy="66592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69EC28F-2A25-48DB-8522-DBA3CC930E3A}"/>
              </a:ext>
            </a:extLst>
          </p:cNvPr>
          <p:cNvSpPr/>
          <p:nvPr/>
        </p:nvSpPr>
        <p:spPr>
          <a:xfrm>
            <a:off x="8474247" y="4591877"/>
            <a:ext cx="1023730" cy="66592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1584BF4-DF52-42FA-8813-6C681A6D6865}"/>
              </a:ext>
            </a:extLst>
          </p:cNvPr>
          <p:cNvSpPr/>
          <p:nvPr/>
        </p:nvSpPr>
        <p:spPr>
          <a:xfrm>
            <a:off x="9869554" y="4562057"/>
            <a:ext cx="1023730" cy="66592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528588" cy="1239212"/>
            <a:chOff x="985282" y="914399"/>
            <a:chExt cx="10528588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122675" y="1112583"/>
              <a:ext cx="6280949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còn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thiếu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figurine of a person holding a tray of coins&#10;&#10;Description automatically generated with low confidence">
            <a:extLst>
              <a:ext uri="{FF2B5EF4-FFF2-40B4-BE49-F238E27FC236}">
                <a16:creationId xmlns:a16="http://schemas.microsoft.com/office/drawing/2014/main" id="{93239F3C-2D88-469F-993D-96048EA5A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18" y="5445228"/>
            <a:ext cx="1720302" cy="17203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7C17D2-3942-4DFF-9050-2964726417C2}"/>
              </a:ext>
            </a:extLst>
          </p:cNvPr>
          <p:cNvSpPr txBox="1"/>
          <p:nvPr/>
        </p:nvSpPr>
        <p:spPr>
          <a:xfrm>
            <a:off x="127844" y="2452469"/>
            <a:ext cx="16101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69301-A045-42E0-BEB2-98718E0000D7}"/>
              </a:ext>
            </a:extLst>
          </p:cNvPr>
          <p:cNvSpPr/>
          <p:nvPr/>
        </p:nvSpPr>
        <p:spPr>
          <a:xfrm>
            <a:off x="878618" y="2329818"/>
            <a:ext cx="914400" cy="88458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DD0AE0-B7E4-4946-9B52-AC3A125DD25F}"/>
              </a:ext>
            </a:extLst>
          </p:cNvPr>
          <p:cNvSpPr/>
          <p:nvPr/>
        </p:nvSpPr>
        <p:spPr>
          <a:xfrm>
            <a:off x="1975795" y="2363212"/>
            <a:ext cx="914400" cy="88458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623C1-A627-4021-84BF-0C9BD172EBE8}"/>
              </a:ext>
            </a:extLst>
          </p:cNvPr>
          <p:cNvSpPr/>
          <p:nvPr/>
        </p:nvSpPr>
        <p:spPr>
          <a:xfrm>
            <a:off x="3142248" y="2359632"/>
            <a:ext cx="914400" cy="88458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B0A0C7-D3C7-40FC-89A3-2D7B9FE50285}"/>
              </a:ext>
            </a:extLst>
          </p:cNvPr>
          <p:cNvSpPr/>
          <p:nvPr/>
        </p:nvSpPr>
        <p:spPr>
          <a:xfrm>
            <a:off x="4275309" y="2359632"/>
            <a:ext cx="954312" cy="884583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7560AF-2477-46A1-8ABE-B41466922CD6}"/>
              </a:ext>
            </a:extLst>
          </p:cNvPr>
          <p:cNvSpPr/>
          <p:nvPr/>
        </p:nvSpPr>
        <p:spPr>
          <a:xfrm>
            <a:off x="5473479" y="2352376"/>
            <a:ext cx="1008733" cy="88458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201250-0826-4C92-9CE0-314E8C45723A}"/>
              </a:ext>
            </a:extLst>
          </p:cNvPr>
          <p:cNvSpPr/>
          <p:nvPr/>
        </p:nvSpPr>
        <p:spPr>
          <a:xfrm>
            <a:off x="6639933" y="2329816"/>
            <a:ext cx="914400" cy="88458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E8FEB6-B5E9-41B5-9419-26001671FD1F}"/>
              </a:ext>
            </a:extLst>
          </p:cNvPr>
          <p:cNvSpPr/>
          <p:nvPr/>
        </p:nvSpPr>
        <p:spPr>
          <a:xfrm>
            <a:off x="7693624" y="2329815"/>
            <a:ext cx="914400" cy="88458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1090DD-110A-4152-A36C-9EA3E776CDD6}"/>
              </a:ext>
            </a:extLst>
          </p:cNvPr>
          <p:cNvSpPr/>
          <p:nvPr/>
        </p:nvSpPr>
        <p:spPr>
          <a:xfrm>
            <a:off x="8738720" y="2329815"/>
            <a:ext cx="914400" cy="88458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CEA046-9C3D-4ACD-8182-CC570A5BE224}"/>
              </a:ext>
            </a:extLst>
          </p:cNvPr>
          <p:cNvSpPr/>
          <p:nvPr/>
        </p:nvSpPr>
        <p:spPr>
          <a:xfrm>
            <a:off x="10828912" y="2329815"/>
            <a:ext cx="914400" cy="88458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3812B2-0DA9-4124-BF16-73BC45FB7DFE}"/>
              </a:ext>
            </a:extLst>
          </p:cNvPr>
          <p:cNvSpPr/>
          <p:nvPr/>
        </p:nvSpPr>
        <p:spPr>
          <a:xfrm>
            <a:off x="9798734" y="2329815"/>
            <a:ext cx="914400" cy="88458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CA3EC64F-F8E5-43B2-A5BC-13BF0C0279D7}"/>
              </a:ext>
            </a:extLst>
          </p:cNvPr>
          <p:cNvSpPr/>
          <p:nvPr/>
        </p:nvSpPr>
        <p:spPr>
          <a:xfrm rot="5400000">
            <a:off x="1634046" y="2577501"/>
            <a:ext cx="317943" cy="1720300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BCCAF9-CE28-410A-AB8D-08E4942A3DF6}"/>
              </a:ext>
            </a:extLst>
          </p:cNvPr>
          <p:cNvSpPr txBox="1"/>
          <p:nvPr/>
        </p:nvSpPr>
        <p:spPr>
          <a:xfrm>
            <a:off x="1232222" y="3730227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+4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E08BE921-3CDB-457C-8402-9FF0FEE520B6}"/>
              </a:ext>
            </a:extLst>
          </p:cNvPr>
          <p:cNvSpPr/>
          <p:nvPr/>
        </p:nvSpPr>
        <p:spPr>
          <a:xfrm rot="5400000">
            <a:off x="3187951" y="2743897"/>
            <a:ext cx="333913" cy="1403480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4F5ECD-56D0-4A38-95C4-9CE805AA9A88}"/>
              </a:ext>
            </a:extLst>
          </p:cNvPr>
          <p:cNvSpPr txBox="1"/>
          <p:nvPr/>
        </p:nvSpPr>
        <p:spPr>
          <a:xfrm>
            <a:off x="2989097" y="3680522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AAB9B3-7117-496C-AC35-678A1667FB43}"/>
              </a:ext>
            </a:extLst>
          </p:cNvPr>
          <p:cNvSpPr/>
          <p:nvPr/>
        </p:nvSpPr>
        <p:spPr>
          <a:xfrm>
            <a:off x="4347376" y="2454893"/>
            <a:ext cx="795130" cy="7319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F53A6F-1A9F-4B56-B58D-5B712774D978}"/>
              </a:ext>
            </a:extLst>
          </p:cNvPr>
          <p:cNvSpPr/>
          <p:nvPr/>
        </p:nvSpPr>
        <p:spPr>
          <a:xfrm>
            <a:off x="5556691" y="2406126"/>
            <a:ext cx="795130" cy="7319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B81C494-5843-4EA3-B947-893ACC19E879}"/>
              </a:ext>
            </a:extLst>
          </p:cNvPr>
          <p:cNvSpPr/>
          <p:nvPr/>
        </p:nvSpPr>
        <p:spPr>
          <a:xfrm>
            <a:off x="7739740" y="2406126"/>
            <a:ext cx="795130" cy="7319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53CDFA7-C076-42F3-8E44-3F40043E3301}"/>
              </a:ext>
            </a:extLst>
          </p:cNvPr>
          <p:cNvSpPr/>
          <p:nvPr/>
        </p:nvSpPr>
        <p:spPr>
          <a:xfrm>
            <a:off x="9876062" y="2406126"/>
            <a:ext cx="795130" cy="7319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A049F0-7155-45A9-82E3-668F9E54CC81}"/>
              </a:ext>
            </a:extLst>
          </p:cNvPr>
          <p:cNvSpPr txBox="1"/>
          <p:nvPr/>
        </p:nvSpPr>
        <p:spPr>
          <a:xfrm>
            <a:off x="174226" y="4710459"/>
            <a:ext cx="16101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28E022D-ACC1-4B31-8E44-9B2BBB447B9F}"/>
              </a:ext>
            </a:extLst>
          </p:cNvPr>
          <p:cNvSpPr/>
          <p:nvPr/>
        </p:nvSpPr>
        <p:spPr>
          <a:xfrm>
            <a:off x="672086" y="4610365"/>
            <a:ext cx="1028635" cy="884583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5EC0C78-2C0A-48F8-A181-7992303C258A}"/>
              </a:ext>
            </a:extLst>
          </p:cNvPr>
          <p:cNvSpPr/>
          <p:nvPr/>
        </p:nvSpPr>
        <p:spPr>
          <a:xfrm>
            <a:off x="1825467" y="4630498"/>
            <a:ext cx="1035757" cy="884583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8312204-6A62-4EF7-B3F4-CD753C6F9F8D}"/>
              </a:ext>
            </a:extLst>
          </p:cNvPr>
          <p:cNvSpPr/>
          <p:nvPr/>
        </p:nvSpPr>
        <p:spPr>
          <a:xfrm>
            <a:off x="2978662" y="4617622"/>
            <a:ext cx="1057664" cy="884583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BA37267-EC57-4AEB-B312-4044E10B1BBB}"/>
              </a:ext>
            </a:extLst>
          </p:cNvPr>
          <p:cNvSpPr/>
          <p:nvPr/>
        </p:nvSpPr>
        <p:spPr>
          <a:xfrm>
            <a:off x="4171703" y="4636956"/>
            <a:ext cx="1120842" cy="884583"/>
          </a:xfrm>
          <a:prstGeom prst="ellips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6929199-D669-42AF-9DDE-D71B4B798D7B}"/>
              </a:ext>
            </a:extLst>
          </p:cNvPr>
          <p:cNvSpPr/>
          <p:nvPr/>
        </p:nvSpPr>
        <p:spPr>
          <a:xfrm>
            <a:off x="5427922" y="4610365"/>
            <a:ext cx="1082688" cy="88458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9E2EFB3-9CC2-4DA9-AEFB-3CF0712274BE}"/>
              </a:ext>
            </a:extLst>
          </p:cNvPr>
          <p:cNvSpPr/>
          <p:nvPr/>
        </p:nvSpPr>
        <p:spPr>
          <a:xfrm>
            <a:off x="6586458" y="4575943"/>
            <a:ext cx="1013668" cy="884583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3AE021A-3C29-4DEE-A4A7-3C451B945BA1}"/>
              </a:ext>
            </a:extLst>
          </p:cNvPr>
          <p:cNvSpPr/>
          <p:nvPr/>
        </p:nvSpPr>
        <p:spPr>
          <a:xfrm>
            <a:off x="7656033" y="4587805"/>
            <a:ext cx="1082688" cy="88458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ADF206D-B94C-4556-A72F-DD6FDE9343EF}"/>
              </a:ext>
            </a:extLst>
          </p:cNvPr>
          <p:cNvSpPr/>
          <p:nvPr/>
        </p:nvSpPr>
        <p:spPr>
          <a:xfrm>
            <a:off x="8772757" y="4587805"/>
            <a:ext cx="1037534" cy="884583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FE005A4-249F-48A0-8CED-FF877FAF2302}"/>
              </a:ext>
            </a:extLst>
          </p:cNvPr>
          <p:cNvSpPr/>
          <p:nvPr/>
        </p:nvSpPr>
        <p:spPr>
          <a:xfrm>
            <a:off x="11090733" y="4550042"/>
            <a:ext cx="914400" cy="884583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B1AF7E7-7112-488C-BB96-388A515BED9A}"/>
              </a:ext>
            </a:extLst>
          </p:cNvPr>
          <p:cNvSpPr/>
          <p:nvPr/>
        </p:nvSpPr>
        <p:spPr>
          <a:xfrm>
            <a:off x="9932158" y="4558565"/>
            <a:ext cx="1076674" cy="88458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3CAB4D93-DC66-4182-9A47-809420D7AB36}"/>
              </a:ext>
            </a:extLst>
          </p:cNvPr>
          <p:cNvSpPr/>
          <p:nvPr/>
        </p:nvSpPr>
        <p:spPr>
          <a:xfrm rot="5400000">
            <a:off x="1445484" y="4890369"/>
            <a:ext cx="355566" cy="1549429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F8860BBF-D21A-44E0-8E1F-6595CE21CF76}"/>
              </a:ext>
            </a:extLst>
          </p:cNvPr>
          <p:cNvSpPr/>
          <p:nvPr/>
        </p:nvSpPr>
        <p:spPr>
          <a:xfrm rot="5400000">
            <a:off x="3007169" y="5024721"/>
            <a:ext cx="264693" cy="1219662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68DEE78-D7F9-4C78-9041-343EF0E416E6}"/>
              </a:ext>
            </a:extLst>
          </p:cNvPr>
          <p:cNvSpPr/>
          <p:nvPr/>
        </p:nvSpPr>
        <p:spPr>
          <a:xfrm>
            <a:off x="4182689" y="4717852"/>
            <a:ext cx="1017550" cy="73196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BCD9B51-0420-46BE-9082-BCCC448D7C8D}"/>
              </a:ext>
            </a:extLst>
          </p:cNvPr>
          <p:cNvSpPr/>
          <p:nvPr/>
        </p:nvSpPr>
        <p:spPr>
          <a:xfrm>
            <a:off x="5438856" y="4713268"/>
            <a:ext cx="997799" cy="73196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B968590-7972-4B03-AA52-46F278ACFC7B}"/>
              </a:ext>
            </a:extLst>
          </p:cNvPr>
          <p:cNvSpPr/>
          <p:nvPr/>
        </p:nvSpPr>
        <p:spPr>
          <a:xfrm>
            <a:off x="7675974" y="4664116"/>
            <a:ext cx="988229" cy="73196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C2152CF-7B07-4FEA-8E6A-0F87CECFC9AD}"/>
              </a:ext>
            </a:extLst>
          </p:cNvPr>
          <p:cNvSpPr/>
          <p:nvPr/>
        </p:nvSpPr>
        <p:spPr>
          <a:xfrm>
            <a:off x="9993149" y="4645504"/>
            <a:ext cx="986789" cy="73196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D7D73BC-62BD-445E-939A-00DBA35232C8}"/>
              </a:ext>
            </a:extLst>
          </p:cNvPr>
          <p:cNvSpPr txBox="1"/>
          <p:nvPr/>
        </p:nvSpPr>
        <p:spPr>
          <a:xfrm>
            <a:off x="1027853" y="5899769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BEA38D-268F-4D5A-8A3D-3CCD15FD5F81}"/>
              </a:ext>
            </a:extLst>
          </p:cNvPr>
          <p:cNvSpPr txBox="1"/>
          <p:nvPr/>
        </p:nvSpPr>
        <p:spPr>
          <a:xfrm>
            <a:off x="2735034" y="5857169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- 4</a:t>
            </a:r>
          </a:p>
        </p:txBody>
      </p:sp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/>
      <p:bldP spid="7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343</Words>
  <Application>Microsoft Office PowerPoint</Application>
  <PresentationFormat>Màn hình rộng</PresentationFormat>
  <Paragraphs>113</Paragraphs>
  <Slides>12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等线</vt:lpstr>
      <vt:lpstr>#9Slide02 Noi dung dai</vt:lpstr>
      <vt:lpstr>Arial</vt:lpstr>
      <vt:lpstr>Calibri</vt:lpstr>
      <vt:lpstr>Nunito Black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51</cp:revision>
  <dcterms:created xsi:type="dcterms:W3CDTF">2022-05-08T14:13:54Z</dcterms:created>
  <dcterms:modified xsi:type="dcterms:W3CDTF">2025-09-22T15:14:12Z</dcterms:modified>
</cp:coreProperties>
</file>