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</p:sldMasterIdLst>
  <p:notesMasterIdLst>
    <p:notesMasterId r:id="rId19"/>
  </p:notesMasterIdLst>
  <p:sldIdLst>
    <p:sldId id="256" r:id="rId3"/>
    <p:sldId id="292" r:id="rId4"/>
    <p:sldId id="293" r:id="rId5"/>
    <p:sldId id="289" r:id="rId6"/>
    <p:sldId id="290" r:id="rId7"/>
    <p:sldId id="435" r:id="rId8"/>
    <p:sldId id="404" r:id="rId9"/>
    <p:sldId id="433" r:id="rId10"/>
    <p:sldId id="302" r:id="rId11"/>
    <p:sldId id="304" r:id="rId12"/>
    <p:sldId id="303" r:id="rId13"/>
    <p:sldId id="428" r:id="rId14"/>
    <p:sldId id="429" r:id="rId15"/>
    <p:sldId id="430" r:id="rId16"/>
    <p:sldId id="431" r:id="rId17"/>
    <p:sldId id="30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7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3684163" y="1595676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1312409" y="2836973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71776"/>
            <a:ext cx="12192000" cy="65537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10685517" y="3855047"/>
            <a:ext cx="2268640" cy="26448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88CA67E-AD77-45DA-B6C9-67CB2DC458AF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3 = 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5 = 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2 = 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1 =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8 = 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6 = 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9 = 63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4 = 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7 x 7 = 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  7 x 10 = 70</a:t>
            </a:r>
          </a:p>
        </p:txBody>
      </p:sp>
      <p:pic>
        <p:nvPicPr>
          <p:cNvPr id="71" name="图片 9">
            <a:extLst>
              <a:ext uri="{FF2B5EF4-FFF2-40B4-BE49-F238E27FC236}">
                <a16:creationId xmlns:a16="http://schemas.microsoft.com/office/drawing/2014/main" id="{A4576022-1EAD-45D4-8311-6B89BE94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81" name="Picture 2" descr="Compound adjectives | Baamboozle">
            <a:extLst>
              <a:ext uri="{FF2B5EF4-FFF2-40B4-BE49-F238E27FC236}">
                <a16:creationId xmlns:a16="http://schemas.microsoft.com/office/drawing/2014/main" id="{CD627F22-0EA9-4363-AE62-E7414E098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9" y="358143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ompound adjectives | Baamboozle">
            <a:extLst>
              <a:ext uri="{FF2B5EF4-FFF2-40B4-BE49-F238E27FC236}">
                <a16:creationId xmlns:a16="http://schemas.microsoft.com/office/drawing/2014/main" id="{E3D36CB0-CACF-4EA4-BE14-88AA49500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96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ompound adjectives | Baamboozle">
            <a:extLst>
              <a:ext uri="{FF2B5EF4-FFF2-40B4-BE49-F238E27FC236}">
                <a16:creationId xmlns:a16="http://schemas.microsoft.com/office/drawing/2014/main" id="{F5ECD4CD-90D9-4E42-B911-8C5F28EEA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0" y="144202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ompound adjectives | Baamboozle">
            <a:extLst>
              <a:ext uri="{FF2B5EF4-FFF2-40B4-BE49-F238E27FC236}">
                <a16:creationId xmlns:a16="http://schemas.microsoft.com/office/drawing/2014/main" id="{FC3562F8-6E01-4FD9-BC82-83B36A126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20081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ompound adjectives | Baamboozle">
            <a:extLst>
              <a:ext uri="{FF2B5EF4-FFF2-40B4-BE49-F238E27FC236}">
                <a16:creationId xmlns:a16="http://schemas.microsoft.com/office/drawing/2014/main" id="{8849A789-C571-47FD-A0B8-C28E04309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63035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ompound adjectives | Baamboozle">
            <a:extLst>
              <a:ext uri="{FF2B5EF4-FFF2-40B4-BE49-F238E27FC236}">
                <a16:creationId xmlns:a16="http://schemas.microsoft.com/office/drawing/2014/main" id="{F97F755B-4BEA-4DCE-8AC9-D8F9FDEDC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6" y="3092014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ompound adjectives | Baamboozle">
            <a:extLst>
              <a:ext uri="{FF2B5EF4-FFF2-40B4-BE49-F238E27FC236}">
                <a16:creationId xmlns:a16="http://schemas.microsoft.com/office/drawing/2014/main" id="{66AB7A53-32CE-4EF9-977F-91EB1B159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9" y="3646913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ompound adjectives | Baamboozle">
            <a:extLst>
              <a:ext uri="{FF2B5EF4-FFF2-40B4-BE49-F238E27FC236}">
                <a16:creationId xmlns:a16="http://schemas.microsoft.com/office/drawing/2014/main" id="{99A9BBD5-228E-4C63-95CE-D8EB9A64B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3" y="4232109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ompound adjectives | Baamboozle">
            <a:extLst>
              <a:ext uri="{FF2B5EF4-FFF2-40B4-BE49-F238E27FC236}">
                <a16:creationId xmlns:a16="http://schemas.microsoft.com/office/drawing/2014/main" id="{0DB47869-972B-4BAD-A97E-160C2DD3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474200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ompound adjectives | Baamboozle">
            <a:extLst>
              <a:ext uri="{FF2B5EF4-FFF2-40B4-BE49-F238E27FC236}">
                <a16:creationId xmlns:a16="http://schemas.microsoft.com/office/drawing/2014/main" id="{93C648EF-C6CA-47FE-A1B3-15FEA8B6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291000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4330557" y="1536828"/>
            <a:ext cx="36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1361325" y="220716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1854484" y="3005860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4125073" y="375480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FE149-ED24-4C80-8D10-F3BF2BF5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-113016" y="-1004903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665825" y="1218373"/>
            <a:ext cx="959875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3 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5043046"/>
            <a:ext cx="2963174" cy="754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360839" y="4275027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26833-2E61-4250-BA5D-0E049495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79397" y="1218373"/>
            <a:ext cx="978518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067070" cy="75437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18F4-B97D-42E4-BC34-F59312C2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5210" y="1218373"/>
            <a:ext cx="1047085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 =  14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873357" y="5063009"/>
            <a:ext cx="3154436" cy="7323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7 x 2 = 14  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6331" y="1218373"/>
            <a:ext cx="10479737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 + 7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21819" y="4978356"/>
            <a:ext cx="2931482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 x  5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2883</TotalTime>
  <Words>568</Words>
  <Application>Microsoft Office PowerPoint</Application>
  <PresentationFormat>Widescreen</PresentationFormat>
  <Paragraphs>181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Arial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</vt:lpstr>
      <vt:lpstr>Wingdings 3</vt:lpstr>
      <vt:lpstr>Integral</vt:lpstr>
      <vt:lpstr>Forest Animals Planner by Slidesgo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170</cp:revision>
  <dcterms:created xsi:type="dcterms:W3CDTF">2021-07-12T03:44:38Z</dcterms:created>
  <dcterms:modified xsi:type="dcterms:W3CDTF">2025-09-15T12:33:57Z</dcterms:modified>
</cp:coreProperties>
</file>