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81" r:id="rId3"/>
    <p:sldId id="264" r:id="rId4"/>
    <p:sldId id="265" r:id="rId5"/>
    <p:sldId id="2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1DA7-B127-452D-A1E0-DB5F5EB27F97}"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BA35-7E53-47D6-B3B1-526DBAE7244C}" type="slidenum">
              <a:rPr lang="en-US" smtClean="0"/>
              <a:t>‹#›</a:t>
            </a:fld>
            <a:endParaRPr lang="en-US"/>
          </a:p>
        </p:txBody>
      </p:sp>
    </p:spTree>
    <p:extLst>
      <p:ext uri="{BB962C8B-B14F-4D97-AF65-F5344CB8AC3E}">
        <p14:creationId xmlns:p14="http://schemas.microsoft.com/office/powerpoint/2010/main" val="11721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28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08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30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3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8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0318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8075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131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279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386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4063" y="235037"/>
            <a:ext cx="1454063" cy="1454063"/>
          </a:xfrm>
          <a:prstGeom prst="rect">
            <a:avLst/>
          </a:prstGeom>
        </p:spPr>
      </p:pic>
    </p:spTree>
    <p:extLst>
      <p:ext uri="{BB962C8B-B14F-4D97-AF65-F5344CB8AC3E}">
        <p14:creationId xmlns:p14="http://schemas.microsoft.com/office/powerpoint/2010/main" val="239933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5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15875" y="-31750"/>
            <a:ext cx="12222480" cy="6920865"/>
          </a:xfrm>
          <a:prstGeom prst="rect">
            <a:avLst/>
          </a:prstGeom>
        </p:spPr>
      </p:pic>
      <p:sp>
        <p:nvSpPr>
          <p:cNvPr id="8" name="圆角矩形 7"/>
          <p:cNvSpPr/>
          <p:nvPr userDrawn="1"/>
        </p:nvSpPr>
        <p:spPr>
          <a:xfrm>
            <a:off x="205740" y="298450"/>
            <a:ext cx="11781155" cy="6431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E2422D3-25E6-4ACB-8411-748F9C4F67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18592" y="0"/>
            <a:ext cx="989474" cy="989474"/>
          </a:xfrm>
          <a:prstGeom prst="rect">
            <a:avLst/>
          </a:prstGeom>
        </p:spPr>
      </p:pic>
    </p:spTree>
    <p:extLst>
      <p:ext uri="{BB962C8B-B14F-4D97-AF65-F5344CB8AC3E}">
        <p14:creationId xmlns:p14="http://schemas.microsoft.com/office/powerpoint/2010/main" val="37671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76575A-4292-4419-AEC0-9BC89FD021E2}"/>
              </a:ext>
            </a:extLst>
          </p:cNvPr>
          <p:cNvPicPr>
            <a:picLocks noChangeAspect="1"/>
          </p:cNvPicPr>
          <p:nvPr/>
        </p:nvPicPr>
        <p:blipFill>
          <a:blip r:embed="rId3"/>
          <a:stretch>
            <a:fillRect/>
          </a:stretch>
        </p:blipFill>
        <p:spPr>
          <a:xfrm>
            <a:off x="2708472" y="2791849"/>
            <a:ext cx="7559695" cy="859611"/>
          </a:xfrm>
          <a:prstGeom prst="rect">
            <a:avLst/>
          </a:prstGeom>
        </p:spPr>
      </p:pic>
      <p:pic>
        <p:nvPicPr>
          <p:cNvPr id="10" name="Picture 9">
            <a:extLst>
              <a:ext uri="{FF2B5EF4-FFF2-40B4-BE49-F238E27FC236}">
                <a16:creationId xmlns:a16="http://schemas.microsoft.com/office/drawing/2014/main" id="{F4B71B2C-0B87-424F-9E31-974837FD4AF9}"/>
              </a:ext>
            </a:extLst>
          </p:cNvPr>
          <p:cNvPicPr>
            <a:picLocks noChangeAspect="1"/>
          </p:cNvPicPr>
          <p:nvPr/>
        </p:nvPicPr>
        <p:blipFill>
          <a:blip r:embed="rId4"/>
          <a:stretch>
            <a:fillRect/>
          </a:stretch>
        </p:blipFill>
        <p:spPr>
          <a:xfrm>
            <a:off x="4793491" y="687610"/>
            <a:ext cx="3194581" cy="1072989"/>
          </a:xfrm>
          <a:prstGeom prst="rect">
            <a:avLst/>
          </a:prstGeom>
        </p:spPr>
      </p:pic>
      <p:pic>
        <p:nvPicPr>
          <p:cNvPr id="5" name="Picture 4">
            <a:extLst>
              <a:ext uri="{FF2B5EF4-FFF2-40B4-BE49-F238E27FC236}">
                <a16:creationId xmlns:a16="http://schemas.microsoft.com/office/drawing/2014/main" id="{229A5856-1BA5-43CD-ADD6-4ACE84D814DB}"/>
              </a:ext>
            </a:extLst>
          </p:cNvPr>
          <p:cNvPicPr>
            <a:picLocks noChangeAspect="1"/>
          </p:cNvPicPr>
          <p:nvPr/>
        </p:nvPicPr>
        <p:blipFill>
          <a:blip r:embed="rId5"/>
          <a:stretch>
            <a:fillRect/>
          </a:stretch>
        </p:blipFill>
        <p:spPr>
          <a:xfrm>
            <a:off x="2196363" y="3651460"/>
            <a:ext cx="8071804" cy="1438781"/>
          </a:xfrm>
          <a:prstGeom prst="rect">
            <a:avLst/>
          </a:prstGeom>
        </p:spPr>
      </p:pic>
      <p:sp>
        <p:nvSpPr>
          <p:cNvPr id="2" name="Hình Bầu dục 1">
            <a:extLst>
              <a:ext uri="{FF2B5EF4-FFF2-40B4-BE49-F238E27FC236}">
                <a16:creationId xmlns:a16="http://schemas.microsoft.com/office/drawing/2014/main" id="{1B76680A-7132-A927-724F-6C3F81733F58}"/>
              </a:ext>
            </a:extLst>
          </p:cNvPr>
          <p:cNvSpPr/>
          <p:nvPr/>
        </p:nvSpPr>
        <p:spPr>
          <a:xfrm>
            <a:off x="-1323975" y="8055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11;p27">
            <a:extLst>
              <a:ext uri="{FF2B5EF4-FFF2-40B4-BE49-F238E27FC236}">
                <a16:creationId xmlns:a16="http://schemas.microsoft.com/office/drawing/2014/main" id="{1E175A8C-8F4E-4A3D-9BE1-5173EE374094}"/>
              </a:ext>
            </a:extLst>
          </p:cNvPr>
          <p:cNvSpPr/>
          <p:nvPr/>
        </p:nvSpPr>
        <p:spPr>
          <a:xfrm rot="12934007">
            <a:off x="1555777" y="390598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roup 57">
            <a:extLst>
              <a:ext uri="{FF2B5EF4-FFF2-40B4-BE49-F238E27FC236}">
                <a16:creationId xmlns:a16="http://schemas.microsoft.com/office/drawing/2014/main" id="{144F61F0-626B-4A08-8D5F-BB44C9E65563}"/>
              </a:ext>
            </a:extLst>
          </p:cNvPr>
          <p:cNvGrpSpPr/>
          <p:nvPr/>
        </p:nvGrpSpPr>
        <p:grpSpPr>
          <a:xfrm>
            <a:off x="909189" y="424505"/>
            <a:ext cx="9793932" cy="857604"/>
            <a:chOff x="1229832" y="2260106"/>
            <a:chExt cx="7345449" cy="643203"/>
          </a:xfrm>
        </p:grpSpPr>
        <p:sp>
          <p:nvSpPr>
            <p:cNvPr id="59" name="Rectangle: Rounded Corners 58">
              <a:extLst>
                <a:ext uri="{FF2B5EF4-FFF2-40B4-BE49-F238E27FC236}">
                  <a16:creationId xmlns:a16="http://schemas.microsoft.com/office/drawing/2014/main" id="{1BB2720F-9886-4FC7-8D0D-7D2D86F01CC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đây</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grpSp>
          <p:nvGrpSpPr>
            <p:cNvPr id="60" name="Google Shape;612;p27">
              <a:extLst>
                <a:ext uri="{FF2B5EF4-FFF2-40B4-BE49-F238E27FC236}">
                  <a16:creationId xmlns:a16="http://schemas.microsoft.com/office/drawing/2014/main" id="{BCB25B41-86E8-4EF5-82DA-683A4D26497A}"/>
                </a:ext>
              </a:extLst>
            </p:cNvPr>
            <p:cNvGrpSpPr/>
            <p:nvPr/>
          </p:nvGrpSpPr>
          <p:grpSpPr>
            <a:xfrm>
              <a:off x="1229832" y="2278364"/>
              <a:ext cx="709847" cy="606685"/>
              <a:chOff x="1327725" y="574025"/>
              <a:chExt cx="2215064" cy="1893151"/>
            </a:xfrm>
          </p:grpSpPr>
          <p:sp>
            <p:nvSpPr>
              <p:cNvPr id="61" name="Google Shape;613;p27">
                <a:extLst>
                  <a:ext uri="{FF2B5EF4-FFF2-40B4-BE49-F238E27FC236}">
                    <a16:creationId xmlns:a16="http://schemas.microsoft.com/office/drawing/2014/main" id="{C6368B96-A8DC-462F-BD1B-16A4AEFBC213}"/>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14;p27">
                <a:extLst>
                  <a:ext uri="{FF2B5EF4-FFF2-40B4-BE49-F238E27FC236}">
                    <a16:creationId xmlns:a16="http://schemas.microsoft.com/office/drawing/2014/main" id="{BDA05D9D-1BE8-45DF-8E12-295E4CA0369C}"/>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15;p27">
                <a:extLst>
                  <a:ext uri="{FF2B5EF4-FFF2-40B4-BE49-F238E27FC236}">
                    <a16:creationId xmlns:a16="http://schemas.microsoft.com/office/drawing/2014/main" id="{A3DCCA99-BFEF-476E-AC54-68C77CC3276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16;p27">
                <a:extLst>
                  <a:ext uri="{FF2B5EF4-FFF2-40B4-BE49-F238E27FC236}">
                    <a16:creationId xmlns:a16="http://schemas.microsoft.com/office/drawing/2014/main" id="{83B7FCEF-8D4A-4218-9432-53C82979E80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17;p27">
                <a:extLst>
                  <a:ext uri="{FF2B5EF4-FFF2-40B4-BE49-F238E27FC236}">
                    <a16:creationId xmlns:a16="http://schemas.microsoft.com/office/drawing/2014/main" id="{49DA3BE3-B596-4A4A-A4E7-F29692BD63C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18;p27">
                <a:extLst>
                  <a:ext uri="{FF2B5EF4-FFF2-40B4-BE49-F238E27FC236}">
                    <a16:creationId xmlns:a16="http://schemas.microsoft.com/office/drawing/2014/main" id="{72BC9DB8-EE1F-43FF-8F05-5C8DF6D33B8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19;p27">
                <a:extLst>
                  <a:ext uri="{FF2B5EF4-FFF2-40B4-BE49-F238E27FC236}">
                    <a16:creationId xmlns:a16="http://schemas.microsoft.com/office/drawing/2014/main" id="{AF662446-C456-4EDE-B1BB-DF103BD47E62}"/>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20;p27">
                <a:extLst>
                  <a:ext uri="{FF2B5EF4-FFF2-40B4-BE49-F238E27FC236}">
                    <a16:creationId xmlns:a16="http://schemas.microsoft.com/office/drawing/2014/main" id="{22998C92-7491-4446-BD52-C55A46AAB6A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21;p27">
                <a:extLst>
                  <a:ext uri="{FF2B5EF4-FFF2-40B4-BE49-F238E27FC236}">
                    <a16:creationId xmlns:a16="http://schemas.microsoft.com/office/drawing/2014/main" id="{CC1CA36A-D3DB-44F6-AC66-074D503B7B6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22;p27">
                <a:extLst>
                  <a:ext uri="{FF2B5EF4-FFF2-40B4-BE49-F238E27FC236}">
                    <a16:creationId xmlns:a16="http://schemas.microsoft.com/office/drawing/2014/main" id="{E7FACDC8-178B-49A4-BD8C-E468435F6BC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23;p27">
                <a:extLst>
                  <a:ext uri="{FF2B5EF4-FFF2-40B4-BE49-F238E27FC236}">
                    <a16:creationId xmlns:a16="http://schemas.microsoft.com/office/drawing/2014/main" id="{88237103-1C0E-44C8-ABFF-D0E40A4602C0}"/>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24;p27">
                <a:extLst>
                  <a:ext uri="{FF2B5EF4-FFF2-40B4-BE49-F238E27FC236}">
                    <a16:creationId xmlns:a16="http://schemas.microsoft.com/office/drawing/2014/main" id="{D19772A3-3AEA-494D-A76F-CB19BCE3F7D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25;p27">
                <a:extLst>
                  <a:ext uri="{FF2B5EF4-FFF2-40B4-BE49-F238E27FC236}">
                    <a16:creationId xmlns:a16="http://schemas.microsoft.com/office/drawing/2014/main" id="{DAFCAB93-9E59-4DC7-9974-A382D3A2DED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26;p27">
                <a:extLst>
                  <a:ext uri="{FF2B5EF4-FFF2-40B4-BE49-F238E27FC236}">
                    <a16:creationId xmlns:a16="http://schemas.microsoft.com/office/drawing/2014/main" id="{23A93FAF-B193-4B93-8BFC-089E1332E6C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27;p27">
                <a:extLst>
                  <a:ext uri="{FF2B5EF4-FFF2-40B4-BE49-F238E27FC236}">
                    <a16:creationId xmlns:a16="http://schemas.microsoft.com/office/drawing/2014/main" id="{55426E2F-13F7-43E6-9AA4-57A762860AE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28;p27">
                <a:extLst>
                  <a:ext uri="{FF2B5EF4-FFF2-40B4-BE49-F238E27FC236}">
                    <a16:creationId xmlns:a16="http://schemas.microsoft.com/office/drawing/2014/main" id="{B64BA733-E95B-430A-82E8-7DA922BDEE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29;p27">
                <a:extLst>
                  <a:ext uri="{FF2B5EF4-FFF2-40B4-BE49-F238E27FC236}">
                    <a16:creationId xmlns:a16="http://schemas.microsoft.com/office/drawing/2014/main" id="{39AEE832-52F1-4362-9398-393F0AC14C40}"/>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7A164050-6829-47E8-96CB-08AEE5851FB2}"/>
              </a:ext>
            </a:extLst>
          </p:cNvPr>
          <p:cNvPicPr>
            <a:picLocks noChangeAspect="1"/>
          </p:cNvPicPr>
          <p:nvPr/>
        </p:nvPicPr>
        <p:blipFill>
          <a:blip r:embed="rId3"/>
          <a:stretch>
            <a:fillRect/>
          </a:stretch>
        </p:blipFill>
        <p:spPr>
          <a:xfrm>
            <a:off x="1908700" y="1699913"/>
            <a:ext cx="8794422" cy="3910075"/>
          </a:xfrm>
          <a:prstGeom prst="rect">
            <a:avLst/>
          </a:prstGeom>
        </p:spPr>
      </p:pic>
      <p:pic>
        <p:nvPicPr>
          <p:cNvPr id="7" name="Picture 6" descr="Shape&#10;&#10;Description automatically generated">
            <a:extLst>
              <a:ext uri="{FF2B5EF4-FFF2-40B4-BE49-F238E27FC236}">
                <a16:creationId xmlns:a16="http://schemas.microsoft.com/office/drawing/2014/main" id="{893D71AB-5EAB-465C-B559-405EA31A2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309" y="1981200"/>
            <a:ext cx="1247981" cy="1056640"/>
          </a:xfrm>
          <a:prstGeom prst="rect">
            <a:avLst/>
          </a:prstGeom>
        </p:spPr>
      </p:pic>
      <p:pic>
        <p:nvPicPr>
          <p:cNvPr id="168" name="Picture 167" descr="Shape&#10;&#10;Description automatically generated">
            <a:extLst>
              <a:ext uri="{FF2B5EF4-FFF2-40B4-BE49-F238E27FC236}">
                <a16:creationId xmlns:a16="http://schemas.microsoft.com/office/drawing/2014/main" id="{4FAD0B16-7624-48F1-9871-464DCFF1C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59" y="3037840"/>
            <a:ext cx="1247981" cy="1056640"/>
          </a:xfrm>
          <a:prstGeom prst="rect">
            <a:avLst/>
          </a:prstGeom>
        </p:spPr>
      </p:pic>
      <p:pic>
        <p:nvPicPr>
          <p:cNvPr id="169" name="Picture 168" descr="Shape&#10;&#10;Description automatically generated">
            <a:extLst>
              <a:ext uri="{FF2B5EF4-FFF2-40B4-BE49-F238E27FC236}">
                <a16:creationId xmlns:a16="http://schemas.microsoft.com/office/drawing/2014/main" id="{E3E96BA2-E619-4BDF-B725-FE4F6F58A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225" y="3007360"/>
            <a:ext cx="1247981" cy="1056640"/>
          </a:xfrm>
          <a:prstGeom prst="rect">
            <a:avLst/>
          </a:prstGeom>
        </p:spPr>
      </p:pic>
      <p:pic>
        <p:nvPicPr>
          <p:cNvPr id="173" name="Picture 172" descr="Shape&#10;&#10;Description automatically generated">
            <a:extLst>
              <a:ext uri="{FF2B5EF4-FFF2-40B4-BE49-F238E27FC236}">
                <a16:creationId xmlns:a16="http://schemas.microsoft.com/office/drawing/2014/main" id="{570AA493-5007-4ADC-9270-4A143D811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545" y="4175760"/>
            <a:ext cx="1247981" cy="1056640"/>
          </a:xfrm>
          <a:prstGeom prst="rect">
            <a:avLst/>
          </a:prstGeom>
        </p:spPr>
      </p:pic>
      <p:pic>
        <p:nvPicPr>
          <p:cNvPr id="174" name="Picture 173" descr="Shape&#10;&#10;Description automatically generated">
            <a:extLst>
              <a:ext uri="{FF2B5EF4-FFF2-40B4-BE49-F238E27FC236}">
                <a16:creationId xmlns:a16="http://schemas.microsoft.com/office/drawing/2014/main" id="{4AF888AE-D93C-4870-A318-9446A8B70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828" y="4101447"/>
            <a:ext cx="1247981" cy="1056640"/>
          </a:xfrm>
          <a:prstGeom prst="rect">
            <a:avLst/>
          </a:prstGeom>
        </p:spPr>
      </p:pic>
      <p:sp>
        <p:nvSpPr>
          <p:cNvPr id="2" name="Hình Bầu dục 1">
            <a:extLst>
              <a:ext uri="{FF2B5EF4-FFF2-40B4-BE49-F238E27FC236}">
                <a16:creationId xmlns:a16="http://schemas.microsoft.com/office/drawing/2014/main" id="{6F458877-AFFD-EA25-50B2-2908C9B57CCB}"/>
              </a:ext>
            </a:extLst>
          </p:cNvPr>
          <p:cNvSpPr/>
          <p:nvPr/>
        </p:nvSpPr>
        <p:spPr>
          <a:xfrm>
            <a:off x="-1323975" y="8055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436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anim calcmode="lin" valueType="num">
                                      <p:cBhvr additive="base">
                                        <p:cTn id="25" dur="500" fill="hold"/>
                                        <p:tgtEl>
                                          <p:spTgt spid="168"/>
                                        </p:tgtEl>
                                        <p:attrNameLst>
                                          <p:attrName>ppt_x</p:attrName>
                                        </p:attrNameLst>
                                      </p:cBhvr>
                                      <p:tavLst>
                                        <p:tav tm="0">
                                          <p:val>
                                            <p:strVal val="#ppt_x"/>
                                          </p:val>
                                        </p:tav>
                                        <p:tav tm="100000">
                                          <p:val>
                                            <p:strVal val="#ppt_x"/>
                                          </p:val>
                                        </p:tav>
                                      </p:tavLst>
                                    </p:anim>
                                    <p:anim calcmode="lin" valueType="num">
                                      <p:cBhvr additive="base">
                                        <p:cTn id="26" dur="500" fill="hold"/>
                                        <p:tgtEl>
                                          <p:spTgt spid="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m-thanh-tra-loi-dung-www_nhacchuongvui_com.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additive="base">
                                        <p:cTn id="31" dur="500" fill="hold"/>
                                        <p:tgtEl>
                                          <p:spTgt spid="169"/>
                                        </p:tgtEl>
                                        <p:attrNameLst>
                                          <p:attrName>ppt_x</p:attrName>
                                        </p:attrNameLst>
                                      </p:cBhvr>
                                      <p:tavLst>
                                        <p:tav tm="0">
                                          <p:val>
                                            <p:strVal val="#ppt_x"/>
                                          </p:val>
                                        </p:tav>
                                        <p:tav tm="100000">
                                          <p:val>
                                            <p:strVal val="#ppt_x"/>
                                          </p:val>
                                        </p:tav>
                                      </p:tavLst>
                                    </p:anim>
                                    <p:anim calcmode="lin" valueType="num">
                                      <p:cBhvr additive="base">
                                        <p:cTn id="32" dur="500" fill="hold"/>
                                        <p:tgtEl>
                                          <p:spTgt spid="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fill="hold"/>
                                        <p:tgtEl>
                                          <p:spTgt spid="173"/>
                                        </p:tgtEl>
                                        <p:attrNameLst>
                                          <p:attrName>ppt_x</p:attrName>
                                        </p:attrNameLst>
                                      </p:cBhvr>
                                      <p:tavLst>
                                        <p:tav tm="0">
                                          <p:val>
                                            <p:strVal val="#ppt_x"/>
                                          </p:val>
                                        </p:tav>
                                        <p:tav tm="100000">
                                          <p:val>
                                            <p:strVal val="#ppt_x"/>
                                          </p:val>
                                        </p:tav>
                                      </p:tavLst>
                                    </p:anim>
                                    <p:anim calcmode="lin" valueType="num">
                                      <p:cBhvr additive="base">
                                        <p:cTn id="38" dur="500" fill="hold"/>
                                        <p:tgtEl>
                                          <p:spTgt spid="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500" fill="hold"/>
                                        <p:tgtEl>
                                          <p:spTgt spid="174"/>
                                        </p:tgtEl>
                                        <p:attrNameLst>
                                          <p:attrName>ppt_x</p:attrName>
                                        </p:attrNameLst>
                                      </p:cBhvr>
                                      <p:tavLst>
                                        <p:tav tm="0">
                                          <p:val>
                                            <p:strVal val="#ppt_x"/>
                                          </p:val>
                                        </p:tav>
                                        <p:tav tm="100000">
                                          <p:val>
                                            <p:strVal val="#ppt_x"/>
                                          </p:val>
                                        </p:tav>
                                      </p:tavLst>
                                    </p:anim>
                                    <p:anim calcmode="lin" valueType="num">
                                      <p:cBhvr additive="base">
                                        <p:cTn id="44" dur="500" fill="hold"/>
                                        <p:tgtEl>
                                          <p:spTgt spid="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B57AE-B6A5-4044-95B5-43C097D78998}"/>
              </a:ext>
            </a:extLst>
          </p:cNvPr>
          <p:cNvPicPr>
            <a:picLocks noChangeAspect="1"/>
          </p:cNvPicPr>
          <p:nvPr/>
        </p:nvPicPr>
        <p:blipFill>
          <a:blip r:embed="rId3"/>
          <a:stretch>
            <a:fillRect/>
          </a:stretch>
        </p:blipFill>
        <p:spPr>
          <a:xfrm>
            <a:off x="567054" y="1036002"/>
            <a:ext cx="4731145" cy="1056958"/>
          </a:xfrm>
          <a:prstGeom prst="rect">
            <a:avLst/>
          </a:prstGeom>
        </p:spPr>
      </p:pic>
      <p:sp>
        <p:nvSpPr>
          <p:cNvPr id="132" name="Speech Bubble: Rectangle with Corners Rounded 4">
            <a:extLst>
              <a:ext uri="{FF2B5EF4-FFF2-40B4-BE49-F238E27FC236}">
                <a16:creationId xmlns:a16="http://schemas.microsoft.com/office/drawing/2014/main" id="{30940869-71BA-4D51-8E9D-A06B88430A60}"/>
              </a:ext>
            </a:extLst>
          </p:cNvPr>
          <p:cNvSpPr/>
          <p:nvPr/>
        </p:nvSpPr>
        <p:spPr>
          <a:xfrm flipH="1">
            <a:off x="5640003" y="5994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Calibri" panose="020F0502020204030204" pitchFamily="34" charset="0"/>
                <a:cs typeface="Calibri" panose="020F0502020204030204" pitchFamily="34" charset="0"/>
              </a:rPr>
              <a:t>Không tán thành Vì chỉ yêu mỗi gia đình mình thôi thì chưa đủ.</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47C91D3-620E-41A7-B325-4A15C762DC24}"/>
              </a:ext>
            </a:extLst>
          </p:cNvPr>
          <p:cNvPicPr>
            <a:picLocks noChangeAspect="1"/>
          </p:cNvPicPr>
          <p:nvPr/>
        </p:nvPicPr>
        <p:blipFill>
          <a:blip r:embed="rId4"/>
          <a:stretch>
            <a:fillRect/>
          </a:stretch>
        </p:blipFill>
        <p:spPr>
          <a:xfrm>
            <a:off x="343534" y="2964815"/>
            <a:ext cx="4751070" cy="928370"/>
          </a:xfrm>
          <a:prstGeom prst="rect">
            <a:avLst/>
          </a:prstGeom>
        </p:spPr>
      </p:pic>
      <p:sp>
        <p:nvSpPr>
          <p:cNvPr id="133" name="Speech Bubble: Rectangle with Corners Rounded 4">
            <a:extLst>
              <a:ext uri="{FF2B5EF4-FFF2-40B4-BE49-F238E27FC236}">
                <a16:creationId xmlns:a16="http://schemas.microsoft.com/office/drawing/2014/main" id="{7D27B255-DDE9-4566-9B44-FCC38E473E8E}"/>
              </a:ext>
            </a:extLst>
          </p:cNvPr>
          <p:cNvSpPr/>
          <p:nvPr/>
        </p:nvSpPr>
        <p:spPr>
          <a:xfrm flipH="1">
            <a:off x="5631750" y="24790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tìm hiểu lịch sử đất nước, yêu quý và tự hào về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8460AB3-C6CF-47A8-B4F0-2C472E885436}"/>
              </a:ext>
            </a:extLst>
          </p:cNvPr>
          <p:cNvPicPr>
            <a:picLocks noChangeAspect="1"/>
          </p:cNvPicPr>
          <p:nvPr/>
        </p:nvPicPr>
        <p:blipFill>
          <a:blip r:embed="rId5"/>
          <a:stretch>
            <a:fillRect/>
          </a:stretch>
        </p:blipFill>
        <p:spPr>
          <a:xfrm>
            <a:off x="343534" y="4765040"/>
            <a:ext cx="4584066" cy="1157750"/>
          </a:xfrm>
          <a:prstGeom prst="rect">
            <a:avLst/>
          </a:prstGeom>
        </p:spPr>
      </p:pic>
      <p:sp>
        <p:nvSpPr>
          <p:cNvPr id="134" name="Speech Bubble: Rectangle with Corners Rounded 4">
            <a:extLst>
              <a:ext uri="{FF2B5EF4-FFF2-40B4-BE49-F238E27FC236}">
                <a16:creationId xmlns:a16="http://schemas.microsoft.com/office/drawing/2014/main" id="{4989E41F-86F8-4C14-97CF-E70DB67B8FAE}"/>
              </a:ext>
            </a:extLst>
          </p:cNvPr>
          <p:cNvSpPr/>
          <p:nvPr/>
        </p:nvSpPr>
        <p:spPr>
          <a:xfrm flipH="1">
            <a:off x="5580246" y="4277360"/>
            <a:ext cx="6216716" cy="198120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có được đất nước tươi đẹp, phát triển mạnh mẽ như này là do công lao to lớn của thế hệ đi trước.</a:t>
            </a:r>
            <a:endParaRPr lang="en-US" sz="3200" dirty="0">
              <a:solidFill>
                <a:schemeClr val="tx1"/>
              </a:solidFill>
              <a:latin typeface="Calibri" panose="020F0502020204030204" pitchFamily="34" charset="0"/>
              <a:cs typeface="Calibri" panose="020F0502020204030204" pitchFamily="34" charset="0"/>
            </a:endParaRPr>
          </a:p>
        </p:txBody>
      </p:sp>
      <p:sp>
        <p:nvSpPr>
          <p:cNvPr id="2" name="Hình Bầu dục 1">
            <a:extLst>
              <a:ext uri="{FF2B5EF4-FFF2-40B4-BE49-F238E27FC236}">
                <a16:creationId xmlns:a16="http://schemas.microsoft.com/office/drawing/2014/main" id="{0E64DFF4-0F16-C558-F50A-B09098C85CC0}"/>
              </a:ext>
            </a:extLst>
          </p:cNvPr>
          <p:cNvSpPr/>
          <p:nvPr/>
        </p:nvSpPr>
        <p:spPr>
          <a:xfrm>
            <a:off x="-1323975" y="8055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down)">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5040C-FFBB-47D5-9A3E-23FE92896953}"/>
              </a:ext>
            </a:extLst>
          </p:cNvPr>
          <p:cNvPicPr>
            <a:picLocks noChangeAspect="1"/>
          </p:cNvPicPr>
          <p:nvPr/>
        </p:nvPicPr>
        <p:blipFill>
          <a:blip r:embed="rId3"/>
          <a:stretch>
            <a:fillRect/>
          </a:stretch>
        </p:blipFill>
        <p:spPr>
          <a:xfrm>
            <a:off x="207327" y="975994"/>
            <a:ext cx="5229573" cy="1228725"/>
          </a:xfrm>
          <a:prstGeom prst="rect">
            <a:avLst/>
          </a:prstGeom>
        </p:spPr>
      </p:pic>
      <p:sp>
        <p:nvSpPr>
          <p:cNvPr id="102" name="Speech Bubble: Rectangle with Corners Rounded 4">
            <a:extLst>
              <a:ext uri="{FF2B5EF4-FFF2-40B4-BE49-F238E27FC236}">
                <a16:creationId xmlns:a16="http://schemas.microsoft.com/office/drawing/2014/main" id="{9135ED14-D058-4702-B3CB-A23D05E5C90A}"/>
              </a:ext>
            </a:extLst>
          </p:cNvPr>
          <p:cNvSpPr/>
          <p:nvPr/>
        </p:nvSpPr>
        <p:spPr>
          <a:xfrm flipH="1">
            <a:off x="5767957" y="57912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cần học tập tốt để sua này xây dựng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8CE4413-A441-4AD0-B66C-5594154AD064}"/>
              </a:ext>
            </a:extLst>
          </p:cNvPr>
          <p:cNvPicPr>
            <a:picLocks noChangeAspect="1"/>
          </p:cNvPicPr>
          <p:nvPr/>
        </p:nvPicPr>
        <p:blipFill>
          <a:blip r:embed="rId4"/>
          <a:stretch>
            <a:fillRect/>
          </a:stretch>
        </p:blipFill>
        <p:spPr>
          <a:xfrm>
            <a:off x="295274" y="3109912"/>
            <a:ext cx="4937125" cy="1140646"/>
          </a:xfrm>
          <a:prstGeom prst="rect">
            <a:avLst/>
          </a:prstGeom>
        </p:spPr>
      </p:pic>
      <p:sp>
        <p:nvSpPr>
          <p:cNvPr id="103" name="Speech Bubble: Rectangle with Corners Rounded 4">
            <a:extLst>
              <a:ext uri="{FF2B5EF4-FFF2-40B4-BE49-F238E27FC236}">
                <a16:creationId xmlns:a16="http://schemas.microsoft.com/office/drawing/2014/main" id="{8F4B323F-16B0-4A0A-ABC7-1D1DAF63594E}"/>
              </a:ext>
            </a:extLst>
          </p:cNvPr>
          <p:cNvSpPr/>
          <p:nvPr/>
        </p:nvSpPr>
        <p:spPr>
          <a:xfrm flipH="1">
            <a:off x="5767957" y="26822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bảo vệ thiên nhiên là góp phần bảo vệ vẻ đẹp của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68F8DFA-6397-49F9-90AF-1002AB383721}"/>
              </a:ext>
            </a:extLst>
          </p:cNvPr>
          <p:cNvPicPr>
            <a:picLocks noChangeAspect="1"/>
          </p:cNvPicPr>
          <p:nvPr/>
        </p:nvPicPr>
        <p:blipFill>
          <a:blip r:embed="rId5"/>
          <a:stretch>
            <a:fillRect/>
          </a:stretch>
        </p:blipFill>
        <p:spPr>
          <a:xfrm>
            <a:off x="576262" y="5005705"/>
            <a:ext cx="4524058" cy="1159369"/>
          </a:xfrm>
          <a:prstGeom prst="rect">
            <a:avLst/>
          </a:prstGeom>
        </p:spPr>
      </p:pic>
      <p:sp>
        <p:nvSpPr>
          <p:cNvPr id="104" name="Speech Bubble: Rectangle with Corners Rounded 4">
            <a:extLst>
              <a:ext uri="{FF2B5EF4-FFF2-40B4-BE49-F238E27FC236}">
                <a16:creationId xmlns:a16="http://schemas.microsoft.com/office/drawing/2014/main" id="{724FC378-6E18-408E-A87A-8BA573E64B55}"/>
              </a:ext>
            </a:extLst>
          </p:cNvPr>
          <p:cNvSpPr/>
          <p:nvPr/>
        </p:nvSpPr>
        <p:spPr>
          <a:xfrm flipH="1">
            <a:off x="5889877" y="4671554"/>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tự hào là người Việt Nam</a:t>
            </a:r>
            <a:endParaRPr lang="en-US" sz="3200" dirty="0">
              <a:solidFill>
                <a:schemeClr val="tx1"/>
              </a:solidFill>
              <a:latin typeface="Calibri" panose="020F0502020204030204" pitchFamily="34" charset="0"/>
              <a:cs typeface="Calibri" panose="020F0502020204030204" pitchFamily="34" charset="0"/>
            </a:endParaRPr>
          </a:p>
        </p:txBody>
      </p:sp>
      <p:sp>
        <p:nvSpPr>
          <p:cNvPr id="2" name="Hình Bầu dục 1">
            <a:extLst>
              <a:ext uri="{FF2B5EF4-FFF2-40B4-BE49-F238E27FC236}">
                <a16:creationId xmlns:a16="http://schemas.microsoft.com/office/drawing/2014/main" id="{89B43C21-5626-45EF-6F60-5D58710A0742}"/>
              </a:ext>
            </a:extLst>
          </p:cNvPr>
          <p:cNvSpPr/>
          <p:nvPr/>
        </p:nvSpPr>
        <p:spPr>
          <a:xfrm>
            <a:off x="-1323975" y="8055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down)">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972" t="29119" r="-1" b="53414"/>
          <a:stretch/>
        </p:blipFill>
        <p:spPr>
          <a:xfrm>
            <a:off x="11217966" y="-1039228"/>
            <a:ext cx="4510071" cy="2239557"/>
          </a:xfrm>
          <a:prstGeom prst="rect">
            <a:avLst/>
          </a:prstGeom>
        </p:spPr>
      </p:pic>
      <p:sp>
        <p:nvSpPr>
          <p:cNvPr id="7" name="Heart 6">
            <a:extLst>
              <a:ext uri="{FF2B5EF4-FFF2-40B4-BE49-F238E27FC236}">
                <a16:creationId xmlns:a16="http://schemas.microsoft.com/office/drawing/2014/main" id="{5279174B-CB62-49B0-8B11-37528F38EA1A}"/>
              </a:ext>
            </a:extLst>
          </p:cNvPr>
          <p:cNvSpPr/>
          <p:nvPr/>
        </p:nvSpPr>
        <p:spPr>
          <a:xfrm>
            <a:off x="619760" y="0"/>
            <a:ext cx="11287760" cy="6633845"/>
          </a:xfrm>
          <a:prstGeom prst="heart">
            <a:avLst/>
          </a:prstGeom>
          <a:noFill/>
          <a:ln w="57150">
            <a:solidFill>
              <a:srgbClr val="D70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3F3FED63-4C9D-4A8F-9EEC-16E06A580096}"/>
              </a:ext>
            </a:extLst>
          </p:cNvPr>
          <p:cNvSpPr txBox="1"/>
          <p:nvPr/>
        </p:nvSpPr>
        <p:spPr>
          <a:xfrm>
            <a:off x="2044116" y="1547207"/>
            <a:ext cx="8562585" cy="3539430"/>
          </a:xfrm>
          <a:prstGeom prst="rect">
            <a:avLst/>
          </a:prstGeom>
          <a:noFill/>
        </p:spPr>
        <p:txBody>
          <a:bodyPr wrap="square" rtlCol="0">
            <a:spAutoFit/>
          </a:bodyPr>
          <a:lstStyle/>
          <a:p>
            <a:pPr algn="ctr"/>
            <a:r>
              <a:rPr lang="vi-VN" sz="3200" dirty="0"/>
              <a:t>Chúng ta là con người Việt Nam, đất nước Việt Nam được như ngày hôm nay là nhờ có công lao to lớn của những thế hệ đi trước</a:t>
            </a:r>
            <a:endParaRPr lang="en-US" sz="3200" dirty="0"/>
          </a:p>
          <a:p>
            <a:pPr algn="ctr"/>
            <a:r>
              <a:rPr lang="en-US" sz="3200" dirty="0"/>
              <a:t>V</a:t>
            </a:r>
            <a:r>
              <a:rPr lang="vi-VN" sz="3200" dirty="0"/>
              <a:t>ì vậy chúng ta cần phải tôn trọng, tự hào biết ơn họ. Bên cạnh đó cũng cần học tập tốt hơn để sau này xây dựng và bảo vệ quê hương, đất nước.</a:t>
            </a:r>
            <a:endParaRPr lang="en-US" sz="3200" dirty="0"/>
          </a:p>
        </p:txBody>
      </p:sp>
      <p:sp>
        <p:nvSpPr>
          <p:cNvPr id="2" name="Hình Bầu dục 1">
            <a:extLst>
              <a:ext uri="{FF2B5EF4-FFF2-40B4-BE49-F238E27FC236}">
                <a16:creationId xmlns:a16="http://schemas.microsoft.com/office/drawing/2014/main" id="{BB857C8D-D9B8-95E3-DF62-71EBF793BFBF}"/>
              </a:ext>
            </a:extLst>
          </p:cNvPr>
          <p:cNvSpPr/>
          <p:nvPr/>
        </p:nvSpPr>
        <p:spPr>
          <a:xfrm>
            <a:off x="-1323975" y="8055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90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4.07407E-6 L -0.20925 0.09862 " pathEditMode="relative" rAng="0" ptsTypes="AA">
                                      <p:cBhvr>
                                        <p:cTn id="6" dur="2000" fill="hold"/>
                                        <p:tgtEl>
                                          <p:spTgt spid="17"/>
                                        </p:tgtEl>
                                        <p:attrNameLst>
                                          <p:attrName>ppt_x</p:attrName>
                                          <p:attrName>ppt_y</p:attrName>
                                        </p:attrNameLst>
                                      </p:cBhvr>
                                      <p:rCtr x="-10469" y="493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209</Words>
  <Application>Microsoft Office PowerPoint</Application>
  <PresentationFormat>Màn hình rộng</PresentationFormat>
  <Paragraphs>12</Paragraphs>
  <Slides>5</Slides>
  <Notes>3</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5</vt:i4>
      </vt:variant>
    </vt:vector>
  </HeadingPairs>
  <TitlesOfParts>
    <vt:vector size="10" baseType="lpstr">
      <vt:lpstr>等线</vt:lpstr>
      <vt:lpstr>微软雅黑</vt:lpstr>
      <vt:lpstr>Arial</vt:lpstr>
      <vt:lpstr>Calibri</vt:lpstr>
      <vt:lpstr>1_Office 主题</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20</cp:revision>
  <dcterms:created xsi:type="dcterms:W3CDTF">2022-07-11T07:44:40Z</dcterms:created>
  <dcterms:modified xsi:type="dcterms:W3CDTF">2025-09-24T23:34:11Z</dcterms:modified>
</cp:coreProperties>
</file>