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61" r:id="rId3"/>
    <p:sldId id="274" r:id="rId4"/>
    <p:sldId id="264" r:id="rId5"/>
    <p:sldId id="273" r:id="rId6"/>
    <p:sldId id="28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A08B4-BAD6-49A5-A184-D904435AA9E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810EE-13EC-46AC-8003-40B41A8BB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39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83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2F26-5D5B-4ACB-B591-16FAC2D25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6F343-815F-4696-832B-8B0B4117B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6EFC6-BF03-4458-A021-EC23C0B7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E0DFE-A71C-4301-888E-39FC90A3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16950-20A3-4720-B6ED-C26FA6B7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733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BA362-8326-4D5D-A284-08F579E99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A5C9A-0485-4D70-ACFA-05A35B9A0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C5F1B-659D-4209-A92F-B07639C8E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6424D-56F7-489D-9C7D-791447FD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854A9-5A53-4EBE-89FE-2BC424BF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9F7F3-B82C-4660-9288-C5FA6665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316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CB477-ED56-4C11-AC2B-9D1ABD76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BF9EF1-D38B-456E-A5DD-F662CD4F0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D382B-52D6-43DF-8D3F-12C3D9BF8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6E912-FD2F-4292-882F-A15626D1F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BE62C-B615-4F1D-991C-66BF5AE9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5E678-E5AD-4EEC-84F9-5F44982A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700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0A4D-6CB7-4D3E-8D03-79C3EA8A2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16B33-B111-42A3-98D5-D4147AAAD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5DFBA-2E34-421B-B87E-F73CC5099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A0DAD-18BE-4737-90FF-C3FCB035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55BC4-CEE0-4F55-9757-19430DE0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352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CF8B35-3A29-4218-90AE-54EB522AF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1CE9B-7B05-4B1C-9F18-1FE903B7A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6836D-08B1-4BC3-8E41-704E7837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60259-81F9-4DFB-AF0D-97BE1AB73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4BE1-EFD3-46EE-8C2E-3AD01A3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128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2F26-5D5B-4ACB-B591-16FAC2D25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6F343-815F-4696-832B-8B0B4117B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6EFC6-BF03-4458-A021-EC23C0B7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E0DFE-A71C-4301-888E-39FC90A3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16950-20A3-4720-B6ED-C26FA6B7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271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1AC5-7CA2-4913-A7C9-FD2CDBAC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02A97-A0DE-4E9E-92CB-21E5B5C43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B284-73C6-4681-BFFC-09A2E0AE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25894-790D-4FC1-A34F-E5E630B6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09538-6B5C-4CBF-A22F-32FC195E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357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1AC5-7CA2-4913-A7C9-FD2CDBAC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02A97-A0DE-4E9E-92CB-21E5B5C43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B284-73C6-4681-BFFC-09A2E0AE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25894-790D-4FC1-A34F-E5E630B6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09538-6B5C-4CBF-A22F-32FC195E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966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C5DE6-542E-4B15-A693-49DFA13D6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29850-387A-41AC-9286-F11348261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B4A9A-87F7-4100-9837-A3183BAD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D7A6B-D49B-4621-9C8B-0B8C41C1E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FE5FC-8C33-4540-B7EC-6F73157E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982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F115D-4292-4912-8ADF-45A2DD50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A2A3F-6445-4577-AB33-A3DFFF5F5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0374C-24AD-4369-84AB-7856BD743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38C17-303B-4F7B-986B-880DB83D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CE258-D39B-4A50-A77B-F8E9C1BEC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94681-4896-475F-BC09-75012A28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828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DD096-75A2-4AD3-ADD4-A75B70CE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7678A-5953-4C98-B39D-CE37F5BF6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84FC4-CCFB-4316-AD13-A333AA034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10705-B289-457E-9590-D4C679BD6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4A98D-E0ED-405D-93EB-272B4A23E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47BE6-F6EE-40AE-9801-D8500E0CC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D25C54-318E-4DE8-B521-9DB02E86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CB482-2312-4F93-A16F-2984E17B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44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A3C6A-64D4-427B-AA8A-894338FB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04726-F395-4B60-BEED-ADFEA28E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E6E3A-8926-4D42-A51A-844F0F7C1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9BD2B-E792-461C-B330-5C872D52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38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75692E-CCBD-48B8-84C6-AB84D60F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B6CDC-2BB8-4944-8A49-A8BAF12C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0A66D-1083-4668-82BF-1F6376D8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878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780D51-6351-428C-A714-83D261CAF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714BB-5A27-4994-9032-39A059952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A5794-BDF5-4FDA-B800-F05FC941A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B8416-AE91-4D78-AA0C-FBBFC273F27A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BBD3B-C54D-43D0-939A-6350C9161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ECBAA-749E-40F3-94A5-0EDC9B2D0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95F7B77-7CA2-49DF-B198-1B65667B670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416" y="5686309"/>
            <a:ext cx="1171691" cy="117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openxmlformats.org/officeDocument/2006/relationships/image" Target="../media/image10.png"/><Relationship Id="rId3" Type="http://schemas.microsoft.com/office/2007/relationships/hdphoto" Target="../media/hdphoto1.wdp"/><Relationship Id="rId21" Type="http://schemas.openxmlformats.org/officeDocument/2006/relationships/image" Target="../media/image12.png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microsoft.com/office/2007/relationships/hdphoto" Target="../media/hdphoto8.wdp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19" Type="http://schemas.microsoft.com/office/2007/relationships/hdphoto" Target="../media/hdphoto9.wdp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microsoft.com/office/2007/relationships/hdphoto" Target="../media/hdphoto11.wdp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2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microsoft.com/office/2007/relationships/hdphoto" Target="../media/hdphoto14.wdp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5.wdp"/><Relationship Id="rId5" Type="http://schemas.openxmlformats.org/officeDocument/2006/relationships/image" Target="../media/image27.png"/><Relationship Id="rId10" Type="http://schemas.microsoft.com/office/2007/relationships/hdphoto" Target="../media/hdphoto17.wdp"/><Relationship Id="rId4" Type="http://schemas.openxmlformats.org/officeDocument/2006/relationships/image" Target="../media/image15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9CFA14F-06E4-456F-B9DC-898605B22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42" b="94505" l="6500" r="95000">
                        <a14:foregroundMark x1="63000" y1="20330" x2="72000" y2="14835"/>
                        <a14:foregroundMark x1="63500" y1="21978" x2="78000" y2="18681"/>
                        <a14:foregroundMark x1="60500" y1="24176" x2="75500" y2="17582"/>
                        <a14:foregroundMark x1="53500" y1="20879" x2="65000" y2="13187"/>
                        <a14:foregroundMark x1="43000" y1="23077" x2="43000" y2="23077"/>
                        <a14:foregroundMark x1="6500" y1="29121" x2="30000" y2="23626"/>
                        <a14:foregroundMark x1="26500" y1="24176" x2="43000" y2="13187"/>
                        <a14:foregroundMark x1="30500" y1="23626" x2="49000" y2="18132"/>
                        <a14:foregroundMark x1="35000" y1="27473" x2="54000" y2="21429"/>
                        <a14:foregroundMark x1="36000" y1="31868" x2="47000" y2="28022"/>
                        <a14:foregroundMark x1="26500" y1="28022" x2="34500" y2="28022"/>
                        <a14:foregroundMark x1="15000" y1="31319" x2="27000" y2="31319"/>
                        <a14:foregroundMark x1="40500" y1="19780" x2="54000" y2="17582"/>
                        <a14:foregroundMark x1="56500" y1="15385" x2="65500" y2="12088"/>
                        <a14:foregroundMark x1="81000" y1="11538" x2="72000" y2="21429"/>
                        <a14:foregroundMark x1="61000" y1="24176" x2="72500" y2="25275"/>
                        <a14:foregroundMark x1="76000" y1="18681" x2="81000" y2="15385"/>
                        <a14:foregroundMark x1="72500" y1="18132" x2="86500" y2="13736"/>
                        <a14:foregroundMark x1="80000" y1="16484" x2="87500" y2="10440"/>
                        <a14:foregroundMark x1="79000" y1="9890" x2="87000" y2="10989"/>
                        <a14:foregroundMark x1="75000" y1="9341" x2="81500" y2="8242"/>
                        <a14:foregroundMark x1="95000" y1="9890" x2="95000" y2="9890"/>
                        <a14:foregroundMark x1="65000" y1="90110" x2="65000" y2="90110"/>
                        <a14:foregroundMark x1="63500" y1="94505" x2="63500" y2="94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7308">
            <a:off x="1138727" y="1263762"/>
            <a:ext cx="928629" cy="84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539A889-5C7A-45AF-890E-6F5606990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0" b="95500" l="10000" r="90000">
                        <a14:foregroundMark x1="48500" y1="8000" x2="74000" y2="9000"/>
                        <a14:foregroundMark x1="48000" y1="91000" x2="67500" y2="91000"/>
                        <a14:foregroundMark x1="29000" y1="95000" x2="29000" y2="95000"/>
                        <a14:foregroundMark x1="75000" y1="95500" x2="75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6351">
            <a:off x="8590677" y="4873316"/>
            <a:ext cx="1366524" cy="13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EB31366-9560-4393-AF33-0FDE3E8A8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500" l="9000" r="90000">
                        <a14:foregroundMark x1="9000" y1="53000" x2="10500" y2="59500"/>
                        <a14:foregroundMark x1="74000" y1="90500" x2="74000" y2="90500"/>
                        <a14:foregroundMark x1="57500" y1="13000" x2="63000" y2="15500"/>
                        <a14:foregroundMark x1="37500" y1="19000" x2="37500" y2="19000"/>
                        <a14:foregroundMark x1="38000" y1="18000" x2="38000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5341">
            <a:off x="10630196" y="3687927"/>
            <a:ext cx="791316" cy="79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EBB17AE-5E22-4F7E-8F0C-7409439F5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2500" r="97500">
                        <a14:foregroundMark x1="2500" y1="61000" x2="2500" y2="61000"/>
                        <a14:foregroundMark x1="92500" y1="48500" x2="92500" y2="48500"/>
                        <a14:foregroundMark x1="97500" y1="44500" x2="97500" y2="4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2243">
            <a:off x="514938" y="3721749"/>
            <a:ext cx="1300173" cy="130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F67159D-0A16-4D83-9B96-4EBBA3822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9000" r="90500">
                        <a14:foregroundMark x1="9000" y1="60000" x2="10500" y2="66500"/>
                        <a14:foregroundMark x1="90500" y1="42500" x2="90500" y2="42500"/>
                        <a14:backgroundMark x1="25000" y1="88500" x2="39500" y2="85000"/>
                        <a14:backgroundMark x1="39500" y1="79000" x2="45000" y2="73500"/>
                        <a14:backgroundMark x1="26000" y1="82500" x2="30000" y2="82500"/>
                        <a14:backgroundMark x1="29500" y1="80000" x2="37000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65" y="5443043"/>
            <a:ext cx="957363" cy="9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6BC05760-FB93-4B15-9FEF-AEAF28592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9000" r="92000">
                        <a14:foregroundMark x1="92000" y1="39500" x2="91000" y2="48000"/>
                        <a14:foregroundMark x1="9000" y1="62000" x2="9000" y2="6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6841">
            <a:off x="10614418" y="2551316"/>
            <a:ext cx="924238" cy="9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CFDD060A-6C43-4215-9125-24B994457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48500" y1="35500" x2="48500" y2="35500"/>
                        <a14:foregroundMark x1="20000" y1="10500" x2="20000" y2="1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0" y="2229573"/>
            <a:ext cx="904551" cy="90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8C05EE5B-2489-4707-8E51-11F1ED377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2" r="23225"/>
          <a:stretch/>
        </p:blipFill>
        <p:spPr bwMode="auto">
          <a:xfrm rot="6441967">
            <a:off x="9978505" y="987756"/>
            <a:ext cx="113792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2A01CDC-4949-4C91-AA5D-048DAD31E47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backgroundMark x1="67000" y1="80500" x2="71000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34" y="4283043"/>
            <a:ext cx="810998" cy="810998"/>
          </a:xfrm>
          <a:prstGeom prst="rect">
            <a:avLst/>
          </a:prstGeom>
        </p:spPr>
      </p:pic>
      <p:sp>
        <p:nvSpPr>
          <p:cNvPr id="28" name="Google Shape;304;p20">
            <a:extLst>
              <a:ext uri="{FF2B5EF4-FFF2-40B4-BE49-F238E27FC236}">
                <a16:creationId xmlns:a16="http://schemas.microsoft.com/office/drawing/2014/main" id="{43FB0828-7589-4211-939F-0EC001B17553}"/>
              </a:ext>
            </a:extLst>
          </p:cNvPr>
          <p:cNvSpPr txBox="1">
            <a:spLocks/>
          </p:cNvSpPr>
          <p:nvPr/>
        </p:nvSpPr>
        <p:spPr>
          <a:xfrm>
            <a:off x="1814662" y="1622158"/>
            <a:ext cx="8441425" cy="47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 w="3492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Goudy Stout" panose="0202090407030B020401" pitchFamily="18" charset="0"/>
                <a:cs typeface="Calibri" panose="020F0502020204030204" pitchFamily="34" charset="0"/>
                <a:sym typeface="Odibee Sans"/>
              </a:rPr>
              <a:t>Hoạt</a:t>
            </a:r>
            <a:r>
              <a:rPr kumimoji="0" lang="en-US" sz="3600" b="1" i="0" u="none" strike="noStrike" kern="0" cap="none" spc="0" normalizeH="0" noProof="0" dirty="0">
                <a:ln w="3492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Goudy Stout" panose="0202090407030B020401" pitchFamily="18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3492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Goudy Stout" panose="0202090407030B020401" pitchFamily="18" charset="0"/>
                <a:cs typeface="Calibri" panose="020F0502020204030204" pitchFamily="34" charset="0"/>
                <a:sym typeface="Odibee Sans"/>
              </a:rPr>
              <a:t>động</a:t>
            </a:r>
            <a:r>
              <a:rPr kumimoji="0" lang="en-US" sz="3600" b="1" i="0" u="none" strike="noStrike" kern="0" cap="none" spc="0" normalizeH="0" noProof="0" dirty="0">
                <a:ln w="3492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Goudy Stout" panose="0202090407030B020401" pitchFamily="18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3492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Goudy Stout" panose="0202090407030B020401" pitchFamily="18" charset="0"/>
                <a:cs typeface="Calibri" panose="020F0502020204030204" pitchFamily="34" charset="0"/>
                <a:sym typeface="Odibee Sans"/>
              </a:rPr>
              <a:t>trải</a:t>
            </a:r>
            <a:r>
              <a:rPr kumimoji="0" lang="en-US" sz="3600" b="1" i="0" u="none" strike="noStrike" kern="0" cap="none" spc="0" normalizeH="0" noProof="0" dirty="0">
                <a:ln w="3492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Goudy Stout" panose="0202090407030B020401" pitchFamily="18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3492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Goudy Stout" panose="0202090407030B020401" pitchFamily="18" charset="0"/>
                <a:cs typeface="Calibri" panose="020F0502020204030204" pitchFamily="34" charset="0"/>
                <a:sym typeface="Odibee Sans"/>
              </a:rPr>
              <a:t>nghiệm</a:t>
            </a:r>
            <a:endParaRPr kumimoji="0" lang="en-US" sz="3600" b="1" i="0" u="none" strike="noStrike" kern="0" cap="none" spc="0" normalizeH="0" baseline="0" noProof="0" dirty="0">
              <a:ln w="34925">
                <a:solidFill>
                  <a:prstClr val="white"/>
                </a:solidFill>
              </a:ln>
              <a:solidFill>
                <a:srgbClr val="FF0000"/>
              </a:solidFill>
              <a:effectLst/>
              <a:uLnTx/>
              <a:uFillTx/>
              <a:latin typeface="Goudy Stout" panose="0202090407030B020401" pitchFamily="18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0B5ED-BA56-4D8C-9ED5-87CA7E92C02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62632" y="2226639"/>
            <a:ext cx="9888569" cy="755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0177C6-5BCE-4A28-9C28-AD76348624B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44179" y="2857466"/>
            <a:ext cx="730364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8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5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8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6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8652CA-1D0B-4915-94B9-4CB647D7401B}"/>
              </a:ext>
            </a:extLst>
          </p:cNvPr>
          <p:cNvSpPr/>
          <p:nvPr/>
        </p:nvSpPr>
        <p:spPr>
          <a:xfrm>
            <a:off x="-21834" y="0"/>
            <a:ext cx="12213834" cy="687370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E2E686-3909-422B-A3B1-58553217EC2C}"/>
              </a:ext>
            </a:extLst>
          </p:cNvPr>
          <p:cNvGrpSpPr/>
          <p:nvPr/>
        </p:nvGrpSpPr>
        <p:grpSpPr>
          <a:xfrm>
            <a:off x="322729" y="104172"/>
            <a:ext cx="11749666" cy="6513465"/>
            <a:chOff x="322729" y="240362"/>
            <a:chExt cx="11546541" cy="63772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7E3B701-FF89-4838-B1B5-3F1D87EF66DD}"/>
                </a:ext>
              </a:extLst>
            </p:cNvPr>
            <p:cNvGrpSpPr/>
            <p:nvPr/>
          </p:nvGrpSpPr>
          <p:grpSpPr>
            <a:xfrm>
              <a:off x="322729" y="240362"/>
              <a:ext cx="11546541" cy="6377275"/>
              <a:chOff x="322729" y="240362"/>
              <a:chExt cx="11546541" cy="637727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0B84B176-0CDE-4091-ABE2-BD48CBF68F68}"/>
                  </a:ext>
                </a:extLst>
              </p:cNvPr>
              <p:cNvSpPr/>
              <p:nvPr/>
            </p:nvSpPr>
            <p:spPr>
              <a:xfrm>
                <a:off x="322729" y="240362"/>
                <a:ext cx="11546541" cy="6377275"/>
              </a:xfrm>
              <a:prstGeom prst="roundRect">
                <a:avLst>
                  <a:gd name="adj" fmla="val 2884"/>
                </a:avLst>
              </a:prstGeom>
              <a:solidFill>
                <a:srgbClr val="FFE06B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FFE06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B140B01-8FA0-41CB-BD55-000BD6C8F8A2}"/>
                  </a:ext>
                </a:extLst>
              </p:cNvPr>
              <p:cNvSpPr/>
              <p:nvPr/>
            </p:nvSpPr>
            <p:spPr>
              <a:xfrm>
                <a:off x="472599" y="1130091"/>
                <a:ext cx="11268636" cy="5251094"/>
              </a:xfrm>
              <a:prstGeom prst="roundRect">
                <a:avLst>
                  <a:gd name="adj" fmla="val 4188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A910895-90D3-4CC5-A0F9-A1D673023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357" b="96429" l="9778" r="91556">
                          <a14:foregroundMark x1="39111" y1="45982" x2="45778" y2="58036"/>
                          <a14:foregroundMark x1="42222" y1="52232" x2="63556" y2="84375"/>
                          <a14:foregroundMark x1="57333" y1="43304" x2="67556" y2="73214"/>
                          <a14:foregroundMark x1="66222" y1="69196" x2="64889" y2="87054"/>
                          <a14:foregroundMark x1="41333" y1="88839" x2="47619" y2="89492"/>
                          <a14:foregroundMark x1="31111" y1="92411" x2="38667" y2="92411"/>
                          <a14:foregroundMark x1="35556" y1="91518" x2="46654" y2="90931"/>
                          <a14:foregroundMark x1="52000" y1="45982" x2="58667" y2="60714"/>
                          <a14:foregroundMark x1="52444" y1="34821" x2="47111" y2="67411"/>
                          <a14:foregroundMark x1="49778" y1="46429" x2="47556" y2="60714"/>
                          <a14:foregroundMark x1="44000" y1="39286" x2="36889" y2="62500"/>
                          <a14:foregroundMark x1="36889" y1="62500" x2="36444" y2="61607"/>
                          <a14:foregroundMark x1="36444" y1="46429" x2="33333" y2="62946"/>
                          <a14:foregroundMark x1="33333" y1="50000" x2="30222" y2="71429"/>
                          <a14:foregroundMark x1="34667" y1="42857" x2="44444" y2="46429"/>
                          <a14:foregroundMark x1="59556" y1="25893" x2="67111" y2="36607"/>
                          <a14:foregroundMark x1="50667" y1="28571" x2="50222" y2="37054"/>
                          <a14:foregroundMark x1="35556" y1="32143" x2="48000" y2="46875"/>
                          <a14:foregroundMark x1="40889" y1="36161" x2="40444" y2="58929"/>
                          <a14:foregroundMark x1="40444" y1="58929" x2="40444" y2="58482"/>
                          <a14:foregroundMark x1="32889" y1="51786" x2="26667" y2="63839"/>
                          <a14:foregroundMark x1="23556" y1="45982" x2="24444" y2="69196"/>
                          <a14:foregroundMark x1="24444" y1="69196" x2="24889" y2="68750"/>
                          <a14:foregroundMark x1="32889" y1="57143" x2="37333" y2="81250"/>
                          <a14:foregroundMark x1="37333" y1="81250" x2="40444" y2="75893"/>
                          <a14:foregroundMark x1="60000" y1="58929" x2="70222" y2="64732"/>
                          <a14:foregroundMark x1="71111" y1="54018" x2="72889" y2="66964"/>
                          <a14:foregroundMark x1="70667" y1="43304" x2="74222" y2="64286"/>
                          <a14:foregroundMark x1="72000" y1="42857" x2="73333" y2="51786"/>
                          <a14:foregroundMark x1="81333" y1="19196" x2="81333" y2="19196"/>
                          <a14:foregroundMark x1="68000" y1="38393" x2="74222" y2="62500"/>
                          <a14:foregroundMark x1="74222" y1="62500" x2="74222" y2="62054"/>
                          <a14:foregroundMark x1="63556" y1="22768" x2="66667" y2="52679"/>
                          <a14:foregroundMark x1="44889" y1="20089" x2="51111" y2="32589"/>
                          <a14:foregroundMark x1="49778" y1="33929" x2="50222" y2="36607"/>
                          <a14:foregroundMark x1="42222" y1="29911" x2="46222" y2="26339"/>
                          <a14:foregroundMark x1="43111" y1="30357" x2="42222" y2="31696"/>
                          <a14:foregroundMark x1="44889" y1="28125" x2="40444" y2="40625"/>
                          <a14:foregroundMark x1="38222" y1="36161" x2="36444" y2="44643"/>
                          <a14:foregroundMark x1="36000" y1="35268" x2="33333" y2="49554"/>
                          <a14:foregroundMark x1="32889" y1="41071" x2="31111" y2="45536"/>
                          <a14:foregroundMark x1="30667" y1="37946" x2="30222" y2="41964"/>
                          <a14:foregroundMark x1="31556" y1="37500" x2="40444" y2="50000"/>
                          <a14:foregroundMark x1="50667" y1="38839" x2="58222" y2="55804"/>
                          <a14:foregroundMark x1="60889" y1="39286" x2="67556" y2="56696"/>
                          <a14:foregroundMark x1="56444" y1="28125" x2="60000" y2="41071"/>
                          <a14:foregroundMark x1="56000" y1="27232" x2="63111" y2="37500"/>
                          <a14:foregroundMark x1="59111" y1="29464" x2="72444" y2="51339"/>
                          <a14:foregroundMark x1="68889" y1="38393" x2="79556" y2="58482"/>
                          <a14:foregroundMark x1="79556" y1="58482" x2="78222" y2="56250"/>
                          <a14:foregroundMark x1="74667" y1="46875" x2="78222" y2="53571"/>
                          <a14:foregroundMark x1="76889" y1="39732" x2="80000" y2="54911"/>
                          <a14:foregroundMark x1="81333" y1="47321" x2="82667" y2="57589"/>
                          <a14:foregroundMark x1="83111" y1="58482" x2="82222" y2="61607"/>
                          <a14:foregroundMark x1="84889" y1="58482" x2="82667" y2="62500"/>
                          <a14:foregroundMark x1="71111" y1="42857" x2="59111" y2="60268"/>
                          <a14:foregroundMark x1="62222" y1="36161" x2="66667" y2="46875"/>
                          <a14:foregroundMark x1="72382" y1="33679" x2="74222" y2="41071"/>
                          <a14:foregroundMark x1="71111" y1="28571" x2="72102" y2="32554"/>
                          <a14:foregroundMark x1="67556" y1="31250" x2="68889" y2="57589"/>
                          <a14:foregroundMark x1="68889" y1="57589" x2="68000" y2="58482"/>
                          <a14:foregroundMark x1="40889" y1="70536" x2="55556" y2="78125"/>
                          <a14:foregroundMark x1="39111" y1="58036" x2="47111" y2="67857"/>
                          <a14:foregroundMark x1="64187" y1="91671" x2="68444" y2="91518"/>
                          <a14:foregroundMark x1="57778" y1="90179" x2="66667" y2="92857"/>
                          <a14:foregroundMark x1="48889" y1="92411" x2="56889" y2="92411"/>
                          <a14:foregroundMark x1="43111" y1="92411" x2="51111" y2="92411"/>
                          <a14:foregroundMark x1="46222" y1="93750" x2="49333" y2="93750"/>
                          <a14:foregroundMark x1="51111" y1="94196" x2="51556" y2="94196"/>
                          <a14:foregroundMark x1="82222" y1="19196" x2="82222" y2="19196"/>
                          <a14:foregroundMark x1="82222" y1="17857" x2="80000" y2="21875"/>
                          <a14:foregroundMark x1="79556" y1="24107" x2="79153" y2="24713"/>
                          <a14:foregroundMark x1="77778" y1="25000" x2="77333" y2="25000"/>
                          <a14:foregroundMark x1="79660" y1="25584" x2="80889" y2="25893"/>
                          <a14:foregroundMark x1="77333" y1="25000" x2="78608" y2="25320"/>
                          <a14:foregroundMark x1="80187" y1="23564" x2="79556" y2="21875"/>
                          <a14:foregroundMark x1="80889" y1="25446" x2="80565" y2="24578"/>
                          <a14:foregroundMark x1="84129" y1="18952" x2="84444" y2="18750"/>
                          <a14:foregroundMark x1="79556" y1="21875" x2="83813" y2="19154"/>
                          <a14:foregroundMark x1="86832" y1="16267" x2="88000" y2="16071"/>
                          <a14:foregroundMark x1="85333" y1="16518" x2="86028" y2="16401"/>
                          <a14:foregroundMark x1="89333" y1="13393" x2="89333" y2="16518"/>
                          <a14:foregroundMark x1="89333" y1="12946" x2="89333" y2="13393"/>
                          <a14:foregroundMark x1="90333" y1="13393" x2="90667" y2="14732"/>
                          <a14:foregroundMark x1="90222" y1="12946" x2="90333" y2="13393"/>
                          <a14:foregroundMark x1="88889" y1="10268" x2="85778" y2="8036"/>
                          <a14:foregroundMark x1="84444" y1="5804" x2="82667" y2="6250"/>
                          <a14:foregroundMark x1="79976" y1="6853" x2="77778" y2="7589"/>
                          <a14:foregroundMark x1="76889" y1="8929" x2="76000" y2="11607"/>
                          <a14:foregroundMark x1="79601" y1="11807" x2="80000" y2="11607"/>
                          <a14:foregroundMark x1="78222" y1="12500" x2="79264" y2="11977"/>
                          <a14:foregroundMark x1="80444" y1="10714" x2="82022" y2="10080"/>
                          <a14:foregroundMark x1="85778" y1="9821" x2="85778" y2="9821"/>
                          <a14:foregroundMark x1="87111" y1="8036" x2="88444" y2="8929"/>
                          <a14:foregroundMark x1="88444" y1="7589" x2="89333" y2="9821"/>
                          <a14:foregroundMark x1="87111" y1="7143" x2="88444" y2="9375"/>
                          <a14:foregroundMark x1="85936" y1="7576" x2="88444" y2="9375"/>
                          <a14:foregroundMark x1="91556" y1="10268" x2="91556" y2="10714"/>
                          <a14:foregroundMark x1="90222" y1="13393" x2="90222" y2="13839"/>
                          <a14:foregroundMark x1="90222" y1="12500" x2="90222" y2="13393"/>
                          <a14:foregroundMark x1="90222" y1="10714" x2="90222" y2="12500"/>
                          <a14:foregroundMark x1="90095" y1="13393" x2="89778" y2="15625"/>
                          <a14:foregroundMark x1="90222" y1="12500" x2="90095" y2="13393"/>
                          <a14:foregroundMark x1="85142" y1="15003" x2="82667" y2="15625"/>
                          <a14:foregroundMark x1="86222" y1="14732" x2="85909" y2="14811"/>
                          <a14:foregroundMark x1="80660" y1="15516" x2="79556" y2="16071"/>
                          <a14:foregroundMark x1="79111" y1="17857" x2="79111" y2="18461"/>
                          <a14:foregroundMark x1="79111" y1="17857" x2="78667" y2="22768"/>
                          <a14:foregroundMark x1="77778" y1="23661" x2="77333" y2="24554"/>
                          <a14:foregroundMark x1="76889" y1="25000" x2="77505" y2="26546"/>
                          <a14:foregroundMark x1="80889" y1="27232" x2="80889" y2="27232"/>
                          <a14:foregroundMark x1="80000" y1="26786" x2="80889" y2="25893"/>
                          <a14:foregroundMark x1="82667" y1="20536" x2="83111" y2="20089"/>
                          <a14:foregroundMark x1="85778" y1="19196" x2="87556" y2="18750"/>
                          <a14:foregroundMark x1="50222" y1="25893" x2="53333" y2="29464"/>
                          <a14:foregroundMark x1="54667" y1="26339" x2="55111" y2="29018"/>
                          <a14:foregroundMark x1="71111" y1="66518" x2="71556" y2="74554"/>
                          <a14:foregroundMark x1="68444" y1="79911" x2="68889" y2="84821"/>
                          <a14:foregroundMark x1="51111" y1="83036" x2="54667" y2="83036"/>
                          <a14:foregroundMark x1="45778" y1="84375" x2="51111" y2="85714"/>
                          <a14:foregroundMark x1="39111" y1="85714" x2="41333" y2="85714"/>
                          <a14:foregroundMark x1="36889" y1="84821" x2="37778" y2="84821"/>
                          <a14:foregroundMark x1="31556" y1="84821" x2="32444" y2="84821"/>
                          <a14:foregroundMark x1="28444" y1="84821" x2="32444" y2="84821"/>
                          <a14:foregroundMark x1="29778" y1="84821" x2="29778" y2="84821"/>
                          <a14:foregroundMark x1="27111" y1="83929" x2="26667" y2="84375"/>
                          <a14:foregroundMark x1="44444" y1="84375" x2="54222" y2="85268"/>
                          <a14:foregroundMark x1="68000" y1="83482" x2="70667" y2="83036"/>
                          <a14:foregroundMark x1="58667" y1="83036" x2="64000" y2="81696"/>
                          <a14:foregroundMark x1="70222" y1="79464" x2="72000" y2="83929"/>
                          <a14:foregroundMark x1="82222" y1="5804" x2="82222" y2="5804"/>
                          <a14:foregroundMark x1="85778" y1="5357" x2="85778" y2="5357"/>
                          <a14:foregroundMark x1="86222" y1="11161" x2="87111" y2="11607"/>
                          <a14:foregroundMark x1="10222" y1="51339" x2="10222" y2="51339"/>
                          <a14:backgroundMark x1="82667" y1="12500" x2="82667" y2="12500"/>
                          <a14:backgroundMark x1="81778" y1="13393" x2="83111" y2="12946"/>
                          <a14:backgroundMark x1="84000" y1="13393" x2="84000" y2="13393"/>
                          <a14:backgroundMark x1="84444" y1="12500" x2="83556" y2="12500"/>
                          <a14:backgroundMark x1="80889" y1="13839" x2="80444" y2="13839"/>
                          <a14:backgroundMark x1="76889" y1="27232" x2="77778" y2="276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2388" y="240362"/>
              <a:ext cx="949968" cy="9243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CD1EC69-3853-4853-8A94-B5A46036A151}"/>
              </a:ext>
            </a:extLst>
          </p:cNvPr>
          <p:cNvSpPr txBox="1"/>
          <p:nvPr/>
        </p:nvSpPr>
        <p:spPr>
          <a:xfrm>
            <a:off x="790699" y="58892"/>
            <a:ext cx="9941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80784FED-41A4-47F4-AE36-D872DD39F5B7}"/>
              </a:ext>
            </a:extLst>
          </p:cNvPr>
          <p:cNvSpPr/>
          <p:nvPr/>
        </p:nvSpPr>
        <p:spPr>
          <a:xfrm>
            <a:off x="2218181" y="1393925"/>
            <a:ext cx="4123661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000000"/>
                </a:solidFill>
              </a:rPr>
              <a:t>Tên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cuốn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sách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là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gì</a:t>
            </a:r>
            <a:r>
              <a:rPr lang="en-US" sz="3200" dirty="0">
                <a:solidFill>
                  <a:srgbClr val="000000"/>
                </a:solidFill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2" name="Rounded Rectangle 22">
            <a:extLst>
              <a:ext uri="{FF2B5EF4-FFF2-40B4-BE49-F238E27FC236}">
                <a16:creationId xmlns:a16="http://schemas.microsoft.com/office/drawing/2014/main" id="{698F9C7B-BC8C-4F09-9FF0-5C8502B097A1}"/>
              </a:ext>
            </a:extLst>
          </p:cNvPr>
          <p:cNvSpPr/>
          <p:nvPr/>
        </p:nvSpPr>
        <p:spPr>
          <a:xfrm>
            <a:off x="2310245" y="2344700"/>
            <a:ext cx="5380875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3200">
                <a:solidFill>
                  <a:srgbClr val="000000"/>
                </a:solidFill>
              </a:rPr>
              <a:t>Tác giả của cuốn sách đó là ai?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9" name="Rounded Rectangle 22">
            <a:extLst>
              <a:ext uri="{FF2B5EF4-FFF2-40B4-BE49-F238E27FC236}">
                <a16:creationId xmlns:a16="http://schemas.microsoft.com/office/drawing/2014/main" id="{FE59A494-670A-493D-910A-73B1AF36EDDE}"/>
              </a:ext>
            </a:extLst>
          </p:cNvPr>
          <p:cNvSpPr/>
          <p:nvPr/>
        </p:nvSpPr>
        <p:spPr>
          <a:xfrm>
            <a:off x="2310244" y="3283055"/>
            <a:ext cx="6315596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3200">
                <a:solidFill>
                  <a:srgbClr val="000000"/>
                </a:solidFill>
              </a:rPr>
              <a:t>Nội dung cuốn sách nói về điều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0" name="Rounded Rectangle 22">
            <a:extLst>
              <a:ext uri="{FF2B5EF4-FFF2-40B4-BE49-F238E27FC236}">
                <a16:creationId xmlns:a16="http://schemas.microsoft.com/office/drawing/2014/main" id="{E317E39F-2D18-41D4-BF1E-FF9CBE18BBED}"/>
              </a:ext>
            </a:extLst>
          </p:cNvPr>
          <p:cNvSpPr/>
          <p:nvPr/>
        </p:nvSpPr>
        <p:spPr>
          <a:xfrm>
            <a:off x="3438004" y="4354845"/>
            <a:ext cx="6315596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3200">
                <a:solidFill>
                  <a:srgbClr val="000000"/>
                </a:solidFill>
              </a:rPr>
              <a:t>Nêu một điểm thú vị của cuốn sách?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044875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2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F335B6D-73EB-4459-910C-1CA499AADB3F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35487-8353-4E8B-AE86-028834874D11}"/>
              </a:ext>
            </a:extLst>
          </p:cNvPr>
          <p:cNvSpPr/>
          <p:nvPr/>
        </p:nvSpPr>
        <p:spPr>
          <a:xfrm>
            <a:off x="0" y="0"/>
            <a:ext cx="1221383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816F7-E695-41C4-9654-4A161D377638}"/>
              </a:ext>
            </a:extLst>
          </p:cNvPr>
          <p:cNvSpPr/>
          <p:nvPr/>
        </p:nvSpPr>
        <p:spPr>
          <a:xfrm>
            <a:off x="8477157" y="384144"/>
            <a:ext cx="3747593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E250C-24C5-456A-80D3-62EC01744E44}"/>
              </a:ext>
            </a:extLst>
          </p:cNvPr>
          <p:cNvSpPr/>
          <p:nvPr/>
        </p:nvSpPr>
        <p:spPr>
          <a:xfrm>
            <a:off x="0" y="423210"/>
            <a:ext cx="4080734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2" name="等腰三角形 2"/>
          <p:cNvSpPr>
            <a:spLocks noChangeAspect="1"/>
          </p:cNvSpPr>
          <p:nvPr/>
        </p:nvSpPr>
        <p:spPr bwMode="auto">
          <a:xfrm rot="3036074">
            <a:off x="6340804" y="2053740"/>
            <a:ext cx="189741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等腰三角形 2"/>
          <p:cNvSpPr>
            <a:spLocks noChangeAspect="1"/>
          </p:cNvSpPr>
          <p:nvPr/>
        </p:nvSpPr>
        <p:spPr bwMode="auto">
          <a:xfrm rot="8763501">
            <a:off x="4983642" y="3288636"/>
            <a:ext cx="189593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365890" y="4090026"/>
            <a:ext cx="1083839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6474574">
            <a:off x="4417180" y="1641132"/>
            <a:ext cx="189741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235272" y="2427262"/>
            <a:ext cx="705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Tham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quan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 panose="020F0502020204030204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4883596" y="4042854"/>
            <a:ext cx="2048426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Nhận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xét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 panose="020F0502020204030204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6842652" y="2962833"/>
            <a:ext cx="705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Thắc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mắc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 panose="020F0502020204030204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4901" y="2095412"/>
            <a:ext cx="4123661" cy="10556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88472" y="5329138"/>
            <a:ext cx="4638674" cy="10556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66246" y="2095412"/>
            <a:ext cx="3736274" cy="1055608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Nêu và cùng nhau giải nghĩa các từ chưa hiểu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859198" y="3404478"/>
            <a:ext cx="2529840" cy="1415190"/>
            <a:chOff x="1013110" y="3311912"/>
            <a:chExt cx="2529840" cy="14151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t="12598" b="12816"/>
            <a:stretch/>
          </p:blipFill>
          <p:spPr>
            <a:xfrm>
              <a:off x="1013110" y="3311912"/>
              <a:ext cx="2529840" cy="141519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26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1674">
              <a:off x="2096699" y="3403801"/>
              <a:ext cx="362663" cy="362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546360">
              <a:off x="2915370" y="3744896"/>
              <a:ext cx="262261" cy="262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48369">
              <a:off x="2045644" y="4153529"/>
              <a:ext cx="464773" cy="464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82434">
              <a:off x="1393288" y="3782565"/>
              <a:ext cx="262261" cy="262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4500" y="-89000"/>
            <a:ext cx="6096528" cy="1109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"/>
                            </p:stCondLst>
                            <p:childTnLst>
                              <p:par>
                                <p:cTn id="3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"/>
                            </p:stCondLst>
                            <p:childTnLst>
                              <p:par>
                                <p:cTn id="4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 bldLvl="0" animBg="1"/>
      <p:bldP spid="9" grpId="0" autoUpdateAnimBg="0"/>
      <p:bldP spid="11" grpId="0" bldLvl="0" animBg="1"/>
      <p:bldP spid="12" grpId="0" autoUpdateAnimBg="0"/>
      <p:bldP spid="21" grpId="0" autoUpdateAnimBg="0"/>
      <p:bldP spid="22" grpId="0" autoUpdateAnimBg="0"/>
      <p:bldP spid="23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2966AA-2326-4881-B284-3BFE6466AAAC}"/>
              </a:ext>
            </a:extLst>
          </p:cNvPr>
          <p:cNvSpPr/>
          <p:nvPr/>
        </p:nvSpPr>
        <p:spPr>
          <a:xfrm>
            <a:off x="9522371" y="500605"/>
            <a:ext cx="2669627" cy="225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9943EA-1052-4257-AD35-ADF7DBA7942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095" y="25947"/>
            <a:ext cx="2022944" cy="43186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B161A0-F328-42AE-BB33-543F21D61B87}"/>
              </a:ext>
            </a:extLst>
          </p:cNvPr>
          <p:cNvSpPr/>
          <p:nvPr/>
        </p:nvSpPr>
        <p:spPr>
          <a:xfrm>
            <a:off x="2357120" y="1071369"/>
            <a:ext cx="8910319" cy="2533173"/>
          </a:xfrm>
          <a:prstGeom prst="roundRect">
            <a:avLst/>
          </a:prstGeom>
          <a:solidFill>
            <a:srgbClr val="F9D3DB"/>
          </a:solidFill>
          <a:ln w="28575">
            <a:solidFill>
              <a:srgbClr val="E02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E1B4A9-9F8E-4BC3-B42E-3231CF9B1270}"/>
              </a:ext>
            </a:extLst>
          </p:cNvPr>
          <p:cNvSpPr txBox="1"/>
          <p:nvPr/>
        </p:nvSpPr>
        <p:spPr>
          <a:xfrm>
            <a:off x="2562070" y="1529181"/>
            <a:ext cx="8295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/>
              </a:rPr>
              <a:t>Chia sẻ với nhau về những cuốn sách thật là có ích . Bạn sẽ giới thiệu cho mình những cuốn sách mà mình chưa biết tới.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6225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5" presetClass="emph" presetSubtype="0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46" dur="indefinit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5" presetClass="emph" presetSubtype="0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50" dur="indefinite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5" presetClass="emph" presetSubtype="0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68" dur="indefinite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" grpId="0"/>
          <p:bldP spid="16" grpId="0"/>
          <p:bldP spid="16" grpId="1"/>
          <p:bldP spid="3" grpId="0" animBg="1"/>
          <p:bldP spid="17" grpId="0"/>
          <p:bldP spid="18" grpId="0"/>
          <p:bldP spid="18" grpId="1"/>
          <p:bldP spid="19" grpId="0" animBg="1"/>
          <p:bldP spid="4" grpId="0" animBg="1"/>
          <p:bldP spid="20" grpId="0"/>
          <p:bldP spid="21" grpId="0"/>
          <p:bldP spid="21" grpId="1"/>
          <p:bldP spid="22" grpId="0"/>
          <p:bldP spid="2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ABEC4-244F-4E5E-9655-3CED3251F444}"/>
              </a:ext>
            </a:extLst>
          </p:cNvPr>
          <p:cNvSpPr/>
          <p:nvPr/>
        </p:nvSpPr>
        <p:spPr>
          <a:xfrm>
            <a:off x="0" y="0"/>
            <a:ext cx="12213834" cy="6873705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929883-6A88-4CC7-97AA-F6ABDE18382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3700" y="0"/>
            <a:ext cx="2022944" cy="431865"/>
          </a:xfrm>
          <a:prstGeom prst="rect">
            <a:avLst/>
          </a:prstGeom>
        </p:spPr>
      </p:pic>
      <p:pic>
        <p:nvPicPr>
          <p:cNvPr id="3" name="Picture 2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902CC66B-B162-40F2-9518-3FBCBA6D6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-1793555" y="-2425277"/>
            <a:ext cx="2177412" cy="17049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D9FE01-0D84-4921-BD12-F02F2A812B12}"/>
              </a:ext>
            </a:extLst>
          </p:cNvPr>
          <p:cNvSpPr/>
          <p:nvPr/>
        </p:nvSpPr>
        <p:spPr>
          <a:xfrm>
            <a:off x="12213834" y="431865"/>
            <a:ext cx="12213834" cy="19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997325-62FA-4A63-A7F6-82D945882E63}"/>
              </a:ext>
            </a:extLst>
          </p:cNvPr>
          <p:cNvGrpSpPr/>
          <p:nvPr/>
        </p:nvGrpSpPr>
        <p:grpSpPr>
          <a:xfrm>
            <a:off x="8702357" y="8280886"/>
            <a:ext cx="7172605" cy="5983614"/>
            <a:chOff x="4798057" y="935436"/>
            <a:chExt cx="7172605" cy="598361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1B27037-145D-4713-AED1-7EE08684AADC}"/>
                </a:ext>
              </a:extLst>
            </p:cNvPr>
            <p:cNvGrpSpPr/>
            <p:nvPr/>
          </p:nvGrpSpPr>
          <p:grpSpPr>
            <a:xfrm>
              <a:off x="4798057" y="935436"/>
              <a:ext cx="7172605" cy="5983614"/>
              <a:chOff x="5251590" y="1051051"/>
              <a:chExt cx="6850999" cy="598361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7B3B64D-4B6F-481E-AC17-3B6ACBEA112B}"/>
                  </a:ext>
                </a:extLst>
              </p:cNvPr>
              <p:cNvGrpSpPr/>
              <p:nvPr/>
            </p:nvGrpSpPr>
            <p:grpSpPr>
              <a:xfrm>
                <a:off x="5251590" y="1051051"/>
                <a:ext cx="6850999" cy="5983614"/>
                <a:chOff x="5190343" y="874386"/>
                <a:chExt cx="6850999" cy="5983614"/>
              </a:xfrm>
            </p:grpSpPr>
            <p:pic>
              <p:nvPicPr>
                <p:cNvPr id="9" name="Picture 8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79C12753-E5B7-4AC3-AA9B-2AFE406637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75613" b="99265" l="10000" r="90000">
                              <a14:foregroundMark x1="50781" y1="77819" x2="50781" y2="77819"/>
                              <a14:foregroundMark x1="48594" y1="77206" x2="48594" y2="77206"/>
                              <a14:foregroundMark x1="34688" y1="96446" x2="34688" y2="96446"/>
                              <a14:foregroundMark x1="68438" y1="93995" x2="69688" y2="94853"/>
                              <a14:foregroundMark x1="70156" y1="94485" x2="70156" y2="94485"/>
                              <a14:foregroundMark x1="73906" y1="90441" x2="73750" y2="90196"/>
                              <a14:foregroundMark x1="71563" y1="85417" x2="72188" y2="87132"/>
                              <a14:foregroundMark x1="73594" y1="90809" x2="73438" y2="91912"/>
                              <a14:foregroundMark x1="73594" y1="92034" x2="72500" y2="93750"/>
                              <a14:foregroundMark x1="73750" y1="93382" x2="73281" y2="93995"/>
                              <a14:foregroundMark x1="73438" y1="94363" x2="73438" y2="94363"/>
                              <a14:foregroundMark x1="71563" y1="95098" x2="71563" y2="95098"/>
                              <a14:foregroundMark x1="25938" y1="93260" x2="25313" y2="91176"/>
                              <a14:foregroundMark x1="26094" y1="90441" x2="28125" y2="88480"/>
                              <a14:foregroundMark x1="27500" y1="87377" x2="28125" y2="87010"/>
                              <a14:foregroundMark x1="27969" y1="86029" x2="28750" y2="85907"/>
                              <a14:foregroundMark x1="29688" y1="83824" x2="31250" y2="83211"/>
                              <a14:foregroundMark x1="30156" y1="83456" x2="32031" y2="81618"/>
                              <a14:foregroundMark x1="33750" y1="80882" x2="37031" y2="79534"/>
                              <a14:foregroundMark x1="35000" y1="79167" x2="40000" y2="78799"/>
                              <a14:foregroundMark x1="39219" y1="77819" x2="42188" y2="77206"/>
                              <a14:foregroundMark x1="42813" y1="76838" x2="44844" y2="76838"/>
                              <a14:foregroundMark x1="51875" y1="76593" x2="51875" y2="76593"/>
                              <a14:foregroundMark x1="45781" y1="75980" x2="45781" y2="75980"/>
                              <a14:foregroundMark x1="54063" y1="75735" x2="54063" y2="75735"/>
                              <a14:foregroundMark x1="56875" y1="77083" x2="58125" y2="77574"/>
                              <a14:foregroundMark x1="56563" y1="77083" x2="57813" y2="77328"/>
                              <a14:foregroundMark x1="58125" y1="77328" x2="58906" y2="77574"/>
                              <a14:foregroundMark x1="59375" y1="77574" x2="60156" y2="77819"/>
                              <a14:foregroundMark x1="60156" y1="77574" x2="61406" y2="78064"/>
                              <a14:foregroundMark x1="62031" y1="78186" x2="63438" y2="78922"/>
                              <a14:foregroundMark x1="63281" y1="78799" x2="64531" y2="79412"/>
                              <a14:foregroundMark x1="65000" y1="79657" x2="65938" y2="80392"/>
                              <a14:foregroundMark x1="67031" y1="95343" x2="65625" y2="96446"/>
                              <a14:foregroundMark x1="28906" y1="84436" x2="28906" y2="84436"/>
                              <a14:foregroundMark x1="28906" y1="84559" x2="26875" y2="90564"/>
                              <a14:foregroundMark x1="26563" y1="89216" x2="27031" y2="88235"/>
                              <a14:foregroundMark x1="27344" y1="87990" x2="27656" y2="86642"/>
                              <a14:foregroundMark x1="32031" y1="81005" x2="33750" y2="79902"/>
                              <a14:foregroundMark x1="35469" y1="79289" x2="37969" y2="78309"/>
                              <a14:foregroundMark x1="37813" y1="78309" x2="40156" y2="77696"/>
                              <a14:foregroundMark x1="54531" y1="76716" x2="56875" y2="76961"/>
                              <a14:foregroundMark x1="57813" y1="77083" x2="59375" y2="77451"/>
                              <a14:foregroundMark x1="61094" y1="78186" x2="63906" y2="79412"/>
                              <a14:foregroundMark x1="64531" y1="79289" x2="65781" y2="80147"/>
                              <a14:foregroundMark x1="65938" y1="80882" x2="66406" y2="81250"/>
                              <a14:foregroundMark x1="66406" y1="80270" x2="67188" y2="81005"/>
                              <a14:foregroundMark x1="66250" y1="80515" x2="68750" y2="82843"/>
                              <a14:foregroundMark x1="69063" y1="82353" x2="69844" y2="83211"/>
                              <a14:foregroundMark x1="68594" y1="81985" x2="69531" y2="82843"/>
                              <a14:foregroundMark x1="67656" y1="81005" x2="69219" y2="82108"/>
                              <a14:foregroundMark x1="70000" y1="83701" x2="71250" y2="85049"/>
                              <a14:foregroundMark x1="71719" y1="86520" x2="72656" y2="88235"/>
                              <a14:foregroundMark x1="72656" y1="87868" x2="73281" y2="89216"/>
                              <a14:foregroundMark x1="71250" y1="95343" x2="68125" y2="96569"/>
                              <a14:foregroundMark x1="67344" y1="96936" x2="68906" y2="96569"/>
                              <a14:foregroundMark x1="70156" y1="96201" x2="71406" y2="95711"/>
                              <a14:foregroundMark x1="71719" y1="95466" x2="72500" y2="94975"/>
                              <a14:foregroundMark x1="62500" y1="97672" x2="60313" y2="97917"/>
                              <a14:foregroundMark x1="62969" y1="97426" x2="65469" y2="97426"/>
                              <a14:foregroundMark x1="65313" y1="97426" x2="66563" y2="96936"/>
                              <a14:foregroundMark x1="52969" y1="98284" x2="48438" y2="98162"/>
                              <a14:foregroundMark x1="46719" y1="98039" x2="41406" y2="97549"/>
                              <a14:foregroundMark x1="37500" y1="97549" x2="36094" y2="97426"/>
                              <a14:foregroundMark x1="35781" y1="97426" x2="41719" y2="98039"/>
                              <a14:foregroundMark x1="43281" y1="98039" x2="45938" y2="98284"/>
                              <a14:foregroundMark x1="35156" y1="97426" x2="37656" y2="97917"/>
                              <a14:foregroundMark x1="34844" y1="97549" x2="31406" y2="96936"/>
                              <a14:foregroundMark x1="30781" y1="96691" x2="28438" y2="95833"/>
                              <a14:foregroundMark x1="26875" y1="95098" x2="25938" y2="94118"/>
                              <a14:foregroundMark x1="25938" y1="94240" x2="27969" y2="95221"/>
                              <a14:foregroundMark x1="56563" y1="98162" x2="58125" y2="98039"/>
                              <a14:foregroundMark x1="58906" y1="98039" x2="60000" y2="98039"/>
                              <a14:foregroundMark x1="54531" y1="98284" x2="56563" y2="98162"/>
                              <a14:foregroundMark x1="39063" y1="98039" x2="39063" y2="98039"/>
                              <a14:foregroundMark x1="38594" y1="98039" x2="38750" y2="98162"/>
                              <a14:foregroundMark x1="40781" y1="98162" x2="41094" y2="98162"/>
                              <a14:backgroundMark x1="57471" y1="98897" x2="58210" y2="98897"/>
                              <a14:backgroundMark x1="57190" y1="99265" x2="57656" y2="99265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5153"/>
                <a:stretch/>
              </p:blipFill>
              <p:spPr>
                <a:xfrm>
                  <a:off x="5926430" y="5154033"/>
                  <a:ext cx="5378824" cy="1703967"/>
                </a:xfrm>
                <a:prstGeom prst="rect">
                  <a:avLst/>
                </a:prstGeom>
              </p:spPr>
            </p:pic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BD2BD910-5DE9-4093-9E14-7A47E780EBEF}"/>
                    </a:ext>
                  </a:extLst>
                </p:cNvPr>
                <p:cNvSpPr/>
                <p:nvPr/>
              </p:nvSpPr>
              <p:spPr>
                <a:xfrm>
                  <a:off x="5190343" y="874386"/>
                  <a:ext cx="6850999" cy="4090596"/>
                </a:xfrm>
                <a:prstGeom prst="roundRect">
                  <a:avLst>
                    <a:gd name="adj" fmla="val 4000"/>
                  </a:avLst>
                </a:prstGeom>
                <a:solidFill>
                  <a:srgbClr val="CF93B5"/>
                </a:solidFill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49A13A29-B150-45FA-A51D-D7B49612EC41}"/>
                    </a:ext>
                  </a:extLst>
                </p:cNvPr>
                <p:cNvSpPr/>
                <p:nvPr/>
              </p:nvSpPr>
              <p:spPr>
                <a:xfrm>
                  <a:off x="5582244" y="1119864"/>
                  <a:ext cx="6067196" cy="3599637"/>
                </a:xfrm>
                <a:prstGeom prst="roundRect">
                  <a:avLst>
                    <a:gd name="adj" fmla="val 0"/>
                  </a:avLst>
                </a:prstGeom>
                <a:solidFill>
                  <a:srgbClr val="C8C9DE"/>
                </a:solidFill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: Top Corners Rounded 13">
                  <a:extLst>
                    <a:ext uri="{FF2B5EF4-FFF2-40B4-BE49-F238E27FC236}">
                      <a16:creationId xmlns:a16="http://schemas.microsoft.com/office/drawing/2014/main" id="{298A76CF-242F-4420-A719-EECBC4B2D260}"/>
                    </a:ext>
                  </a:extLst>
                </p:cNvPr>
                <p:cNvSpPr/>
                <p:nvPr/>
              </p:nvSpPr>
              <p:spPr>
                <a:xfrm rot="10800000">
                  <a:off x="8397106" y="4964979"/>
                  <a:ext cx="443346" cy="539265"/>
                </a:xfrm>
                <a:prstGeom prst="round2SameRect">
                  <a:avLst>
                    <a:gd name="adj1" fmla="val 43333"/>
                    <a:gd name="adj2" fmla="val 0"/>
                  </a:avLst>
                </a:prstGeom>
                <a:solidFill>
                  <a:srgbClr val="2E71A5"/>
                </a:solidFill>
                <a:ln w="285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16022B67-7569-4CBD-A060-77462D3616AE}"/>
                  </a:ext>
                </a:extLst>
              </p:cNvPr>
              <p:cNvSpPr/>
              <p:nvPr/>
            </p:nvSpPr>
            <p:spPr>
              <a:xfrm rot="21421545">
                <a:off x="5856173" y="1849964"/>
                <a:ext cx="401288" cy="2808075"/>
              </a:xfrm>
              <a:custGeom>
                <a:avLst/>
                <a:gdLst>
                  <a:gd name="connsiteX0" fmla="*/ 0 w 297390"/>
                  <a:gd name="connsiteY0" fmla="*/ 49566 h 2261420"/>
                  <a:gd name="connsiteX1" fmla="*/ 49566 w 297390"/>
                  <a:gd name="connsiteY1" fmla="*/ 0 h 2261420"/>
                  <a:gd name="connsiteX2" fmla="*/ 247824 w 297390"/>
                  <a:gd name="connsiteY2" fmla="*/ 0 h 2261420"/>
                  <a:gd name="connsiteX3" fmla="*/ 297390 w 297390"/>
                  <a:gd name="connsiteY3" fmla="*/ 49566 h 2261420"/>
                  <a:gd name="connsiteX4" fmla="*/ 297390 w 297390"/>
                  <a:gd name="connsiteY4" fmla="*/ 2211854 h 2261420"/>
                  <a:gd name="connsiteX5" fmla="*/ 247824 w 297390"/>
                  <a:gd name="connsiteY5" fmla="*/ 2261420 h 2261420"/>
                  <a:gd name="connsiteX6" fmla="*/ 49566 w 297390"/>
                  <a:gd name="connsiteY6" fmla="*/ 2261420 h 2261420"/>
                  <a:gd name="connsiteX7" fmla="*/ 0 w 297390"/>
                  <a:gd name="connsiteY7" fmla="*/ 2211854 h 2261420"/>
                  <a:gd name="connsiteX8" fmla="*/ 0 w 297390"/>
                  <a:gd name="connsiteY8" fmla="*/ 49566 h 2261420"/>
                  <a:gd name="connsiteX0" fmla="*/ 127820 w 297390"/>
                  <a:gd name="connsiteY0" fmla="*/ 8612 h 2289292"/>
                  <a:gd name="connsiteX1" fmla="*/ 49566 w 297390"/>
                  <a:gd name="connsiteY1" fmla="*/ 27872 h 2289292"/>
                  <a:gd name="connsiteX2" fmla="*/ 247824 w 297390"/>
                  <a:gd name="connsiteY2" fmla="*/ 27872 h 2289292"/>
                  <a:gd name="connsiteX3" fmla="*/ 297390 w 297390"/>
                  <a:gd name="connsiteY3" fmla="*/ 77438 h 2289292"/>
                  <a:gd name="connsiteX4" fmla="*/ 297390 w 297390"/>
                  <a:gd name="connsiteY4" fmla="*/ 2239726 h 2289292"/>
                  <a:gd name="connsiteX5" fmla="*/ 247824 w 297390"/>
                  <a:gd name="connsiteY5" fmla="*/ 2289292 h 2289292"/>
                  <a:gd name="connsiteX6" fmla="*/ 49566 w 297390"/>
                  <a:gd name="connsiteY6" fmla="*/ 2289292 h 2289292"/>
                  <a:gd name="connsiteX7" fmla="*/ 0 w 297390"/>
                  <a:gd name="connsiteY7" fmla="*/ 2239726 h 2289292"/>
                  <a:gd name="connsiteX8" fmla="*/ 127820 w 297390"/>
                  <a:gd name="connsiteY8" fmla="*/ 8612 h 2289292"/>
                  <a:gd name="connsiteX0" fmla="*/ 135597 w 305167"/>
                  <a:gd name="connsiteY0" fmla="*/ 8612 h 2289292"/>
                  <a:gd name="connsiteX1" fmla="*/ 57343 w 305167"/>
                  <a:gd name="connsiteY1" fmla="*/ 27872 h 2289292"/>
                  <a:gd name="connsiteX2" fmla="*/ 255601 w 305167"/>
                  <a:gd name="connsiteY2" fmla="*/ 27872 h 2289292"/>
                  <a:gd name="connsiteX3" fmla="*/ 305167 w 305167"/>
                  <a:gd name="connsiteY3" fmla="*/ 77438 h 2289292"/>
                  <a:gd name="connsiteX4" fmla="*/ 305167 w 305167"/>
                  <a:gd name="connsiteY4" fmla="*/ 2239726 h 2289292"/>
                  <a:gd name="connsiteX5" fmla="*/ 255601 w 305167"/>
                  <a:gd name="connsiteY5" fmla="*/ 2289292 h 2289292"/>
                  <a:gd name="connsiteX6" fmla="*/ 57343 w 305167"/>
                  <a:gd name="connsiteY6" fmla="*/ 2289292 h 2289292"/>
                  <a:gd name="connsiteX7" fmla="*/ 7777 w 305167"/>
                  <a:gd name="connsiteY7" fmla="*/ 2239726 h 2289292"/>
                  <a:gd name="connsiteX8" fmla="*/ 135597 w 305167"/>
                  <a:gd name="connsiteY8" fmla="*/ 8612 h 2289292"/>
                  <a:gd name="connsiteX0" fmla="*/ 135597 w 305167"/>
                  <a:gd name="connsiteY0" fmla="*/ 8612 h 2297605"/>
                  <a:gd name="connsiteX1" fmla="*/ 57343 w 305167"/>
                  <a:gd name="connsiteY1" fmla="*/ 27872 h 2297605"/>
                  <a:gd name="connsiteX2" fmla="*/ 255601 w 305167"/>
                  <a:gd name="connsiteY2" fmla="*/ 27872 h 2297605"/>
                  <a:gd name="connsiteX3" fmla="*/ 305167 w 305167"/>
                  <a:gd name="connsiteY3" fmla="*/ 77438 h 2297605"/>
                  <a:gd name="connsiteX4" fmla="*/ 305167 w 305167"/>
                  <a:gd name="connsiteY4" fmla="*/ 2239726 h 2297605"/>
                  <a:gd name="connsiteX5" fmla="*/ 255601 w 305167"/>
                  <a:gd name="connsiteY5" fmla="*/ 2289292 h 2297605"/>
                  <a:gd name="connsiteX6" fmla="*/ 144626 w 305167"/>
                  <a:gd name="connsiteY6" fmla="*/ 2297605 h 2297605"/>
                  <a:gd name="connsiteX7" fmla="*/ 7777 w 305167"/>
                  <a:gd name="connsiteY7" fmla="*/ 2239726 h 2297605"/>
                  <a:gd name="connsiteX8" fmla="*/ 135597 w 305167"/>
                  <a:gd name="connsiteY8" fmla="*/ 8612 h 2297605"/>
                  <a:gd name="connsiteX0" fmla="*/ 118055 w 287625"/>
                  <a:gd name="connsiteY0" fmla="*/ 8612 h 2297605"/>
                  <a:gd name="connsiteX1" fmla="*/ 39801 w 287625"/>
                  <a:gd name="connsiteY1" fmla="*/ 27872 h 2297605"/>
                  <a:gd name="connsiteX2" fmla="*/ 238059 w 287625"/>
                  <a:gd name="connsiteY2" fmla="*/ 27872 h 2297605"/>
                  <a:gd name="connsiteX3" fmla="*/ 287625 w 287625"/>
                  <a:gd name="connsiteY3" fmla="*/ 77438 h 2297605"/>
                  <a:gd name="connsiteX4" fmla="*/ 287625 w 287625"/>
                  <a:gd name="connsiteY4" fmla="*/ 2239726 h 2297605"/>
                  <a:gd name="connsiteX5" fmla="*/ 238059 w 287625"/>
                  <a:gd name="connsiteY5" fmla="*/ 2289292 h 2297605"/>
                  <a:gd name="connsiteX6" fmla="*/ 127084 w 287625"/>
                  <a:gd name="connsiteY6" fmla="*/ 2297605 h 2297605"/>
                  <a:gd name="connsiteX7" fmla="*/ 19330 w 287625"/>
                  <a:gd name="connsiteY7" fmla="*/ 2164911 h 2297605"/>
                  <a:gd name="connsiteX8" fmla="*/ 118055 w 287625"/>
                  <a:gd name="connsiteY8" fmla="*/ 8612 h 2297605"/>
                  <a:gd name="connsiteX0" fmla="*/ 118055 w 395592"/>
                  <a:gd name="connsiteY0" fmla="*/ 76336 h 2365329"/>
                  <a:gd name="connsiteX1" fmla="*/ 39801 w 395592"/>
                  <a:gd name="connsiteY1" fmla="*/ 95596 h 2365329"/>
                  <a:gd name="connsiteX2" fmla="*/ 391845 w 395592"/>
                  <a:gd name="connsiteY2" fmla="*/ 0 h 2365329"/>
                  <a:gd name="connsiteX3" fmla="*/ 287625 w 395592"/>
                  <a:gd name="connsiteY3" fmla="*/ 145162 h 2365329"/>
                  <a:gd name="connsiteX4" fmla="*/ 287625 w 395592"/>
                  <a:gd name="connsiteY4" fmla="*/ 2307450 h 2365329"/>
                  <a:gd name="connsiteX5" fmla="*/ 238059 w 395592"/>
                  <a:gd name="connsiteY5" fmla="*/ 2357016 h 2365329"/>
                  <a:gd name="connsiteX6" fmla="*/ 127084 w 395592"/>
                  <a:gd name="connsiteY6" fmla="*/ 2365329 h 2365329"/>
                  <a:gd name="connsiteX7" fmla="*/ 19330 w 395592"/>
                  <a:gd name="connsiteY7" fmla="*/ 2232635 h 2365329"/>
                  <a:gd name="connsiteX8" fmla="*/ 118055 w 395592"/>
                  <a:gd name="connsiteY8" fmla="*/ 76336 h 2365329"/>
                  <a:gd name="connsiteX0" fmla="*/ 118055 w 406499"/>
                  <a:gd name="connsiteY0" fmla="*/ 76336 h 2365329"/>
                  <a:gd name="connsiteX1" fmla="*/ 39801 w 406499"/>
                  <a:gd name="connsiteY1" fmla="*/ 95596 h 2365329"/>
                  <a:gd name="connsiteX2" fmla="*/ 391845 w 406499"/>
                  <a:gd name="connsiteY2" fmla="*/ 0 h 2365329"/>
                  <a:gd name="connsiteX3" fmla="*/ 399847 w 406499"/>
                  <a:gd name="connsiteY3" fmla="*/ 170100 h 2365329"/>
                  <a:gd name="connsiteX4" fmla="*/ 287625 w 406499"/>
                  <a:gd name="connsiteY4" fmla="*/ 2307450 h 2365329"/>
                  <a:gd name="connsiteX5" fmla="*/ 238059 w 406499"/>
                  <a:gd name="connsiteY5" fmla="*/ 2357016 h 2365329"/>
                  <a:gd name="connsiteX6" fmla="*/ 127084 w 406499"/>
                  <a:gd name="connsiteY6" fmla="*/ 2365329 h 2365329"/>
                  <a:gd name="connsiteX7" fmla="*/ 19330 w 406499"/>
                  <a:gd name="connsiteY7" fmla="*/ 2232635 h 2365329"/>
                  <a:gd name="connsiteX8" fmla="*/ 118055 w 406499"/>
                  <a:gd name="connsiteY8" fmla="*/ 76336 h 2365329"/>
                  <a:gd name="connsiteX0" fmla="*/ 118055 w 399847"/>
                  <a:gd name="connsiteY0" fmla="*/ 63867 h 2352860"/>
                  <a:gd name="connsiteX1" fmla="*/ 39801 w 399847"/>
                  <a:gd name="connsiteY1" fmla="*/ 83127 h 2352860"/>
                  <a:gd name="connsiteX2" fmla="*/ 275467 w 399847"/>
                  <a:gd name="connsiteY2" fmla="*/ 0 h 2352860"/>
                  <a:gd name="connsiteX3" fmla="*/ 399847 w 399847"/>
                  <a:gd name="connsiteY3" fmla="*/ 157631 h 2352860"/>
                  <a:gd name="connsiteX4" fmla="*/ 287625 w 399847"/>
                  <a:gd name="connsiteY4" fmla="*/ 2294981 h 2352860"/>
                  <a:gd name="connsiteX5" fmla="*/ 238059 w 399847"/>
                  <a:gd name="connsiteY5" fmla="*/ 2344547 h 2352860"/>
                  <a:gd name="connsiteX6" fmla="*/ 127084 w 399847"/>
                  <a:gd name="connsiteY6" fmla="*/ 2352860 h 2352860"/>
                  <a:gd name="connsiteX7" fmla="*/ 19330 w 399847"/>
                  <a:gd name="connsiteY7" fmla="*/ 2220166 h 2352860"/>
                  <a:gd name="connsiteX8" fmla="*/ 118055 w 399847"/>
                  <a:gd name="connsiteY8" fmla="*/ 63867 h 2352860"/>
                  <a:gd name="connsiteX0" fmla="*/ 118055 w 399847"/>
                  <a:gd name="connsiteY0" fmla="*/ 65678 h 2354671"/>
                  <a:gd name="connsiteX1" fmla="*/ 39801 w 399847"/>
                  <a:gd name="connsiteY1" fmla="*/ 84938 h 2354671"/>
                  <a:gd name="connsiteX2" fmla="*/ 275467 w 399847"/>
                  <a:gd name="connsiteY2" fmla="*/ 1811 h 2354671"/>
                  <a:gd name="connsiteX3" fmla="*/ 399847 w 399847"/>
                  <a:gd name="connsiteY3" fmla="*/ 159442 h 2354671"/>
                  <a:gd name="connsiteX4" fmla="*/ 287625 w 399847"/>
                  <a:gd name="connsiteY4" fmla="*/ 2296792 h 2354671"/>
                  <a:gd name="connsiteX5" fmla="*/ 238059 w 399847"/>
                  <a:gd name="connsiteY5" fmla="*/ 2346358 h 2354671"/>
                  <a:gd name="connsiteX6" fmla="*/ 127084 w 399847"/>
                  <a:gd name="connsiteY6" fmla="*/ 2354671 h 2354671"/>
                  <a:gd name="connsiteX7" fmla="*/ 19330 w 399847"/>
                  <a:gd name="connsiteY7" fmla="*/ 2221977 h 2354671"/>
                  <a:gd name="connsiteX8" fmla="*/ 118055 w 399847"/>
                  <a:gd name="connsiteY8" fmla="*/ 65678 h 2354671"/>
                  <a:gd name="connsiteX0" fmla="*/ 118055 w 399847"/>
                  <a:gd name="connsiteY0" fmla="*/ 73103 h 2362096"/>
                  <a:gd name="connsiteX1" fmla="*/ 39801 w 399847"/>
                  <a:gd name="connsiteY1" fmla="*/ 92363 h 2362096"/>
                  <a:gd name="connsiteX2" fmla="*/ 275467 w 399847"/>
                  <a:gd name="connsiteY2" fmla="*/ 9236 h 2362096"/>
                  <a:gd name="connsiteX3" fmla="*/ 399847 w 399847"/>
                  <a:gd name="connsiteY3" fmla="*/ 166867 h 2362096"/>
                  <a:gd name="connsiteX4" fmla="*/ 287625 w 399847"/>
                  <a:gd name="connsiteY4" fmla="*/ 2304217 h 2362096"/>
                  <a:gd name="connsiteX5" fmla="*/ 238059 w 399847"/>
                  <a:gd name="connsiteY5" fmla="*/ 2353783 h 2362096"/>
                  <a:gd name="connsiteX6" fmla="*/ 127084 w 399847"/>
                  <a:gd name="connsiteY6" fmla="*/ 2362096 h 2362096"/>
                  <a:gd name="connsiteX7" fmla="*/ 19330 w 399847"/>
                  <a:gd name="connsiteY7" fmla="*/ 2229402 h 2362096"/>
                  <a:gd name="connsiteX8" fmla="*/ 118055 w 399847"/>
                  <a:gd name="connsiteY8" fmla="*/ 73103 h 2362096"/>
                  <a:gd name="connsiteX0" fmla="*/ 118055 w 399847"/>
                  <a:gd name="connsiteY0" fmla="*/ 112348 h 2401341"/>
                  <a:gd name="connsiteX1" fmla="*/ 39801 w 399847"/>
                  <a:gd name="connsiteY1" fmla="*/ 131608 h 2401341"/>
                  <a:gd name="connsiteX2" fmla="*/ 325343 w 399847"/>
                  <a:gd name="connsiteY2" fmla="*/ 6917 h 2401341"/>
                  <a:gd name="connsiteX3" fmla="*/ 399847 w 399847"/>
                  <a:gd name="connsiteY3" fmla="*/ 206112 h 2401341"/>
                  <a:gd name="connsiteX4" fmla="*/ 287625 w 399847"/>
                  <a:gd name="connsiteY4" fmla="*/ 2343462 h 2401341"/>
                  <a:gd name="connsiteX5" fmla="*/ 238059 w 399847"/>
                  <a:gd name="connsiteY5" fmla="*/ 2393028 h 2401341"/>
                  <a:gd name="connsiteX6" fmla="*/ 127084 w 399847"/>
                  <a:gd name="connsiteY6" fmla="*/ 2401341 h 2401341"/>
                  <a:gd name="connsiteX7" fmla="*/ 19330 w 399847"/>
                  <a:gd name="connsiteY7" fmla="*/ 2268647 h 2401341"/>
                  <a:gd name="connsiteX8" fmla="*/ 118055 w 399847"/>
                  <a:gd name="connsiteY8" fmla="*/ 112348 h 2401341"/>
                  <a:gd name="connsiteX0" fmla="*/ 118055 w 399847"/>
                  <a:gd name="connsiteY0" fmla="*/ 112348 h 2447061"/>
                  <a:gd name="connsiteX1" fmla="*/ 39801 w 399847"/>
                  <a:gd name="connsiteY1" fmla="*/ 131608 h 2447061"/>
                  <a:gd name="connsiteX2" fmla="*/ 325343 w 399847"/>
                  <a:gd name="connsiteY2" fmla="*/ 6917 h 2447061"/>
                  <a:gd name="connsiteX3" fmla="*/ 399847 w 399847"/>
                  <a:gd name="connsiteY3" fmla="*/ 206112 h 2447061"/>
                  <a:gd name="connsiteX4" fmla="*/ 287625 w 399847"/>
                  <a:gd name="connsiteY4" fmla="*/ 2343462 h 2447061"/>
                  <a:gd name="connsiteX5" fmla="*/ 304561 w 399847"/>
                  <a:gd name="connsiteY5" fmla="*/ 2447061 h 2447061"/>
                  <a:gd name="connsiteX6" fmla="*/ 127084 w 399847"/>
                  <a:gd name="connsiteY6" fmla="*/ 2401341 h 2447061"/>
                  <a:gd name="connsiteX7" fmla="*/ 19330 w 399847"/>
                  <a:gd name="connsiteY7" fmla="*/ 2268647 h 2447061"/>
                  <a:gd name="connsiteX8" fmla="*/ 118055 w 399847"/>
                  <a:gd name="connsiteY8" fmla="*/ 112348 h 2447061"/>
                  <a:gd name="connsiteX0" fmla="*/ 118055 w 399847"/>
                  <a:gd name="connsiteY0" fmla="*/ 112348 h 2447061"/>
                  <a:gd name="connsiteX1" fmla="*/ 39801 w 399847"/>
                  <a:gd name="connsiteY1" fmla="*/ 131608 h 2447061"/>
                  <a:gd name="connsiteX2" fmla="*/ 325343 w 399847"/>
                  <a:gd name="connsiteY2" fmla="*/ 6917 h 2447061"/>
                  <a:gd name="connsiteX3" fmla="*/ 399847 w 399847"/>
                  <a:gd name="connsiteY3" fmla="*/ 206112 h 2447061"/>
                  <a:gd name="connsiteX4" fmla="*/ 287625 w 399847"/>
                  <a:gd name="connsiteY4" fmla="*/ 2343462 h 2447061"/>
                  <a:gd name="connsiteX5" fmla="*/ 304561 w 399847"/>
                  <a:gd name="connsiteY5" fmla="*/ 2447061 h 2447061"/>
                  <a:gd name="connsiteX6" fmla="*/ 131240 w 399847"/>
                  <a:gd name="connsiteY6" fmla="*/ 2442905 h 2447061"/>
                  <a:gd name="connsiteX7" fmla="*/ 19330 w 399847"/>
                  <a:gd name="connsiteY7" fmla="*/ 2268647 h 2447061"/>
                  <a:gd name="connsiteX8" fmla="*/ 118055 w 399847"/>
                  <a:gd name="connsiteY8" fmla="*/ 112348 h 2447061"/>
                  <a:gd name="connsiteX0" fmla="*/ 118055 w 399847"/>
                  <a:gd name="connsiteY0" fmla="*/ 112348 h 2447061"/>
                  <a:gd name="connsiteX1" fmla="*/ 39801 w 399847"/>
                  <a:gd name="connsiteY1" fmla="*/ 131608 h 2447061"/>
                  <a:gd name="connsiteX2" fmla="*/ 325343 w 399847"/>
                  <a:gd name="connsiteY2" fmla="*/ 6917 h 2447061"/>
                  <a:gd name="connsiteX3" fmla="*/ 399847 w 399847"/>
                  <a:gd name="connsiteY3" fmla="*/ 206112 h 2447061"/>
                  <a:gd name="connsiteX4" fmla="*/ 316720 w 399847"/>
                  <a:gd name="connsiteY4" fmla="*/ 2351775 h 2447061"/>
                  <a:gd name="connsiteX5" fmla="*/ 304561 w 399847"/>
                  <a:gd name="connsiteY5" fmla="*/ 2447061 h 2447061"/>
                  <a:gd name="connsiteX6" fmla="*/ 131240 w 399847"/>
                  <a:gd name="connsiteY6" fmla="*/ 2442905 h 2447061"/>
                  <a:gd name="connsiteX7" fmla="*/ 19330 w 399847"/>
                  <a:gd name="connsiteY7" fmla="*/ 2268647 h 2447061"/>
                  <a:gd name="connsiteX8" fmla="*/ 118055 w 399847"/>
                  <a:gd name="connsiteY8" fmla="*/ 112348 h 2447061"/>
                  <a:gd name="connsiteX0" fmla="*/ 118055 w 506477"/>
                  <a:gd name="connsiteY0" fmla="*/ 112348 h 2513563"/>
                  <a:gd name="connsiteX1" fmla="*/ 39801 w 506477"/>
                  <a:gd name="connsiteY1" fmla="*/ 131608 h 2513563"/>
                  <a:gd name="connsiteX2" fmla="*/ 325343 w 506477"/>
                  <a:gd name="connsiteY2" fmla="*/ 6917 h 2513563"/>
                  <a:gd name="connsiteX3" fmla="*/ 399847 w 506477"/>
                  <a:gd name="connsiteY3" fmla="*/ 206112 h 2513563"/>
                  <a:gd name="connsiteX4" fmla="*/ 316720 w 506477"/>
                  <a:gd name="connsiteY4" fmla="*/ 2351775 h 2513563"/>
                  <a:gd name="connsiteX5" fmla="*/ 504066 w 506477"/>
                  <a:gd name="connsiteY5" fmla="*/ 2513563 h 2513563"/>
                  <a:gd name="connsiteX6" fmla="*/ 131240 w 506477"/>
                  <a:gd name="connsiteY6" fmla="*/ 2442905 h 2513563"/>
                  <a:gd name="connsiteX7" fmla="*/ 19330 w 506477"/>
                  <a:gd name="connsiteY7" fmla="*/ 2268647 h 2513563"/>
                  <a:gd name="connsiteX8" fmla="*/ 118055 w 506477"/>
                  <a:gd name="connsiteY8" fmla="*/ 112348 h 2513563"/>
                  <a:gd name="connsiteX0" fmla="*/ 118055 w 506477"/>
                  <a:gd name="connsiteY0" fmla="*/ 112348 h 2538120"/>
                  <a:gd name="connsiteX1" fmla="*/ 39801 w 506477"/>
                  <a:gd name="connsiteY1" fmla="*/ 131608 h 2538120"/>
                  <a:gd name="connsiteX2" fmla="*/ 325343 w 506477"/>
                  <a:gd name="connsiteY2" fmla="*/ 6917 h 2538120"/>
                  <a:gd name="connsiteX3" fmla="*/ 399847 w 506477"/>
                  <a:gd name="connsiteY3" fmla="*/ 206112 h 2538120"/>
                  <a:gd name="connsiteX4" fmla="*/ 316720 w 506477"/>
                  <a:gd name="connsiteY4" fmla="*/ 2351775 h 2538120"/>
                  <a:gd name="connsiteX5" fmla="*/ 504066 w 506477"/>
                  <a:gd name="connsiteY5" fmla="*/ 2513563 h 2538120"/>
                  <a:gd name="connsiteX6" fmla="*/ 131240 w 506477"/>
                  <a:gd name="connsiteY6" fmla="*/ 2442905 h 2538120"/>
                  <a:gd name="connsiteX7" fmla="*/ 19330 w 506477"/>
                  <a:gd name="connsiteY7" fmla="*/ 2268647 h 2538120"/>
                  <a:gd name="connsiteX8" fmla="*/ 118055 w 506477"/>
                  <a:gd name="connsiteY8" fmla="*/ 112348 h 2538120"/>
                  <a:gd name="connsiteX0" fmla="*/ 118055 w 506477"/>
                  <a:gd name="connsiteY0" fmla="*/ 112348 h 2551944"/>
                  <a:gd name="connsiteX1" fmla="*/ 39801 w 506477"/>
                  <a:gd name="connsiteY1" fmla="*/ 131608 h 2551944"/>
                  <a:gd name="connsiteX2" fmla="*/ 325343 w 506477"/>
                  <a:gd name="connsiteY2" fmla="*/ 6917 h 2551944"/>
                  <a:gd name="connsiteX3" fmla="*/ 399847 w 506477"/>
                  <a:gd name="connsiteY3" fmla="*/ 206112 h 2551944"/>
                  <a:gd name="connsiteX4" fmla="*/ 316720 w 506477"/>
                  <a:gd name="connsiteY4" fmla="*/ 2351775 h 2551944"/>
                  <a:gd name="connsiteX5" fmla="*/ 504066 w 506477"/>
                  <a:gd name="connsiteY5" fmla="*/ 2513563 h 2551944"/>
                  <a:gd name="connsiteX6" fmla="*/ 131240 w 506477"/>
                  <a:gd name="connsiteY6" fmla="*/ 2509407 h 2551944"/>
                  <a:gd name="connsiteX7" fmla="*/ 19330 w 506477"/>
                  <a:gd name="connsiteY7" fmla="*/ 2268647 h 2551944"/>
                  <a:gd name="connsiteX8" fmla="*/ 118055 w 506477"/>
                  <a:gd name="connsiteY8" fmla="*/ 112348 h 2551944"/>
                  <a:gd name="connsiteX0" fmla="*/ 118055 w 506477"/>
                  <a:gd name="connsiteY0" fmla="*/ 112348 h 2581966"/>
                  <a:gd name="connsiteX1" fmla="*/ 39801 w 506477"/>
                  <a:gd name="connsiteY1" fmla="*/ 131608 h 2581966"/>
                  <a:gd name="connsiteX2" fmla="*/ 325343 w 506477"/>
                  <a:gd name="connsiteY2" fmla="*/ 6917 h 2581966"/>
                  <a:gd name="connsiteX3" fmla="*/ 399847 w 506477"/>
                  <a:gd name="connsiteY3" fmla="*/ 206112 h 2581966"/>
                  <a:gd name="connsiteX4" fmla="*/ 316720 w 506477"/>
                  <a:gd name="connsiteY4" fmla="*/ 2351775 h 2581966"/>
                  <a:gd name="connsiteX5" fmla="*/ 504066 w 506477"/>
                  <a:gd name="connsiteY5" fmla="*/ 2513563 h 2581966"/>
                  <a:gd name="connsiteX6" fmla="*/ 131240 w 506477"/>
                  <a:gd name="connsiteY6" fmla="*/ 2509407 h 2581966"/>
                  <a:gd name="connsiteX7" fmla="*/ 19330 w 506477"/>
                  <a:gd name="connsiteY7" fmla="*/ 2268647 h 2581966"/>
                  <a:gd name="connsiteX8" fmla="*/ 118055 w 506477"/>
                  <a:gd name="connsiteY8" fmla="*/ 112348 h 2581966"/>
                  <a:gd name="connsiteX0" fmla="*/ 118055 w 506477"/>
                  <a:gd name="connsiteY0" fmla="*/ 112348 h 2610837"/>
                  <a:gd name="connsiteX1" fmla="*/ 39801 w 506477"/>
                  <a:gd name="connsiteY1" fmla="*/ 131608 h 2610837"/>
                  <a:gd name="connsiteX2" fmla="*/ 325343 w 506477"/>
                  <a:gd name="connsiteY2" fmla="*/ 6917 h 2610837"/>
                  <a:gd name="connsiteX3" fmla="*/ 399847 w 506477"/>
                  <a:gd name="connsiteY3" fmla="*/ 206112 h 2610837"/>
                  <a:gd name="connsiteX4" fmla="*/ 316720 w 506477"/>
                  <a:gd name="connsiteY4" fmla="*/ 2351775 h 2610837"/>
                  <a:gd name="connsiteX5" fmla="*/ 504066 w 506477"/>
                  <a:gd name="connsiteY5" fmla="*/ 2513563 h 2610837"/>
                  <a:gd name="connsiteX6" fmla="*/ 110458 w 506477"/>
                  <a:gd name="connsiteY6" fmla="*/ 2555127 h 2610837"/>
                  <a:gd name="connsiteX7" fmla="*/ 19330 w 506477"/>
                  <a:gd name="connsiteY7" fmla="*/ 2268647 h 2610837"/>
                  <a:gd name="connsiteX8" fmla="*/ 118055 w 506477"/>
                  <a:gd name="connsiteY8" fmla="*/ 112348 h 2610837"/>
                  <a:gd name="connsiteX0" fmla="*/ 118055 w 507279"/>
                  <a:gd name="connsiteY0" fmla="*/ 112348 h 2610837"/>
                  <a:gd name="connsiteX1" fmla="*/ 39801 w 507279"/>
                  <a:gd name="connsiteY1" fmla="*/ 131608 h 2610837"/>
                  <a:gd name="connsiteX2" fmla="*/ 325343 w 507279"/>
                  <a:gd name="connsiteY2" fmla="*/ 6917 h 2610837"/>
                  <a:gd name="connsiteX3" fmla="*/ 399847 w 507279"/>
                  <a:gd name="connsiteY3" fmla="*/ 206112 h 2610837"/>
                  <a:gd name="connsiteX4" fmla="*/ 374909 w 507279"/>
                  <a:gd name="connsiteY4" fmla="*/ 2306055 h 2610837"/>
                  <a:gd name="connsiteX5" fmla="*/ 504066 w 507279"/>
                  <a:gd name="connsiteY5" fmla="*/ 2513563 h 2610837"/>
                  <a:gd name="connsiteX6" fmla="*/ 110458 w 507279"/>
                  <a:gd name="connsiteY6" fmla="*/ 2555127 h 2610837"/>
                  <a:gd name="connsiteX7" fmla="*/ 19330 w 507279"/>
                  <a:gd name="connsiteY7" fmla="*/ 2268647 h 2610837"/>
                  <a:gd name="connsiteX8" fmla="*/ 118055 w 507279"/>
                  <a:gd name="connsiteY8" fmla="*/ 112348 h 2610837"/>
                  <a:gd name="connsiteX0" fmla="*/ 118055 w 508152"/>
                  <a:gd name="connsiteY0" fmla="*/ 112348 h 2610837"/>
                  <a:gd name="connsiteX1" fmla="*/ 39801 w 508152"/>
                  <a:gd name="connsiteY1" fmla="*/ 131608 h 2610837"/>
                  <a:gd name="connsiteX2" fmla="*/ 325343 w 508152"/>
                  <a:gd name="connsiteY2" fmla="*/ 6917 h 2610837"/>
                  <a:gd name="connsiteX3" fmla="*/ 399847 w 508152"/>
                  <a:gd name="connsiteY3" fmla="*/ 206112 h 2610837"/>
                  <a:gd name="connsiteX4" fmla="*/ 412317 w 508152"/>
                  <a:gd name="connsiteY4" fmla="*/ 2285273 h 2610837"/>
                  <a:gd name="connsiteX5" fmla="*/ 504066 w 508152"/>
                  <a:gd name="connsiteY5" fmla="*/ 2513563 h 2610837"/>
                  <a:gd name="connsiteX6" fmla="*/ 110458 w 508152"/>
                  <a:gd name="connsiteY6" fmla="*/ 2555127 h 2610837"/>
                  <a:gd name="connsiteX7" fmla="*/ 19330 w 508152"/>
                  <a:gd name="connsiteY7" fmla="*/ 2268647 h 2610837"/>
                  <a:gd name="connsiteX8" fmla="*/ 118055 w 508152"/>
                  <a:gd name="connsiteY8" fmla="*/ 112348 h 2610837"/>
                  <a:gd name="connsiteX0" fmla="*/ 91479 w 545252"/>
                  <a:gd name="connsiteY0" fmla="*/ 152759 h 2610837"/>
                  <a:gd name="connsiteX1" fmla="*/ 76901 w 545252"/>
                  <a:gd name="connsiteY1" fmla="*/ 131608 h 2610837"/>
                  <a:gd name="connsiteX2" fmla="*/ 362443 w 545252"/>
                  <a:gd name="connsiteY2" fmla="*/ 6917 h 2610837"/>
                  <a:gd name="connsiteX3" fmla="*/ 436947 w 545252"/>
                  <a:gd name="connsiteY3" fmla="*/ 206112 h 2610837"/>
                  <a:gd name="connsiteX4" fmla="*/ 449417 w 545252"/>
                  <a:gd name="connsiteY4" fmla="*/ 2285273 h 2610837"/>
                  <a:gd name="connsiteX5" fmla="*/ 541166 w 545252"/>
                  <a:gd name="connsiteY5" fmla="*/ 2513563 h 2610837"/>
                  <a:gd name="connsiteX6" fmla="*/ 147558 w 545252"/>
                  <a:gd name="connsiteY6" fmla="*/ 2555127 h 2610837"/>
                  <a:gd name="connsiteX7" fmla="*/ 56430 w 545252"/>
                  <a:gd name="connsiteY7" fmla="*/ 2268647 h 2610837"/>
                  <a:gd name="connsiteX8" fmla="*/ 91479 w 545252"/>
                  <a:gd name="connsiteY8" fmla="*/ 152759 h 2610837"/>
                  <a:gd name="connsiteX0" fmla="*/ 91479 w 545252"/>
                  <a:gd name="connsiteY0" fmla="*/ 154255 h 2612333"/>
                  <a:gd name="connsiteX1" fmla="*/ 166366 w 545252"/>
                  <a:gd name="connsiteY1" fmla="*/ 103704 h 2612333"/>
                  <a:gd name="connsiteX2" fmla="*/ 362443 w 545252"/>
                  <a:gd name="connsiteY2" fmla="*/ 8413 h 2612333"/>
                  <a:gd name="connsiteX3" fmla="*/ 436947 w 545252"/>
                  <a:gd name="connsiteY3" fmla="*/ 207608 h 2612333"/>
                  <a:gd name="connsiteX4" fmla="*/ 449417 w 545252"/>
                  <a:gd name="connsiteY4" fmla="*/ 2286769 h 2612333"/>
                  <a:gd name="connsiteX5" fmla="*/ 541166 w 545252"/>
                  <a:gd name="connsiteY5" fmla="*/ 2515059 h 2612333"/>
                  <a:gd name="connsiteX6" fmla="*/ 147558 w 545252"/>
                  <a:gd name="connsiteY6" fmla="*/ 2556623 h 2612333"/>
                  <a:gd name="connsiteX7" fmla="*/ 56430 w 545252"/>
                  <a:gd name="connsiteY7" fmla="*/ 2270143 h 2612333"/>
                  <a:gd name="connsiteX8" fmla="*/ 91479 w 545252"/>
                  <a:gd name="connsiteY8" fmla="*/ 154255 h 2612333"/>
                  <a:gd name="connsiteX0" fmla="*/ 91479 w 545252"/>
                  <a:gd name="connsiteY0" fmla="*/ 159122 h 2617200"/>
                  <a:gd name="connsiteX1" fmla="*/ 123010 w 545252"/>
                  <a:gd name="connsiteY1" fmla="*/ 58020 h 2617200"/>
                  <a:gd name="connsiteX2" fmla="*/ 362443 w 545252"/>
                  <a:gd name="connsiteY2" fmla="*/ 13280 h 2617200"/>
                  <a:gd name="connsiteX3" fmla="*/ 436947 w 545252"/>
                  <a:gd name="connsiteY3" fmla="*/ 212475 h 2617200"/>
                  <a:gd name="connsiteX4" fmla="*/ 449417 w 545252"/>
                  <a:gd name="connsiteY4" fmla="*/ 2291636 h 2617200"/>
                  <a:gd name="connsiteX5" fmla="*/ 541166 w 545252"/>
                  <a:gd name="connsiteY5" fmla="*/ 2519926 h 2617200"/>
                  <a:gd name="connsiteX6" fmla="*/ 147558 w 545252"/>
                  <a:gd name="connsiteY6" fmla="*/ 2561490 h 2617200"/>
                  <a:gd name="connsiteX7" fmla="*/ 56430 w 545252"/>
                  <a:gd name="connsiteY7" fmla="*/ 2275010 h 2617200"/>
                  <a:gd name="connsiteX8" fmla="*/ 91479 w 545252"/>
                  <a:gd name="connsiteY8" fmla="*/ 159122 h 2617200"/>
                  <a:gd name="connsiteX0" fmla="*/ 78593 w 578126"/>
                  <a:gd name="connsiteY0" fmla="*/ 162491 h 2617200"/>
                  <a:gd name="connsiteX1" fmla="*/ 155884 w 578126"/>
                  <a:gd name="connsiteY1" fmla="*/ 58020 h 2617200"/>
                  <a:gd name="connsiteX2" fmla="*/ 395317 w 578126"/>
                  <a:gd name="connsiteY2" fmla="*/ 13280 h 2617200"/>
                  <a:gd name="connsiteX3" fmla="*/ 469821 w 578126"/>
                  <a:gd name="connsiteY3" fmla="*/ 212475 h 2617200"/>
                  <a:gd name="connsiteX4" fmla="*/ 482291 w 578126"/>
                  <a:gd name="connsiteY4" fmla="*/ 2291636 h 2617200"/>
                  <a:gd name="connsiteX5" fmla="*/ 574040 w 578126"/>
                  <a:gd name="connsiteY5" fmla="*/ 2519926 h 2617200"/>
                  <a:gd name="connsiteX6" fmla="*/ 180432 w 578126"/>
                  <a:gd name="connsiteY6" fmla="*/ 2561490 h 2617200"/>
                  <a:gd name="connsiteX7" fmla="*/ 89304 w 578126"/>
                  <a:gd name="connsiteY7" fmla="*/ 2275010 h 2617200"/>
                  <a:gd name="connsiteX8" fmla="*/ 78593 w 578126"/>
                  <a:gd name="connsiteY8" fmla="*/ 162491 h 2617200"/>
                  <a:gd name="connsiteX0" fmla="*/ 78593 w 579891"/>
                  <a:gd name="connsiteY0" fmla="*/ 162491 h 2617200"/>
                  <a:gd name="connsiteX1" fmla="*/ 155884 w 579891"/>
                  <a:gd name="connsiteY1" fmla="*/ 58020 h 2617200"/>
                  <a:gd name="connsiteX2" fmla="*/ 395317 w 579891"/>
                  <a:gd name="connsiteY2" fmla="*/ 13280 h 2617200"/>
                  <a:gd name="connsiteX3" fmla="*/ 469821 w 579891"/>
                  <a:gd name="connsiteY3" fmla="*/ 212475 h 2617200"/>
                  <a:gd name="connsiteX4" fmla="*/ 523854 w 579891"/>
                  <a:gd name="connsiteY4" fmla="*/ 2298745 h 2617200"/>
                  <a:gd name="connsiteX5" fmla="*/ 574040 w 579891"/>
                  <a:gd name="connsiteY5" fmla="*/ 2519926 h 2617200"/>
                  <a:gd name="connsiteX6" fmla="*/ 180432 w 579891"/>
                  <a:gd name="connsiteY6" fmla="*/ 2561490 h 2617200"/>
                  <a:gd name="connsiteX7" fmla="*/ 89304 w 579891"/>
                  <a:gd name="connsiteY7" fmla="*/ 2275010 h 2617200"/>
                  <a:gd name="connsiteX8" fmla="*/ 78593 w 579891"/>
                  <a:gd name="connsiteY8" fmla="*/ 162491 h 2617200"/>
                  <a:gd name="connsiteX0" fmla="*/ 78593 w 581354"/>
                  <a:gd name="connsiteY0" fmla="*/ 162491 h 2617200"/>
                  <a:gd name="connsiteX1" fmla="*/ 155884 w 581354"/>
                  <a:gd name="connsiteY1" fmla="*/ 58020 h 2617200"/>
                  <a:gd name="connsiteX2" fmla="*/ 395317 w 581354"/>
                  <a:gd name="connsiteY2" fmla="*/ 13280 h 2617200"/>
                  <a:gd name="connsiteX3" fmla="*/ 469821 w 581354"/>
                  <a:gd name="connsiteY3" fmla="*/ 212475 h 2617200"/>
                  <a:gd name="connsiteX4" fmla="*/ 523854 w 581354"/>
                  <a:gd name="connsiteY4" fmla="*/ 2298745 h 2617200"/>
                  <a:gd name="connsiteX5" fmla="*/ 574040 w 581354"/>
                  <a:gd name="connsiteY5" fmla="*/ 2519926 h 2617200"/>
                  <a:gd name="connsiteX6" fmla="*/ 180432 w 581354"/>
                  <a:gd name="connsiteY6" fmla="*/ 2561490 h 2617200"/>
                  <a:gd name="connsiteX7" fmla="*/ 89304 w 581354"/>
                  <a:gd name="connsiteY7" fmla="*/ 2275010 h 2617200"/>
                  <a:gd name="connsiteX8" fmla="*/ 78593 w 581354"/>
                  <a:gd name="connsiteY8" fmla="*/ 162491 h 2617200"/>
                  <a:gd name="connsiteX0" fmla="*/ 78593 w 584819"/>
                  <a:gd name="connsiteY0" fmla="*/ 162491 h 2617200"/>
                  <a:gd name="connsiteX1" fmla="*/ 155884 w 584819"/>
                  <a:gd name="connsiteY1" fmla="*/ 58020 h 2617200"/>
                  <a:gd name="connsiteX2" fmla="*/ 395317 w 584819"/>
                  <a:gd name="connsiteY2" fmla="*/ 13280 h 2617200"/>
                  <a:gd name="connsiteX3" fmla="*/ 469821 w 584819"/>
                  <a:gd name="connsiteY3" fmla="*/ 212475 h 2617200"/>
                  <a:gd name="connsiteX4" fmla="*/ 523854 w 584819"/>
                  <a:gd name="connsiteY4" fmla="*/ 2298745 h 2617200"/>
                  <a:gd name="connsiteX5" fmla="*/ 574040 w 584819"/>
                  <a:gd name="connsiteY5" fmla="*/ 2519926 h 2617200"/>
                  <a:gd name="connsiteX6" fmla="*/ 180432 w 584819"/>
                  <a:gd name="connsiteY6" fmla="*/ 2561490 h 2617200"/>
                  <a:gd name="connsiteX7" fmla="*/ 89304 w 584819"/>
                  <a:gd name="connsiteY7" fmla="*/ 2275010 h 2617200"/>
                  <a:gd name="connsiteX8" fmla="*/ 78593 w 584819"/>
                  <a:gd name="connsiteY8" fmla="*/ 162491 h 2617200"/>
                  <a:gd name="connsiteX0" fmla="*/ 78593 w 584819"/>
                  <a:gd name="connsiteY0" fmla="*/ 162491 h 2617200"/>
                  <a:gd name="connsiteX1" fmla="*/ 155884 w 584819"/>
                  <a:gd name="connsiteY1" fmla="*/ 58020 h 2617200"/>
                  <a:gd name="connsiteX2" fmla="*/ 395317 w 584819"/>
                  <a:gd name="connsiteY2" fmla="*/ 13280 h 2617200"/>
                  <a:gd name="connsiteX3" fmla="*/ 469821 w 584819"/>
                  <a:gd name="connsiteY3" fmla="*/ 212475 h 2617200"/>
                  <a:gd name="connsiteX4" fmla="*/ 523854 w 584819"/>
                  <a:gd name="connsiteY4" fmla="*/ 2298745 h 2617200"/>
                  <a:gd name="connsiteX5" fmla="*/ 574040 w 584819"/>
                  <a:gd name="connsiteY5" fmla="*/ 2519926 h 2617200"/>
                  <a:gd name="connsiteX6" fmla="*/ 180432 w 584819"/>
                  <a:gd name="connsiteY6" fmla="*/ 2561490 h 2617200"/>
                  <a:gd name="connsiteX7" fmla="*/ 89304 w 584819"/>
                  <a:gd name="connsiteY7" fmla="*/ 2275010 h 2617200"/>
                  <a:gd name="connsiteX8" fmla="*/ 78593 w 584819"/>
                  <a:gd name="connsiteY8" fmla="*/ 162491 h 2617200"/>
                  <a:gd name="connsiteX0" fmla="*/ 78593 w 586505"/>
                  <a:gd name="connsiteY0" fmla="*/ 162491 h 2617200"/>
                  <a:gd name="connsiteX1" fmla="*/ 155884 w 586505"/>
                  <a:gd name="connsiteY1" fmla="*/ 58020 h 2617200"/>
                  <a:gd name="connsiteX2" fmla="*/ 395317 w 586505"/>
                  <a:gd name="connsiteY2" fmla="*/ 13280 h 2617200"/>
                  <a:gd name="connsiteX3" fmla="*/ 469821 w 586505"/>
                  <a:gd name="connsiteY3" fmla="*/ 212475 h 2617200"/>
                  <a:gd name="connsiteX4" fmla="*/ 532167 w 586505"/>
                  <a:gd name="connsiteY4" fmla="*/ 2248991 h 2617200"/>
                  <a:gd name="connsiteX5" fmla="*/ 574040 w 586505"/>
                  <a:gd name="connsiteY5" fmla="*/ 2519926 h 2617200"/>
                  <a:gd name="connsiteX6" fmla="*/ 180432 w 586505"/>
                  <a:gd name="connsiteY6" fmla="*/ 2561490 h 2617200"/>
                  <a:gd name="connsiteX7" fmla="*/ 89304 w 586505"/>
                  <a:gd name="connsiteY7" fmla="*/ 2275010 h 2617200"/>
                  <a:gd name="connsiteX8" fmla="*/ 78593 w 586505"/>
                  <a:gd name="connsiteY8" fmla="*/ 162491 h 2617200"/>
                  <a:gd name="connsiteX0" fmla="*/ 78593 w 582669"/>
                  <a:gd name="connsiteY0" fmla="*/ 162491 h 2617200"/>
                  <a:gd name="connsiteX1" fmla="*/ 155884 w 582669"/>
                  <a:gd name="connsiteY1" fmla="*/ 58020 h 2617200"/>
                  <a:gd name="connsiteX2" fmla="*/ 395317 w 582669"/>
                  <a:gd name="connsiteY2" fmla="*/ 13280 h 2617200"/>
                  <a:gd name="connsiteX3" fmla="*/ 469821 w 582669"/>
                  <a:gd name="connsiteY3" fmla="*/ 212475 h 2617200"/>
                  <a:gd name="connsiteX4" fmla="*/ 532167 w 582669"/>
                  <a:gd name="connsiteY4" fmla="*/ 2248991 h 2617200"/>
                  <a:gd name="connsiteX5" fmla="*/ 574040 w 582669"/>
                  <a:gd name="connsiteY5" fmla="*/ 2519926 h 2617200"/>
                  <a:gd name="connsiteX6" fmla="*/ 180432 w 582669"/>
                  <a:gd name="connsiteY6" fmla="*/ 2561490 h 2617200"/>
                  <a:gd name="connsiteX7" fmla="*/ 89304 w 582669"/>
                  <a:gd name="connsiteY7" fmla="*/ 2275010 h 2617200"/>
                  <a:gd name="connsiteX8" fmla="*/ 78593 w 582669"/>
                  <a:gd name="connsiteY8" fmla="*/ 162491 h 2617200"/>
                  <a:gd name="connsiteX0" fmla="*/ 78593 w 613061"/>
                  <a:gd name="connsiteY0" fmla="*/ 162491 h 2628246"/>
                  <a:gd name="connsiteX1" fmla="*/ 155884 w 613061"/>
                  <a:gd name="connsiteY1" fmla="*/ 58020 h 2628246"/>
                  <a:gd name="connsiteX2" fmla="*/ 395317 w 613061"/>
                  <a:gd name="connsiteY2" fmla="*/ 13280 h 2628246"/>
                  <a:gd name="connsiteX3" fmla="*/ 469821 w 613061"/>
                  <a:gd name="connsiteY3" fmla="*/ 212475 h 2628246"/>
                  <a:gd name="connsiteX4" fmla="*/ 532167 w 613061"/>
                  <a:gd name="connsiteY4" fmla="*/ 2248991 h 2628246"/>
                  <a:gd name="connsiteX5" fmla="*/ 607291 w 613061"/>
                  <a:gd name="connsiteY5" fmla="*/ 2551911 h 2628246"/>
                  <a:gd name="connsiteX6" fmla="*/ 180432 w 613061"/>
                  <a:gd name="connsiteY6" fmla="*/ 2561490 h 2628246"/>
                  <a:gd name="connsiteX7" fmla="*/ 89304 w 613061"/>
                  <a:gd name="connsiteY7" fmla="*/ 2275010 h 2628246"/>
                  <a:gd name="connsiteX8" fmla="*/ 78593 w 613061"/>
                  <a:gd name="connsiteY8" fmla="*/ 162491 h 2628246"/>
                  <a:gd name="connsiteX0" fmla="*/ 78593 w 582669"/>
                  <a:gd name="connsiteY0" fmla="*/ 162491 h 2642883"/>
                  <a:gd name="connsiteX1" fmla="*/ 155884 w 582669"/>
                  <a:gd name="connsiteY1" fmla="*/ 58020 h 2642883"/>
                  <a:gd name="connsiteX2" fmla="*/ 395317 w 582669"/>
                  <a:gd name="connsiteY2" fmla="*/ 13280 h 2642883"/>
                  <a:gd name="connsiteX3" fmla="*/ 469821 w 582669"/>
                  <a:gd name="connsiteY3" fmla="*/ 212475 h 2642883"/>
                  <a:gd name="connsiteX4" fmla="*/ 532167 w 582669"/>
                  <a:gd name="connsiteY4" fmla="*/ 2248991 h 2642883"/>
                  <a:gd name="connsiteX5" fmla="*/ 574040 w 582669"/>
                  <a:gd name="connsiteY5" fmla="*/ 2583896 h 2642883"/>
                  <a:gd name="connsiteX6" fmla="*/ 180432 w 582669"/>
                  <a:gd name="connsiteY6" fmla="*/ 2561490 h 2642883"/>
                  <a:gd name="connsiteX7" fmla="*/ 89304 w 582669"/>
                  <a:gd name="connsiteY7" fmla="*/ 2275010 h 2642883"/>
                  <a:gd name="connsiteX8" fmla="*/ 78593 w 582669"/>
                  <a:gd name="connsiteY8" fmla="*/ 162491 h 2642883"/>
                  <a:gd name="connsiteX0" fmla="*/ 85140 w 589216"/>
                  <a:gd name="connsiteY0" fmla="*/ 162491 h 2642883"/>
                  <a:gd name="connsiteX1" fmla="*/ 162431 w 589216"/>
                  <a:gd name="connsiteY1" fmla="*/ 58020 h 2642883"/>
                  <a:gd name="connsiteX2" fmla="*/ 401864 w 589216"/>
                  <a:gd name="connsiteY2" fmla="*/ 13280 h 2642883"/>
                  <a:gd name="connsiteX3" fmla="*/ 476368 w 589216"/>
                  <a:gd name="connsiteY3" fmla="*/ 212475 h 2642883"/>
                  <a:gd name="connsiteX4" fmla="*/ 538714 w 589216"/>
                  <a:gd name="connsiteY4" fmla="*/ 2248991 h 2642883"/>
                  <a:gd name="connsiteX5" fmla="*/ 580587 w 589216"/>
                  <a:gd name="connsiteY5" fmla="*/ 2583896 h 2642883"/>
                  <a:gd name="connsiteX6" fmla="*/ 186979 w 589216"/>
                  <a:gd name="connsiteY6" fmla="*/ 2561490 h 2642883"/>
                  <a:gd name="connsiteX7" fmla="*/ 70912 w 589216"/>
                  <a:gd name="connsiteY7" fmla="*/ 2275010 h 2642883"/>
                  <a:gd name="connsiteX8" fmla="*/ 85140 w 589216"/>
                  <a:gd name="connsiteY8" fmla="*/ 162491 h 2642883"/>
                  <a:gd name="connsiteX0" fmla="*/ 97180 w 601256"/>
                  <a:gd name="connsiteY0" fmla="*/ 162491 h 2642883"/>
                  <a:gd name="connsiteX1" fmla="*/ 174471 w 601256"/>
                  <a:gd name="connsiteY1" fmla="*/ 58020 h 2642883"/>
                  <a:gd name="connsiteX2" fmla="*/ 413904 w 601256"/>
                  <a:gd name="connsiteY2" fmla="*/ 13280 h 2642883"/>
                  <a:gd name="connsiteX3" fmla="*/ 488408 w 601256"/>
                  <a:gd name="connsiteY3" fmla="*/ 212475 h 2642883"/>
                  <a:gd name="connsiteX4" fmla="*/ 550754 w 601256"/>
                  <a:gd name="connsiteY4" fmla="*/ 2248991 h 2642883"/>
                  <a:gd name="connsiteX5" fmla="*/ 592627 w 601256"/>
                  <a:gd name="connsiteY5" fmla="*/ 2583896 h 2642883"/>
                  <a:gd name="connsiteX6" fmla="*/ 199019 w 601256"/>
                  <a:gd name="connsiteY6" fmla="*/ 2561490 h 2642883"/>
                  <a:gd name="connsiteX7" fmla="*/ 82952 w 601256"/>
                  <a:gd name="connsiteY7" fmla="*/ 2275010 h 2642883"/>
                  <a:gd name="connsiteX8" fmla="*/ 97180 w 601256"/>
                  <a:gd name="connsiteY8" fmla="*/ 162491 h 2642883"/>
                  <a:gd name="connsiteX0" fmla="*/ 108584 w 612660"/>
                  <a:gd name="connsiteY0" fmla="*/ 162491 h 2642883"/>
                  <a:gd name="connsiteX1" fmla="*/ 185875 w 612660"/>
                  <a:gd name="connsiteY1" fmla="*/ 58020 h 2642883"/>
                  <a:gd name="connsiteX2" fmla="*/ 425308 w 612660"/>
                  <a:gd name="connsiteY2" fmla="*/ 13280 h 2642883"/>
                  <a:gd name="connsiteX3" fmla="*/ 499812 w 612660"/>
                  <a:gd name="connsiteY3" fmla="*/ 212475 h 2642883"/>
                  <a:gd name="connsiteX4" fmla="*/ 562158 w 612660"/>
                  <a:gd name="connsiteY4" fmla="*/ 2248991 h 2642883"/>
                  <a:gd name="connsiteX5" fmla="*/ 604031 w 612660"/>
                  <a:gd name="connsiteY5" fmla="*/ 2583896 h 2642883"/>
                  <a:gd name="connsiteX6" fmla="*/ 210423 w 612660"/>
                  <a:gd name="connsiteY6" fmla="*/ 2561490 h 2642883"/>
                  <a:gd name="connsiteX7" fmla="*/ 94356 w 612660"/>
                  <a:gd name="connsiteY7" fmla="*/ 2275010 h 2642883"/>
                  <a:gd name="connsiteX8" fmla="*/ 108584 w 612660"/>
                  <a:gd name="connsiteY8" fmla="*/ 162491 h 2642883"/>
                  <a:gd name="connsiteX0" fmla="*/ 108584 w 612660"/>
                  <a:gd name="connsiteY0" fmla="*/ 190932 h 2671324"/>
                  <a:gd name="connsiteX1" fmla="*/ 185875 w 612660"/>
                  <a:gd name="connsiteY1" fmla="*/ 86461 h 2671324"/>
                  <a:gd name="connsiteX2" fmla="*/ 458559 w 612660"/>
                  <a:gd name="connsiteY2" fmla="*/ 9735 h 2671324"/>
                  <a:gd name="connsiteX3" fmla="*/ 499812 w 612660"/>
                  <a:gd name="connsiteY3" fmla="*/ 240916 h 2671324"/>
                  <a:gd name="connsiteX4" fmla="*/ 562158 w 612660"/>
                  <a:gd name="connsiteY4" fmla="*/ 2277432 h 2671324"/>
                  <a:gd name="connsiteX5" fmla="*/ 604031 w 612660"/>
                  <a:gd name="connsiteY5" fmla="*/ 2612337 h 2671324"/>
                  <a:gd name="connsiteX6" fmla="*/ 210423 w 612660"/>
                  <a:gd name="connsiteY6" fmla="*/ 2589931 h 2671324"/>
                  <a:gd name="connsiteX7" fmla="*/ 94356 w 612660"/>
                  <a:gd name="connsiteY7" fmla="*/ 2303451 h 2671324"/>
                  <a:gd name="connsiteX8" fmla="*/ 108584 w 612660"/>
                  <a:gd name="connsiteY8" fmla="*/ 190932 h 2671324"/>
                  <a:gd name="connsiteX0" fmla="*/ 108584 w 612660"/>
                  <a:gd name="connsiteY0" fmla="*/ 201288 h 2681680"/>
                  <a:gd name="connsiteX1" fmla="*/ 185875 w 612660"/>
                  <a:gd name="connsiteY1" fmla="*/ 96817 h 2681680"/>
                  <a:gd name="connsiteX2" fmla="*/ 458559 w 612660"/>
                  <a:gd name="connsiteY2" fmla="*/ 20091 h 2681680"/>
                  <a:gd name="connsiteX3" fmla="*/ 499812 w 612660"/>
                  <a:gd name="connsiteY3" fmla="*/ 251272 h 2681680"/>
                  <a:gd name="connsiteX4" fmla="*/ 562158 w 612660"/>
                  <a:gd name="connsiteY4" fmla="*/ 2287788 h 2681680"/>
                  <a:gd name="connsiteX5" fmla="*/ 604031 w 612660"/>
                  <a:gd name="connsiteY5" fmla="*/ 2622693 h 2681680"/>
                  <a:gd name="connsiteX6" fmla="*/ 210423 w 612660"/>
                  <a:gd name="connsiteY6" fmla="*/ 2600287 h 2681680"/>
                  <a:gd name="connsiteX7" fmla="*/ 94356 w 612660"/>
                  <a:gd name="connsiteY7" fmla="*/ 2313807 h 2681680"/>
                  <a:gd name="connsiteX8" fmla="*/ 108584 w 612660"/>
                  <a:gd name="connsiteY8" fmla="*/ 201288 h 2681680"/>
                  <a:gd name="connsiteX0" fmla="*/ 108584 w 612660"/>
                  <a:gd name="connsiteY0" fmla="*/ 201288 h 2681680"/>
                  <a:gd name="connsiteX1" fmla="*/ 185875 w 612660"/>
                  <a:gd name="connsiteY1" fmla="*/ 96817 h 2681680"/>
                  <a:gd name="connsiteX2" fmla="*/ 458559 w 612660"/>
                  <a:gd name="connsiteY2" fmla="*/ 20091 h 2681680"/>
                  <a:gd name="connsiteX3" fmla="*/ 499812 w 612660"/>
                  <a:gd name="connsiteY3" fmla="*/ 251272 h 2681680"/>
                  <a:gd name="connsiteX4" fmla="*/ 562158 w 612660"/>
                  <a:gd name="connsiteY4" fmla="*/ 2287788 h 2681680"/>
                  <a:gd name="connsiteX5" fmla="*/ 604031 w 612660"/>
                  <a:gd name="connsiteY5" fmla="*/ 2622693 h 2681680"/>
                  <a:gd name="connsiteX6" fmla="*/ 210423 w 612660"/>
                  <a:gd name="connsiteY6" fmla="*/ 2600287 h 2681680"/>
                  <a:gd name="connsiteX7" fmla="*/ 94356 w 612660"/>
                  <a:gd name="connsiteY7" fmla="*/ 2313807 h 2681680"/>
                  <a:gd name="connsiteX8" fmla="*/ 108584 w 612660"/>
                  <a:gd name="connsiteY8" fmla="*/ 201288 h 2681680"/>
                  <a:gd name="connsiteX0" fmla="*/ 108584 w 612660"/>
                  <a:gd name="connsiteY0" fmla="*/ 213767 h 2694159"/>
                  <a:gd name="connsiteX1" fmla="*/ 173406 w 612660"/>
                  <a:gd name="connsiteY1" fmla="*/ 73758 h 2694159"/>
                  <a:gd name="connsiteX2" fmla="*/ 458559 w 612660"/>
                  <a:gd name="connsiteY2" fmla="*/ 32570 h 2694159"/>
                  <a:gd name="connsiteX3" fmla="*/ 499812 w 612660"/>
                  <a:gd name="connsiteY3" fmla="*/ 263751 h 2694159"/>
                  <a:gd name="connsiteX4" fmla="*/ 562158 w 612660"/>
                  <a:gd name="connsiteY4" fmla="*/ 2300267 h 2694159"/>
                  <a:gd name="connsiteX5" fmla="*/ 604031 w 612660"/>
                  <a:gd name="connsiteY5" fmla="*/ 2635172 h 2694159"/>
                  <a:gd name="connsiteX6" fmla="*/ 210423 w 612660"/>
                  <a:gd name="connsiteY6" fmla="*/ 2612766 h 2694159"/>
                  <a:gd name="connsiteX7" fmla="*/ 94356 w 612660"/>
                  <a:gd name="connsiteY7" fmla="*/ 2326286 h 2694159"/>
                  <a:gd name="connsiteX8" fmla="*/ 108584 w 612660"/>
                  <a:gd name="connsiteY8" fmla="*/ 213767 h 2694159"/>
                  <a:gd name="connsiteX0" fmla="*/ 108584 w 612660"/>
                  <a:gd name="connsiteY0" fmla="*/ 206821 h 2687213"/>
                  <a:gd name="connsiteX1" fmla="*/ 173406 w 612660"/>
                  <a:gd name="connsiteY1" fmla="*/ 66812 h 2687213"/>
                  <a:gd name="connsiteX2" fmla="*/ 458559 w 612660"/>
                  <a:gd name="connsiteY2" fmla="*/ 25624 h 2687213"/>
                  <a:gd name="connsiteX3" fmla="*/ 499812 w 612660"/>
                  <a:gd name="connsiteY3" fmla="*/ 256805 h 2687213"/>
                  <a:gd name="connsiteX4" fmla="*/ 562158 w 612660"/>
                  <a:gd name="connsiteY4" fmla="*/ 2293321 h 2687213"/>
                  <a:gd name="connsiteX5" fmla="*/ 604031 w 612660"/>
                  <a:gd name="connsiteY5" fmla="*/ 2628226 h 2687213"/>
                  <a:gd name="connsiteX6" fmla="*/ 210423 w 612660"/>
                  <a:gd name="connsiteY6" fmla="*/ 2605820 h 2687213"/>
                  <a:gd name="connsiteX7" fmla="*/ 94356 w 612660"/>
                  <a:gd name="connsiteY7" fmla="*/ 2319340 h 2687213"/>
                  <a:gd name="connsiteX8" fmla="*/ 108584 w 612660"/>
                  <a:gd name="connsiteY8" fmla="*/ 206821 h 2687213"/>
                  <a:gd name="connsiteX0" fmla="*/ 108584 w 612660"/>
                  <a:gd name="connsiteY0" fmla="*/ 219961 h 2700353"/>
                  <a:gd name="connsiteX1" fmla="*/ 181719 w 612660"/>
                  <a:gd name="connsiteY1" fmla="*/ 51521 h 2700353"/>
                  <a:gd name="connsiteX2" fmla="*/ 458559 w 612660"/>
                  <a:gd name="connsiteY2" fmla="*/ 38764 h 2700353"/>
                  <a:gd name="connsiteX3" fmla="*/ 499812 w 612660"/>
                  <a:gd name="connsiteY3" fmla="*/ 269945 h 2700353"/>
                  <a:gd name="connsiteX4" fmla="*/ 562158 w 612660"/>
                  <a:gd name="connsiteY4" fmla="*/ 2306461 h 2700353"/>
                  <a:gd name="connsiteX5" fmla="*/ 604031 w 612660"/>
                  <a:gd name="connsiteY5" fmla="*/ 2641366 h 2700353"/>
                  <a:gd name="connsiteX6" fmla="*/ 210423 w 612660"/>
                  <a:gd name="connsiteY6" fmla="*/ 2618960 h 2700353"/>
                  <a:gd name="connsiteX7" fmla="*/ 94356 w 612660"/>
                  <a:gd name="connsiteY7" fmla="*/ 2332480 h 2700353"/>
                  <a:gd name="connsiteX8" fmla="*/ 108584 w 612660"/>
                  <a:gd name="connsiteY8" fmla="*/ 219961 h 2700353"/>
                  <a:gd name="connsiteX0" fmla="*/ 89998 w 594074"/>
                  <a:gd name="connsiteY0" fmla="*/ 219961 h 2700353"/>
                  <a:gd name="connsiteX1" fmla="*/ 163133 w 594074"/>
                  <a:gd name="connsiteY1" fmla="*/ 51521 h 2700353"/>
                  <a:gd name="connsiteX2" fmla="*/ 439973 w 594074"/>
                  <a:gd name="connsiteY2" fmla="*/ 38764 h 2700353"/>
                  <a:gd name="connsiteX3" fmla="*/ 481226 w 594074"/>
                  <a:gd name="connsiteY3" fmla="*/ 269945 h 2700353"/>
                  <a:gd name="connsiteX4" fmla="*/ 543572 w 594074"/>
                  <a:gd name="connsiteY4" fmla="*/ 2306461 h 2700353"/>
                  <a:gd name="connsiteX5" fmla="*/ 585445 w 594074"/>
                  <a:gd name="connsiteY5" fmla="*/ 2641366 h 2700353"/>
                  <a:gd name="connsiteX6" fmla="*/ 191837 w 594074"/>
                  <a:gd name="connsiteY6" fmla="*/ 2618960 h 2700353"/>
                  <a:gd name="connsiteX7" fmla="*/ 75770 w 594074"/>
                  <a:gd name="connsiteY7" fmla="*/ 2332480 h 2700353"/>
                  <a:gd name="connsiteX8" fmla="*/ 89998 w 594074"/>
                  <a:gd name="connsiteY8" fmla="*/ 219961 h 2700353"/>
                  <a:gd name="connsiteX0" fmla="*/ 89998 w 594074"/>
                  <a:gd name="connsiteY0" fmla="*/ 219961 h 2700353"/>
                  <a:gd name="connsiteX1" fmla="*/ 163133 w 594074"/>
                  <a:gd name="connsiteY1" fmla="*/ 51521 h 2700353"/>
                  <a:gd name="connsiteX2" fmla="*/ 439973 w 594074"/>
                  <a:gd name="connsiteY2" fmla="*/ 38764 h 2700353"/>
                  <a:gd name="connsiteX3" fmla="*/ 340549 w 594074"/>
                  <a:gd name="connsiteY3" fmla="*/ 320064 h 2700353"/>
                  <a:gd name="connsiteX4" fmla="*/ 543572 w 594074"/>
                  <a:gd name="connsiteY4" fmla="*/ 2306461 h 2700353"/>
                  <a:gd name="connsiteX5" fmla="*/ 585445 w 594074"/>
                  <a:gd name="connsiteY5" fmla="*/ 2641366 h 2700353"/>
                  <a:gd name="connsiteX6" fmla="*/ 191837 w 594074"/>
                  <a:gd name="connsiteY6" fmla="*/ 2618960 h 2700353"/>
                  <a:gd name="connsiteX7" fmla="*/ 75770 w 594074"/>
                  <a:gd name="connsiteY7" fmla="*/ 2332480 h 2700353"/>
                  <a:gd name="connsiteX8" fmla="*/ 89998 w 594074"/>
                  <a:gd name="connsiteY8" fmla="*/ 219961 h 2700353"/>
                  <a:gd name="connsiteX0" fmla="*/ 89998 w 587917"/>
                  <a:gd name="connsiteY0" fmla="*/ 219961 h 2700353"/>
                  <a:gd name="connsiteX1" fmla="*/ 163133 w 587917"/>
                  <a:gd name="connsiteY1" fmla="*/ 51521 h 2700353"/>
                  <a:gd name="connsiteX2" fmla="*/ 439973 w 587917"/>
                  <a:gd name="connsiteY2" fmla="*/ 38764 h 2700353"/>
                  <a:gd name="connsiteX3" fmla="*/ 340549 w 587917"/>
                  <a:gd name="connsiteY3" fmla="*/ 320064 h 2700353"/>
                  <a:gd name="connsiteX4" fmla="*/ 379449 w 587917"/>
                  <a:gd name="connsiteY4" fmla="*/ 2296438 h 2700353"/>
                  <a:gd name="connsiteX5" fmla="*/ 585445 w 587917"/>
                  <a:gd name="connsiteY5" fmla="*/ 2641366 h 2700353"/>
                  <a:gd name="connsiteX6" fmla="*/ 191837 w 587917"/>
                  <a:gd name="connsiteY6" fmla="*/ 2618960 h 2700353"/>
                  <a:gd name="connsiteX7" fmla="*/ 75770 w 587917"/>
                  <a:gd name="connsiteY7" fmla="*/ 2332480 h 2700353"/>
                  <a:gd name="connsiteX8" fmla="*/ 89998 w 587917"/>
                  <a:gd name="connsiteY8" fmla="*/ 219961 h 2700353"/>
                  <a:gd name="connsiteX0" fmla="*/ 89998 w 587592"/>
                  <a:gd name="connsiteY0" fmla="*/ 219961 h 2700353"/>
                  <a:gd name="connsiteX1" fmla="*/ 163133 w 587592"/>
                  <a:gd name="connsiteY1" fmla="*/ 51521 h 2700353"/>
                  <a:gd name="connsiteX2" fmla="*/ 439973 w 587592"/>
                  <a:gd name="connsiteY2" fmla="*/ 38764 h 2700353"/>
                  <a:gd name="connsiteX3" fmla="*/ 340549 w 587592"/>
                  <a:gd name="connsiteY3" fmla="*/ 320064 h 2700353"/>
                  <a:gd name="connsiteX4" fmla="*/ 379449 w 587592"/>
                  <a:gd name="connsiteY4" fmla="*/ 2296438 h 2700353"/>
                  <a:gd name="connsiteX5" fmla="*/ 585445 w 587592"/>
                  <a:gd name="connsiteY5" fmla="*/ 2641366 h 2700353"/>
                  <a:gd name="connsiteX6" fmla="*/ 191837 w 587592"/>
                  <a:gd name="connsiteY6" fmla="*/ 2618960 h 2700353"/>
                  <a:gd name="connsiteX7" fmla="*/ 75770 w 587592"/>
                  <a:gd name="connsiteY7" fmla="*/ 2332480 h 2700353"/>
                  <a:gd name="connsiteX8" fmla="*/ 89998 w 587592"/>
                  <a:gd name="connsiteY8" fmla="*/ 219961 h 2700353"/>
                  <a:gd name="connsiteX0" fmla="*/ 89998 w 575970"/>
                  <a:gd name="connsiteY0" fmla="*/ 219961 h 2717814"/>
                  <a:gd name="connsiteX1" fmla="*/ 163133 w 575970"/>
                  <a:gd name="connsiteY1" fmla="*/ 51521 h 2717814"/>
                  <a:gd name="connsiteX2" fmla="*/ 439973 w 575970"/>
                  <a:gd name="connsiteY2" fmla="*/ 38764 h 2717814"/>
                  <a:gd name="connsiteX3" fmla="*/ 340549 w 575970"/>
                  <a:gd name="connsiteY3" fmla="*/ 320064 h 2717814"/>
                  <a:gd name="connsiteX4" fmla="*/ 379449 w 575970"/>
                  <a:gd name="connsiteY4" fmla="*/ 2296438 h 2717814"/>
                  <a:gd name="connsiteX5" fmla="*/ 573722 w 575970"/>
                  <a:gd name="connsiteY5" fmla="*/ 2671437 h 2717814"/>
                  <a:gd name="connsiteX6" fmla="*/ 191837 w 575970"/>
                  <a:gd name="connsiteY6" fmla="*/ 2618960 h 2717814"/>
                  <a:gd name="connsiteX7" fmla="*/ 75770 w 575970"/>
                  <a:gd name="connsiteY7" fmla="*/ 2332480 h 2717814"/>
                  <a:gd name="connsiteX8" fmla="*/ 89998 w 575970"/>
                  <a:gd name="connsiteY8" fmla="*/ 219961 h 2717814"/>
                  <a:gd name="connsiteX0" fmla="*/ 89998 w 575970"/>
                  <a:gd name="connsiteY0" fmla="*/ 219961 h 2717814"/>
                  <a:gd name="connsiteX1" fmla="*/ 163133 w 575970"/>
                  <a:gd name="connsiteY1" fmla="*/ 51521 h 2717814"/>
                  <a:gd name="connsiteX2" fmla="*/ 439973 w 575970"/>
                  <a:gd name="connsiteY2" fmla="*/ 38764 h 2717814"/>
                  <a:gd name="connsiteX3" fmla="*/ 328826 w 575970"/>
                  <a:gd name="connsiteY3" fmla="*/ 330087 h 2717814"/>
                  <a:gd name="connsiteX4" fmla="*/ 379449 w 575970"/>
                  <a:gd name="connsiteY4" fmla="*/ 2296438 h 2717814"/>
                  <a:gd name="connsiteX5" fmla="*/ 573722 w 575970"/>
                  <a:gd name="connsiteY5" fmla="*/ 2671437 h 2717814"/>
                  <a:gd name="connsiteX6" fmla="*/ 191837 w 575970"/>
                  <a:gd name="connsiteY6" fmla="*/ 2618960 h 2717814"/>
                  <a:gd name="connsiteX7" fmla="*/ 75770 w 575970"/>
                  <a:gd name="connsiteY7" fmla="*/ 2332480 h 2717814"/>
                  <a:gd name="connsiteX8" fmla="*/ 89998 w 575970"/>
                  <a:gd name="connsiteY8" fmla="*/ 219961 h 2717814"/>
                  <a:gd name="connsiteX0" fmla="*/ 89998 w 575970"/>
                  <a:gd name="connsiteY0" fmla="*/ 219961 h 2717814"/>
                  <a:gd name="connsiteX1" fmla="*/ 163133 w 575970"/>
                  <a:gd name="connsiteY1" fmla="*/ 51521 h 2717814"/>
                  <a:gd name="connsiteX2" fmla="*/ 439973 w 575970"/>
                  <a:gd name="connsiteY2" fmla="*/ 38764 h 2717814"/>
                  <a:gd name="connsiteX3" fmla="*/ 328826 w 575970"/>
                  <a:gd name="connsiteY3" fmla="*/ 330087 h 2717814"/>
                  <a:gd name="connsiteX4" fmla="*/ 379449 w 575970"/>
                  <a:gd name="connsiteY4" fmla="*/ 2296438 h 2717814"/>
                  <a:gd name="connsiteX5" fmla="*/ 573722 w 575970"/>
                  <a:gd name="connsiteY5" fmla="*/ 2671437 h 2717814"/>
                  <a:gd name="connsiteX6" fmla="*/ 191837 w 575970"/>
                  <a:gd name="connsiteY6" fmla="*/ 2618960 h 2717814"/>
                  <a:gd name="connsiteX7" fmla="*/ 75770 w 575970"/>
                  <a:gd name="connsiteY7" fmla="*/ 2332480 h 2717814"/>
                  <a:gd name="connsiteX8" fmla="*/ 89998 w 575970"/>
                  <a:gd name="connsiteY8" fmla="*/ 219961 h 2717814"/>
                  <a:gd name="connsiteX0" fmla="*/ 89998 w 575476"/>
                  <a:gd name="connsiteY0" fmla="*/ 219961 h 2717814"/>
                  <a:gd name="connsiteX1" fmla="*/ 163133 w 575476"/>
                  <a:gd name="connsiteY1" fmla="*/ 51521 h 2717814"/>
                  <a:gd name="connsiteX2" fmla="*/ 439973 w 575476"/>
                  <a:gd name="connsiteY2" fmla="*/ 38764 h 2717814"/>
                  <a:gd name="connsiteX3" fmla="*/ 328826 w 575476"/>
                  <a:gd name="connsiteY3" fmla="*/ 330087 h 2717814"/>
                  <a:gd name="connsiteX4" fmla="*/ 309110 w 575476"/>
                  <a:gd name="connsiteY4" fmla="*/ 2316485 h 2717814"/>
                  <a:gd name="connsiteX5" fmla="*/ 573722 w 575476"/>
                  <a:gd name="connsiteY5" fmla="*/ 2671437 h 2717814"/>
                  <a:gd name="connsiteX6" fmla="*/ 191837 w 575476"/>
                  <a:gd name="connsiteY6" fmla="*/ 2618960 h 2717814"/>
                  <a:gd name="connsiteX7" fmla="*/ 75770 w 575476"/>
                  <a:gd name="connsiteY7" fmla="*/ 2332480 h 2717814"/>
                  <a:gd name="connsiteX8" fmla="*/ 89998 w 575476"/>
                  <a:gd name="connsiteY8" fmla="*/ 219961 h 2717814"/>
                  <a:gd name="connsiteX0" fmla="*/ 89998 w 575476"/>
                  <a:gd name="connsiteY0" fmla="*/ 219961 h 2730425"/>
                  <a:gd name="connsiteX1" fmla="*/ 163133 w 575476"/>
                  <a:gd name="connsiteY1" fmla="*/ 51521 h 2730425"/>
                  <a:gd name="connsiteX2" fmla="*/ 439973 w 575476"/>
                  <a:gd name="connsiteY2" fmla="*/ 38764 h 2730425"/>
                  <a:gd name="connsiteX3" fmla="*/ 328826 w 575476"/>
                  <a:gd name="connsiteY3" fmla="*/ 330087 h 2730425"/>
                  <a:gd name="connsiteX4" fmla="*/ 309110 w 575476"/>
                  <a:gd name="connsiteY4" fmla="*/ 2316485 h 2730425"/>
                  <a:gd name="connsiteX5" fmla="*/ 573722 w 575476"/>
                  <a:gd name="connsiteY5" fmla="*/ 2671437 h 2730425"/>
                  <a:gd name="connsiteX6" fmla="*/ 191837 w 575476"/>
                  <a:gd name="connsiteY6" fmla="*/ 2649032 h 2730425"/>
                  <a:gd name="connsiteX7" fmla="*/ 75770 w 575476"/>
                  <a:gd name="connsiteY7" fmla="*/ 2332480 h 2730425"/>
                  <a:gd name="connsiteX8" fmla="*/ 89998 w 575476"/>
                  <a:gd name="connsiteY8" fmla="*/ 219961 h 2730425"/>
                  <a:gd name="connsiteX0" fmla="*/ 89998 w 575476"/>
                  <a:gd name="connsiteY0" fmla="*/ 230205 h 2740669"/>
                  <a:gd name="connsiteX1" fmla="*/ 163133 w 575476"/>
                  <a:gd name="connsiteY1" fmla="*/ 61765 h 2740669"/>
                  <a:gd name="connsiteX2" fmla="*/ 510312 w 575476"/>
                  <a:gd name="connsiteY2" fmla="*/ 28961 h 2740669"/>
                  <a:gd name="connsiteX3" fmla="*/ 328826 w 575476"/>
                  <a:gd name="connsiteY3" fmla="*/ 340331 h 2740669"/>
                  <a:gd name="connsiteX4" fmla="*/ 309110 w 575476"/>
                  <a:gd name="connsiteY4" fmla="*/ 2326729 h 2740669"/>
                  <a:gd name="connsiteX5" fmla="*/ 573722 w 575476"/>
                  <a:gd name="connsiteY5" fmla="*/ 2681681 h 2740669"/>
                  <a:gd name="connsiteX6" fmla="*/ 191837 w 575476"/>
                  <a:gd name="connsiteY6" fmla="*/ 2659276 h 2740669"/>
                  <a:gd name="connsiteX7" fmla="*/ 75770 w 575476"/>
                  <a:gd name="connsiteY7" fmla="*/ 2342724 h 2740669"/>
                  <a:gd name="connsiteX8" fmla="*/ 89998 w 575476"/>
                  <a:gd name="connsiteY8" fmla="*/ 230205 h 2740669"/>
                  <a:gd name="connsiteX0" fmla="*/ 89998 w 575476"/>
                  <a:gd name="connsiteY0" fmla="*/ 247113 h 2757577"/>
                  <a:gd name="connsiteX1" fmla="*/ 163133 w 575476"/>
                  <a:gd name="connsiteY1" fmla="*/ 78673 h 2757577"/>
                  <a:gd name="connsiteX2" fmla="*/ 510312 w 575476"/>
                  <a:gd name="connsiteY2" fmla="*/ 45869 h 2757577"/>
                  <a:gd name="connsiteX3" fmla="*/ 328826 w 575476"/>
                  <a:gd name="connsiteY3" fmla="*/ 357239 h 2757577"/>
                  <a:gd name="connsiteX4" fmla="*/ 309110 w 575476"/>
                  <a:gd name="connsiteY4" fmla="*/ 2343637 h 2757577"/>
                  <a:gd name="connsiteX5" fmla="*/ 573722 w 575476"/>
                  <a:gd name="connsiteY5" fmla="*/ 2698589 h 2757577"/>
                  <a:gd name="connsiteX6" fmla="*/ 191837 w 575476"/>
                  <a:gd name="connsiteY6" fmla="*/ 2676184 h 2757577"/>
                  <a:gd name="connsiteX7" fmla="*/ 75770 w 575476"/>
                  <a:gd name="connsiteY7" fmla="*/ 2359632 h 2757577"/>
                  <a:gd name="connsiteX8" fmla="*/ 89998 w 575476"/>
                  <a:gd name="connsiteY8" fmla="*/ 247113 h 2757577"/>
                  <a:gd name="connsiteX0" fmla="*/ 89998 w 575476"/>
                  <a:gd name="connsiteY0" fmla="*/ 273324 h 2783788"/>
                  <a:gd name="connsiteX1" fmla="*/ 163133 w 575476"/>
                  <a:gd name="connsiteY1" fmla="*/ 104884 h 2783788"/>
                  <a:gd name="connsiteX2" fmla="*/ 510312 w 575476"/>
                  <a:gd name="connsiteY2" fmla="*/ 72080 h 2783788"/>
                  <a:gd name="connsiteX3" fmla="*/ 328826 w 575476"/>
                  <a:gd name="connsiteY3" fmla="*/ 383450 h 2783788"/>
                  <a:gd name="connsiteX4" fmla="*/ 309110 w 575476"/>
                  <a:gd name="connsiteY4" fmla="*/ 2369848 h 2783788"/>
                  <a:gd name="connsiteX5" fmla="*/ 573722 w 575476"/>
                  <a:gd name="connsiteY5" fmla="*/ 2724800 h 2783788"/>
                  <a:gd name="connsiteX6" fmla="*/ 191837 w 575476"/>
                  <a:gd name="connsiteY6" fmla="*/ 2702395 h 2783788"/>
                  <a:gd name="connsiteX7" fmla="*/ 75770 w 575476"/>
                  <a:gd name="connsiteY7" fmla="*/ 2385843 h 2783788"/>
                  <a:gd name="connsiteX8" fmla="*/ 89998 w 575476"/>
                  <a:gd name="connsiteY8" fmla="*/ 273324 h 2783788"/>
                  <a:gd name="connsiteX0" fmla="*/ 82448 w 585511"/>
                  <a:gd name="connsiteY0" fmla="*/ 280841 h 2783788"/>
                  <a:gd name="connsiteX1" fmla="*/ 173168 w 585511"/>
                  <a:gd name="connsiteY1" fmla="*/ 104884 h 2783788"/>
                  <a:gd name="connsiteX2" fmla="*/ 520347 w 585511"/>
                  <a:gd name="connsiteY2" fmla="*/ 72080 h 2783788"/>
                  <a:gd name="connsiteX3" fmla="*/ 338861 w 585511"/>
                  <a:gd name="connsiteY3" fmla="*/ 383450 h 2783788"/>
                  <a:gd name="connsiteX4" fmla="*/ 319145 w 585511"/>
                  <a:gd name="connsiteY4" fmla="*/ 2369848 h 2783788"/>
                  <a:gd name="connsiteX5" fmla="*/ 583757 w 585511"/>
                  <a:gd name="connsiteY5" fmla="*/ 2724800 h 2783788"/>
                  <a:gd name="connsiteX6" fmla="*/ 201872 w 585511"/>
                  <a:gd name="connsiteY6" fmla="*/ 2702395 h 2783788"/>
                  <a:gd name="connsiteX7" fmla="*/ 85805 w 585511"/>
                  <a:gd name="connsiteY7" fmla="*/ 2385843 h 2783788"/>
                  <a:gd name="connsiteX8" fmla="*/ 82448 w 585511"/>
                  <a:gd name="connsiteY8" fmla="*/ 280841 h 278378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955"/>
                  <a:gd name="connsiteY0" fmla="*/ 290091 h 2793038"/>
                  <a:gd name="connsiteX1" fmla="*/ 177564 w 585955"/>
                  <a:gd name="connsiteY1" fmla="*/ 87822 h 2793038"/>
                  <a:gd name="connsiteX2" fmla="*/ 520347 w 585955"/>
                  <a:gd name="connsiteY2" fmla="*/ 81330 h 2793038"/>
                  <a:gd name="connsiteX3" fmla="*/ 338861 w 585955"/>
                  <a:gd name="connsiteY3" fmla="*/ 392700 h 2793038"/>
                  <a:gd name="connsiteX4" fmla="*/ 319145 w 585955"/>
                  <a:gd name="connsiteY4" fmla="*/ 2379098 h 2793038"/>
                  <a:gd name="connsiteX5" fmla="*/ 583757 w 585955"/>
                  <a:gd name="connsiteY5" fmla="*/ 2734050 h 2793038"/>
                  <a:gd name="connsiteX6" fmla="*/ 201872 w 585955"/>
                  <a:gd name="connsiteY6" fmla="*/ 2711645 h 2793038"/>
                  <a:gd name="connsiteX7" fmla="*/ 85805 w 585955"/>
                  <a:gd name="connsiteY7" fmla="*/ 2395093 h 2793038"/>
                  <a:gd name="connsiteX8" fmla="*/ 82448 w 585955"/>
                  <a:gd name="connsiteY8" fmla="*/ 290091 h 2793038"/>
                  <a:gd name="connsiteX0" fmla="*/ 82448 w 585955"/>
                  <a:gd name="connsiteY0" fmla="*/ 290091 h 2810498"/>
                  <a:gd name="connsiteX1" fmla="*/ 177564 w 585955"/>
                  <a:gd name="connsiteY1" fmla="*/ 87822 h 2810498"/>
                  <a:gd name="connsiteX2" fmla="*/ 520347 w 585955"/>
                  <a:gd name="connsiteY2" fmla="*/ 81330 h 2810498"/>
                  <a:gd name="connsiteX3" fmla="*/ 338861 w 585955"/>
                  <a:gd name="connsiteY3" fmla="*/ 392700 h 2810498"/>
                  <a:gd name="connsiteX4" fmla="*/ 319145 w 585955"/>
                  <a:gd name="connsiteY4" fmla="*/ 2379098 h 2810498"/>
                  <a:gd name="connsiteX5" fmla="*/ 583757 w 585955"/>
                  <a:gd name="connsiteY5" fmla="*/ 2764121 h 2810498"/>
                  <a:gd name="connsiteX6" fmla="*/ 201872 w 585955"/>
                  <a:gd name="connsiteY6" fmla="*/ 2711645 h 2810498"/>
                  <a:gd name="connsiteX7" fmla="*/ 85805 w 585955"/>
                  <a:gd name="connsiteY7" fmla="*/ 2395093 h 2810498"/>
                  <a:gd name="connsiteX8" fmla="*/ 82448 w 585955"/>
                  <a:gd name="connsiteY8" fmla="*/ 290091 h 2810498"/>
                  <a:gd name="connsiteX0" fmla="*/ 82448 w 585955"/>
                  <a:gd name="connsiteY0" fmla="*/ 290091 h 2816986"/>
                  <a:gd name="connsiteX1" fmla="*/ 177564 w 585955"/>
                  <a:gd name="connsiteY1" fmla="*/ 87822 h 2816986"/>
                  <a:gd name="connsiteX2" fmla="*/ 520347 w 585955"/>
                  <a:gd name="connsiteY2" fmla="*/ 81330 h 2816986"/>
                  <a:gd name="connsiteX3" fmla="*/ 338861 w 585955"/>
                  <a:gd name="connsiteY3" fmla="*/ 392700 h 2816986"/>
                  <a:gd name="connsiteX4" fmla="*/ 319145 w 585955"/>
                  <a:gd name="connsiteY4" fmla="*/ 2379098 h 2816986"/>
                  <a:gd name="connsiteX5" fmla="*/ 583757 w 585955"/>
                  <a:gd name="connsiteY5" fmla="*/ 2764121 h 2816986"/>
                  <a:gd name="connsiteX6" fmla="*/ 201872 w 585955"/>
                  <a:gd name="connsiteY6" fmla="*/ 2711645 h 2816986"/>
                  <a:gd name="connsiteX7" fmla="*/ 85805 w 585955"/>
                  <a:gd name="connsiteY7" fmla="*/ 2395093 h 2816986"/>
                  <a:gd name="connsiteX8" fmla="*/ 82448 w 585955"/>
                  <a:gd name="connsiteY8" fmla="*/ 290091 h 2816986"/>
                  <a:gd name="connsiteX0" fmla="*/ 82448 w 525100"/>
                  <a:gd name="connsiteY0" fmla="*/ 290091 h 2803134"/>
                  <a:gd name="connsiteX1" fmla="*/ 177564 w 525100"/>
                  <a:gd name="connsiteY1" fmla="*/ 87822 h 2803134"/>
                  <a:gd name="connsiteX2" fmla="*/ 520347 w 525100"/>
                  <a:gd name="connsiteY2" fmla="*/ 81330 h 2803134"/>
                  <a:gd name="connsiteX3" fmla="*/ 338861 w 525100"/>
                  <a:gd name="connsiteY3" fmla="*/ 392700 h 2803134"/>
                  <a:gd name="connsiteX4" fmla="*/ 319145 w 525100"/>
                  <a:gd name="connsiteY4" fmla="*/ 2379098 h 2803134"/>
                  <a:gd name="connsiteX5" fmla="*/ 522211 w 525100"/>
                  <a:gd name="connsiteY5" fmla="*/ 2741568 h 2803134"/>
                  <a:gd name="connsiteX6" fmla="*/ 201872 w 525100"/>
                  <a:gd name="connsiteY6" fmla="*/ 2711645 h 2803134"/>
                  <a:gd name="connsiteX7" fmla="*/ 85805 w 525100"/>
                  <a:gd name="connsiteY7" fmla="*/ 2395093 h 2803134"/>
                  <a:gd name="connsiteX8" fmla="*/ 82448 w 525100"/>
                  <a:gd name="connsiteY8" fmla="*/ 290091 h 2803134"/>
                  <a:gd name="connsiteX0" fmla="*/ 82448 w 533768"/>
                  <a:gd name="connsiteY0" fmla="*/ 290091 h 2832485"/>
                  <a:gd name="connsiteX1" fmla="*/ 177564 w 533768"/>
                  <a:gd name="connsiteY1" fmla="*/ 87822 h 2832485"/>
                  <a:gd name="connsiteX2" fmla="*/ 520347 w 533768"/>
                  <a:gd name="connsiteY2" fmla="*/ 81330 h 2832485"/>
                  <a:gd name="connsiteX3" fmla="*/ 338861 w 533768"/>
                  <a:gd name="connsiteY3" fmla="*/ 392700 h 2832485"/>
                  <a:gd name="connsiteX4" fmla="*/ 319145 w 533768"/>
                  <a:gd name="connsiteY4" fmla="*/ 2379098 h 2832485"/>
                  <a:gd name="connsiteX5" fmla="*/ 531003 w 533768"/>
                  <a:gd name="connsiteY5" fmla="*/ 2786675 h 2832485"/>
                  <a:gd name="connsiteX6" fmla="*/ 201872 w 533768"/>
                  <a:gd name="connsiteY6" fmla="*/ 2711645 h 2832485"/>
                  <a:gd name="connsiteX7" fmla="*/ 85805 w 533768"/>
                  <a:gd name="connsiteY7" fmla="*/ 2395093 h 2832485"/>
                  <a:gd name="connsiteX8" fmla="*/ 82448 w 533768"/>
                  <a:gd name="connsiteY8" fmla="*/ 290091 h 2832485"/>
                  <a:gd name="connsiteX0" fmla="*/ 82448 w 542447"/>
                  <a:gd name="connsiteY0" fmla="*/ 290091 h 2809840"/>
                  <a:gd name="connsiteX1" fmla="*/ 177564 w 542447"/>
                  <a:gd name="connsiteY1" fmla="*/ 87822 h 2809840"/>
                  <a:gd name="connsiteX2" fmla="*/ 520347 w 542447"/>
                  <a:gd name="connsiteY2" fmla="*/ 81330 h 2809840"/>
                  <a:gd name="connsiteX3" fmla="*/ 338861 w 542447"/>
                  <a:gd name="connsiteY3" fmla="*/ 392700 h 2809840"/>
                  <a:gd name="connsiteX4" fmla="*/ 319145 w 542447"/>
                  <a:gd name="connsiteY4" fmla="*/ 2379098 h 2809840"/>
                  <a:gd name="connsiteX5" fmla="*/ 539796 w 542447"/>
                  <a:gd name="connsiteY5" fmla="*/ 2752846 h 2809840"/>
                  <a:gd name="connsiteX6" fmla="*/ 201872 w 542447"/>
                  <a:gd name="connsiteY6" fmla="*/ 2711645 h 2809840"/>
                  <a:gd name="connsiteX7" fmla="*/ 85805 w 542447"/>
                  <a:gd name="connsiteY7" fmla="*/ 2395093 h 2809840"/>
                  <a:gd name="connsiteX8" fmla="*/ 82448 w 542447"/>
                  <a:gd name="connsiteY8" fmla="*/ 290091 h 2809840"/>
                  <a:gd name="connsiteX0" fmla="*/ 82448 w 542447"/>
                  <a:gd name="connsiteY0" fmla="*/ 290091 h 2800841"/>
                  <a:gd name="connsiteX1" fmla="*/ 177564 w 542447"/>
                  <a:gd name="connsiteY1" fmla="*/ 87822 h 2800841"/>
                  <a:gd name="connsiteX2" fmla="*/ 520347 w 542447"/>
                  <a:gd name="connsiteY2" fmla="*/ 81330 h 2800841"/>
                  <a:gd name="connsiteX3" fmla="*/ 338861 w 542447"/>
                  <a:gd name="connsiteY3" fmla="*/ 392700 h 2800841"/>
                  <a:gd name="connsiteX4" fmla="*/ 319145 w 542447"/>
                  <a:gd name="connsiteY4" fmla="*/ 2379098 h 2800841"/>
                  <a:gd name="connsiteX5" fmla="*/ 539796 w 542447"/>
                  <a:gd name="connsiteY5" fmla="*/ 2752846 h 2800841"/>
                  <a:gd name="connsiteX6" fmla="*/ 153514 w 542447"/>
                  <a:gd name="connsiteY6" fmla="*/ 2685333 h 2800841"/>
                  <a:gd name="connsiteX7" fmla="*/ 85805 w 542447"/>
                  <a:gd name="connsiteY7" fmla="*/ 2395093 h 2800841"/>
                  <a:gd name="connsiteX8" fmla="*/ 82448 w 542447"/>
                  <a:gd name="connsiteY8" fmla="*/ 290091 h 2800841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19145 w 523022"/>
                  <a:gd name="connsiteY4" fmla="*/ 2379098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93879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41125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41125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41125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970"/>
                  <a:gd name="connsiteY0" fmla="*/ 290091 h 2811659"/>
                  <a:gd name="connsiteX1" fmla="*/ 177564 w 523970"/>
                  <a:gd name="connsiteY1" fmla="*/ 87822 h 2811659"/>
                  <a:gd name="connsiteX2" fmla="*/ 520347 w 523970"/>
                  <a:gd name="connsiteY2" fmla="*/ 81330 h 2811659"/>
                  <a:gd name="connsiteX3" fmla="*/ 338861 w 523970"/>
                  <a:gd name="connsiteY3" fmla="*/ 392700 h 2811659"/>
                  <a:gd name="connsiteX4" fmla="*/ 341125 w 523970"/>
                  <a:gd name="connsiteY4" fmla="*/ 2352786 h 2811659"/>
                  <a:gd name="connsiteX5" fmla="*/ 517815 w 523970"/>
                  <a:gd name="connsiteY5" fmla="*/ 2767882 h 2811659"/>
                  <a:gd name="connsiteX6" fmla="*/ 153514 w 523970"/>
                  <a:gd name="connsiteY6" fmla="*/ 2685333 h 2811659"/>
                  <a:gd name="connsiteX7" fmla="*/ 85805 w 523970"/>
                  <a:gd name="connsiteY7" fmla="*/ 2395093 h 2811659"/>
                  <a:gd name="connsiteX8" fmla="*/ 82448 w 523970"/>
                  <a:gd name="connsiteY8" fmla="*/ 290091 h 2811659"/>
                  <a:gd name="connsiteX0" fmla="*/ 82448 w 526272"/>
                  <a:gd name="connsiteY0" fmla="*/ 290091 h 2811659"/>
                  <a:gd name="connsiteX1" fmla="*/ 177564 w 526272"/>
                  <a:gd name="connsiteY1" fmla="*/ 87822 h 2811659"/>
                  <a:gd name="connsiteX2" fmla="*/ 520347 w 526272"/>
                  <a:gd name="connsiteY2" fmla="*/ 81330 h 2811659"/>
                  <a:gd name="connsiteX3" fmla="*/ 338861 w 526272"/>
                  <a:gd name="connsiteY3" fmla="*/ 392700 h 2811659"/>
                  <a:gd name="connsiteX4" fmla="*/ 341125 w 526272"/>
                  <a:gd name="connsiteY4" fmla="*/ 2352786 h 2811659"/>
                  <a:gd name="connsiteX5" fmla="*/ 517815 w 526272"/>
                  <a:gd name="connsiteY5" fmla="*/ 2767882 h 2811659"/>
                  <a:gd name="connsiteX6" fmla="*/ 153514 w 526272"/>
                  <a:gd name="connsiteY6" fmla="*/ 2685333 h 2811659"/>
                  <a:gd name="connsiteX7" fmla="*/ 85805 w 526272"/>
                  <a:gd name="connsiteY7" fmla="*/ 2395093 h 2811659"/>
                  <a:gd name="connsiteX8" fmla="*/ 82448 w 526272"/>
                  <a:gd name="connsiteY8" fmla="*/ 290091 h 2811659"/>
                  <a:gd name="connsiteX0" fmla="*/ 82448 w 528767"/>
                  <a:gd name="connsiteY0" fmla="*/ 290091 h 2811659"/>
                  <a:gd name="connsiteX1" fmla="*/ 177564 w 528767"/>
                  <a:gd name="connsiteY1" fmla="*/ 87822 h 2811659"/>
                  <a:gd name="connsiteX2" fmla="*/ 520347 w 528767"/>
                  <a:gd name="connsiteY2" fmla="*/ 81330 h 2811659"/>
                  <a:gd name="connsiteX3" fmla="*/ 338861 w 528767"/>
                  <a:gd name="connsiteY3" fmla="*/ 392700 h 2811659"/>
                  <a:gd name="connsiteX4" fmla="*/ 341125 w 528767"/>
                  <a:gd name="connsiteY4" fmla="*/ 2352786 h 2811659"/>
                  <a:gd name="connsiteX5" fmla="*/ 517815 w 528767"/>
                  <a:gd name="connsiteY5" fmla="*/ 2767882 h 2811659"/>
                  <a:gd name="connsiteX6" fmla="*/ 153514 w 528767"/>
                  <a:gd name="connsiteY6" fmla="*/ 2685333 h 2811659"/>
                  <a:gd name="connsiteX7" fmla="*/ 85805 w 528767"/>
                  <a:gd name="connsiteY7" fmla="*/ 2395093 h 2811659"/>
                  <a:gd name="connsiteX8" fmla="*/ 82448 w 528767"/>
                  <a:gd name="connsiteY8" fmla="*/ 290091 h 2811659"/>
                  <a:gd name="connsiteX0" fmla="*/ 82448 w 528767"/>
                  <a:gd name="connsiteY0" fmla="*/ 290091 h 2811659"/>
                  <a:gd name="connsiteX1" fmla="*/ 177564 w 528767"/>
                  <a:gd name="connsiteY1" fmla="*/ 87822 h 2811659"/>
                  <a:gd name="connsiteX2" fmla="*/ 520347 w 528767"/>
                  <a:gd name="connsiteY2" fmla="*/ 81330 h 2811659"/>
                  <a:gd name="connsiteX3" fmla="*/ 338861 w 528767"/>
                  <a:gd name="connsiteY3" fmla="*/ 392700 h 2811659"/>
                  <a:gd name="connsiteX4" fmla="*/ 341125 w 528767"/>
                  <a:gd name="connsiteY4" fmla="*/ 2352786 h 2811659"/>
                  <a:gd name="connsiteX5" fmla="*/ 517815 w 528767"/>
                  <a:gd name="connsiteY5" fmla="*/ 2767882 h 2811659"/>
                  <a:gd name="connsiteX6" fmla="*/ 153514 w 528767"/>
                  <a:gd name="connsiteY6" fmla="*/ 2685333 h 2811659"/>
                  <a:gd name="connsiteX7" fmla="*/ 85805 w 528767"/>
                  <a:gd name="connsiteY7" fmla="*/ 2395093 h 2811659"/>
                  <a:gd name="connsiteX8" fmla="*/ 82448 w 528767"/>
                  <a:gd name="connsiteY8" fmla="*/ 290091 h 2811659"/>
                  <a:gd name="connsiteX0" fmla="*/ 82448 w 546170"/>
                  <a:gd name="connsiteY0" fmla="*/ 290091 h 2811659"/>
                  <a:gd name="connsiteX1" fmla="*/ 177564 w 546170"/>
                  <a:gd name="connsiteY1" fmla="*/ 87822 h 2811659"/>
                  <a:gd name="connsiteX2" fmla="*/ 520347 w 546170"/>
                  <a:gd name="connsiteY2" fmla="*/ 81330 h 2811659"/>
                  <a:gd name="connsiteX3" fmla="*/ 338861 w 546170"/>
                  <a:gd name="connsiteY3" fmla="*/ 392700 h 2811659"/>
                  <a:gd name="connsiteX4" fmla="*/ 407067 w 546170"/>
                  <a:gd name="connsiteY4" fmla="*/ 2330233 h 2811659"/>
                  <a:gd name="connsiteX5" fmla="*/ 517815 w 546170"/>
                  <a:gd name="connsiteY5" fmla="*/ 2767882 h 2811659"/>
                  <a:gd name="connsiteX6" fmla="*/ 153514 w 546170"/>
                  <a:gd name="connsiteY6" fmla="*/ 2685333 h 2811659"/>
                  <a:gd name="connsiteX7" fmla="*/ 85805 w 546170"/>
                  <a:gd name="connsiteY7" fmla="*/ 2395093 h 2811659"/>
                  <a:gd name="connsiteX8" fmla="*/ 82448 w 546170"/>
                  <a:gd name="connsiteY8" fmla="*/ 290091 h 2811659"/>
                  <a:gd name="connsiteX0" fmla="*/ 82448 w 524830"/>
                  <a:gd name="connsiteY0" fmla="*/ 290091 h 2811659"/>
                  <a:gd name="connsiteX1" fmla="*/ 177564 w 524830"/>
                  <a:gd name="connsiteY1" fmla="*/ 87822 h 2811659"/>
                  <a:gd name="connsiteX2" fmla="*/ 520347 w 524830"/>
                  <a:gd name="connsiteY2" fmla="*/ 81330 h 2811659"/>
                  <a:gd name="connsiteX3" fmla="*/ 338861 w 524830"/>
                  <a:gd name="connsiteY3" fmla="*/ 392700 h 2811659"/>
                  <a:gd name="connsiteX4" fmla="*/ 407067 w 524830"/>
                  <a:gd name="connsiteY4" fmla="*/ 2330233 h 2811659"/>
                  <a:gd name="connsiteX5" fmla="*/ 517815 w 524830"/>
                  <a:gd name="connsiteY5" fmla="*/ 2767882 h 2811659"/>
                  <a:gd name="connsiteX6" fmla="*/ 153514 w 524830"/>
                  <a:gd name="connsiteY6" fmla="*/ 2685333 h 2811659"/>
                  <a:gd name="connsiteX7" fmla="*/ 85805 w 524830"/>
                  <a:gd name="connsiteY7" fmla="*/ 2395093 h 2811659"/>
                  <a:gd name="connsiteX8" fmla="*/ 82448 w 524830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320366 h 2841934"/>
                  <a:gd name="connsiteX1" fmla="*/ 177564 w 530989"/>
                  <a:gd name="connsiteY1" fmla="*/ 118097 h 2841934"/>
                  <a:gd name="connsiteX2" fmla="*/ 480781 w 530989"/>
                  <a:gd name="connsiteY2" fmla="*/ 66498 h 2841934"/>
                  <a:gd name="connsiteX3" fmla="*/ 338861 w 530989"/>
                  <a:gd name="connsiteY3" fmla="*/ 422975 h 2841934"/>
                  <a:gd name="connsiteX4" fmla="*/ 451028 w 530989"/>
                  <a:gd name="connsiteY4" fmla="*/ 2360508 h 2841934"/>
                  <a:gd name="connsiteX5" fmla="*/ 517815 w 530989"/>
                  <a:gd name="connsiteY5" fmla="*/ 2798157 h 2841934"/>
                  <a:gd name="connsiteX6" fmla="*/ 153514 w 530989"/>
                  <a:gd name="connsiteY6" fmla="*/ 2715608 h 2841934"/>
                  <a:gd name="connsiteX7" fmla="*/ 85805 w 530989"/>
                  <a:gd name="connsiteY7" fmla="*/ 2425368 h 2841934"/>
                  <a:gd name="connsiteX8" fmla="*/ 82448 w 530989"/>
                  <a:gd name="connsiteY8" fmla="*/ 320366 h 2841934"/>
                  <a:gd name="connsiteX0" fmla="*/ 82448 w 530989"/>
                  <a:gd name="connsiteY0" fmla="*/ 303686 h 2825254"/>
                  <a:gd name="connsiteX1" fmla="*/ 177564 w 530989"/>
                  <a:gd name="connsiteY1" fmla="*/ 101417 h 2825254"/>
                  <a:gd name="connsiteX2" fmla="*/ 480781 w 530989"/>
                  <a:gd name="connsiteY2" fmla="*/ 49818 h 2825254"/>
                  <a:gd name="connsiteX3" fmla="*/ 338861 w 530989"/>
                  <a:gd name="connsiteY3" fmla="*/ 406295 h 2825254"/>
                  <a:gd name="connsiteX4" fmla="*/ 451028 w 530989"/>
                  <a:gd name="connsiteY4" fmla="*/ 2343828 h 2825254"/>
                  <a:gd name="connsiteX5" fmla="*/ 517815 w 530989"/>
                  <a:gd name="connsiteY5" fmla="*/ 2781477 h 2825254"/>
                  <a:gd name="connsiteX6" fmla="*/ 153514 w 530989"/>
                  <a:gd name="connsiteY6" fmla="*/ 2698928 h 2825254"/>
                  <a:gd name="connsiteX7" fmla="*/ 85805 w 530989"/>
                  <a:gd name="connsiteY7" fmla="*/ 2408688 h 2825254"/>
                  <a:gd name="connsiteX8" fmla="*/ 82448 w 530989"/>
                  <a:gd name="connsiteY8" fmla="*/ 303686 h 2825254"/>
                  <a:gd name="connsiteX0" fmla="*/ 82448 w 530989"/>
                  <a:gd name="connsiteY0" fmla="*/ 303686 h 2825254"/>
                  <a:gd name="connsiteX1" fmla="*/ 177564 w 530989"/>
                  <a:gd name="connsiteY1" fmla="*/ 101417 h 2825254"/>
                  <a:gd name="connsiteX2" fmla="*/ 480781 w 530989"/>
                  <a:gd name="connsiteY2" fmla="*/ 49818 h 2825254"/>
                  <a:gd name="connsiteX3" fmla="*/ 338861 w 530989"/>
                  <a:gd name="connsiteY3" fmla="*/ 406295 h 2825254"/>
                  <a:gd name="connsiteX4" fmla="*/ 451028 w 530989"/>
                  <a:gd name="connsiteY4" fmla="*/ 2343828 h 2825254"/>
                  <a:gd name="connsiteX5" fmla="*/ 517815 w 530989"/>
                  <a:gd name="connsiteY5" fmla="*/ 2781477 h 2825254"/>
                  <a:gd name="connsiteX6" fmla="*/ 153514 w 530989"/>
                  <a:gd name="connsiteY6" fmla="*/ 2698928 h 2825254"/>
                  <a:gd name="connsiteX7" fmla="*/ 85805 w 530989"/>
                  <a:gd name="connsiteY7" fmla="*/ 2408688 h 2825254"/>
                  <a:gd name="connsiteX8" fmla="*/ 82448 w 530989"/>
                  <a:gd name="connsiteY8" fmla="*/ 303686 h 2825254"/>
                  <a:gd name="connsiteX0" fmla="*/ 82448 w 593890"/>
                  <a:gd name="connsiteY0" fmla="*/ 303686 h 2818254"/>
                  <a:gd name="connsiteX1" fmla="*/ 177564 w 593890"/>
                  <a:gd name="connsiteY1" fmla="*/ 101417 h 2818254"/>
                  <a:gd name="connsiteX2" fmla="*/ 480781 w 593890"/>
                  <a:gd name="connsiteY2" fmla="*/ 49818 h 2818254"/>
                  <a:gd name="connsiteX3" fmla="*/ 338861 w 593890"/>
                  <a:gd name="connsiteY3" fmla="*/ 406295 h 2818254"/>
                  <a:gd name="connsiteX4" fmla="*/ 451028 w 593890"/>
                  <a:gd name="connsiteY4" fmla="*/ 2343828 h 2818254"/>
                  <a:gd name="connsiteX5" fmla="*/ 588553 w 593890"/>
                  <a:gd name="connsiteY5" fmla="*/ 2771846 h 2818254"/>
                  <a:gd name="connsiteX6" fmla="*/ 153514 w 593890"/>
                  <a:gd name="connsiteY6" fmla="*/ 2698928 h 2818254"/>
                  <a:gd name="connsiteX7" fmla="*/ 85805 w 593890"/>
                  <a:gd name="connsiteY7" fmla="*/ 2408688 h 2818254"/>
                  <a:gd name="connsiteX8" fmla="*/ 82448 w 593890"/>
                  <a:gd name="connsiteY8" fmla="*/ 303686 h 2818254"/>
                  <a:gd name="connsiteX0" fmla="*/ 82448 w 667152"/>
                  <a:gd name="connsiteY0" fmla="*/ 303686 h 2813647"/>
                  <a:gd name="connsiteX1" fmla="*/ 177564 w 667152"/>
                  <a:gd name="connsiteY1" fmla="*/ 101417 h 2813647"/>
                  <a:gd name="connsiteX2" fmla="*/ 480781 w 667152"/>
                  <a:gd name="connsiteY2" fmla="*/ 49818 h 2813647"/>
                  <a:gd name="connsiteX3" fmla="*/ 338861 w 667152"/>
                  <a:gd name="connsiteY3" fmla="*/ 406295 h 2813647"/>
                  <a:gd name="connsiteX4" fmla="*/ 451028 w 667152"/>
                  <a:gd name="connsiteY4" fmla="*/ 2343828 h 2813647"/>
                  <a:gd name="connsiteX5" fmla="*/ 664011 w 667152"/>
                  <a:gd name="connsiteY5" fmla="*/ 2765310 h 2813647"/>
                  <a:gd name="connsiteX6" fmla="*/ 153514 w 667152"/>
                  <a:gd name="connsiteY6" fmla="*/ 2698928 h 2813647"/>
                  <a:gd name="connsiteX7" fmla="*/ 85805 w 667152"/>
                  <a:gd name="connsiteY7" fmla="*/ 2408688 h 2813647"/>
                  <a:gd name="connsiteX8" fmla="*/ 82448 w 667152"/>
                  <a:gd name="connsiteY8" fmla="*/ 303686 h 2813647"/>
                  <a:gd name="connsiteX0" fmla="*/ 82448 w 726119"/>
                  <a:gd name="connsiteY0" fmla="*/ 303686 h 2814928"/>
                  <a:gd name="connsiteX1" fmla="*/ 177564 w 726119"/>
                  <a:gd name="connsiteY1" fmla="*/ 101417 h 2814928"/>
                  <a:gd name="connsiteX2" fmla="*/ 480781 w 726119"/>
                  <a:gd name="connsiteY2" fmla="*/ 49818 h 2814928"/>
                  <a:gd name="connsiteX3" fmla="*/ 338861 w 726119"/>
                  <a:gd name="connsiteY3" fmla="*/ 406295 h 2814928"/>
                  <a:gd name="connsiteX4" fmla="*/ 451028 w 726119"/>
                  <a:gd name="connsiteY4" fmla="*/ 2343828 h 2814928"/>
                  <a:gd name="connsiteX5" fmla="*/ 723757 w 726119"/>
                  <a:gd name="connsiteY5" fmla="*/ 2767145 h 2814928"/>
                  <a:gd name="connsiteX6" fmla="*/ 153514 w 726119"/>
                  <a:gd name="connsiteY6" fmla="*/ 2698928 h 2814928"/>
                  <a:gd name="connsiteX7" fmla="*/ 85805 w 726119"/>
                  <a:gd name="connsiteY7" fmla="*/ 2408688 h 2814928"/>
                  <a:gd name="connsiteX8" fmla="*/ 82448 w 726119"/>
                  <a:gd name="connsiteY8" fmla="*/ 303686 h 2814928"/>
                  <a:gd name="connsiteX0" fmla="*/ 82448 w 726722"/>
                  <a:gd name="connsiteY0" fmla="*/ 303686 h 2814928"/>
                  <a:gd name="connsiteX1" fmla="*/ 177564 w 726722"/>
                  <a:gd name="connsiteY1" fmla="*/ 101417 h 2814928"/>
                  <a:gd name="connsiteX2" fmla="*/ 480781 w 726722"/>
                  <a:gd name="connsiteY2" fmla="*/ 49818 h 2814928"/>
                  <a:gd name="connsiteX3" fmla="*/ 338861 w 726722"/>
                  <a:gd name="connsiteY3" fmla="*/ 406295 h 2814928"/>
                  <a:gd name="connsiteX4" fmla="*/ 451028 w 726722"/>
                  <a:gd name="connsiteY4" fmla="*/ 2343828 h 2814928"/>
                  <a:gd name="connsiteX5" fmla="*/ 723757 w 726722"/>
                  <a:gd name="connsiteY5" fmla="*/ 2767145 h 2814928"/>
                  <a:gd name="connsiteX6" fmla="*/ 153514 w 726722"/>
                  <a:gd name="connsiteY6" fmla="*/ 2698928 h 2814928"/>
                  <a:gd name="connsiteX7" fmla="*/ 85805 w 726722"/>
                  <a:gd name="connsiteY7" fmla="*/ 2408688 h 2814928"/>
                  <a:gd name="connsiteX8" fmla="*/ 82448 w 726722"/>
                  <a:gd name="connsiteY8" fmla="*/ 303686 h 2814928"/>
                  <a:gd name="connsiteX0" fmla="*/ 82448 w 726722"/>
                  <a:gd name="connsiteY0" fmla="*/ 303686 h 2814928"/>
                  <a:gd name="connsiteX1" fmla="*/ 177564 w 726722"/>
                  <a:gd name="connsiteY1" fmla="*/ 101417 h 2814928"/>
                  <a:gd name="connsiteX2" fmla="*/ 480781 w 726722"/>
                  <a:gd name="connsiteY2" fmla="*/ 49818 h 2814928"/>
                  <a:gd name="connsiteX3" fmla="*/ 338861 w 726722"/>
                  <a:gd name="connsiteY3" fmla="*/ 406295 h 2814928"/>
                  <a:gd name="connsiteX4" fmla="*/ 451028 w 726722"/>
                  <a:gd name="connsiteY4" fmla="*/ 2343828 h 2814928"/>
                  <a:gd name="connsiteX5" fmla="*/ 723757 w 726722"/>
                  <a:gd name="connsiteY5" fmla="*/ 2767145 h 2814928"/>
                  <a:gd name="connsiteX6" fmla="*/ 153514 w 726722"/>
                  <a:gd name="connsiteY6" fmla="*/ 2698928 h 2814928"/>
                  <a:gd name="connsiteX7" fmla="*/ 85805 w 726722"/>
                  <a:gd name="connsiteY7" fmla="*/ 2408688 h 2814928"/>
                  <a:gd name="connsiteX8" fmla="*/ 82448 w 726722"/>
                  <a:gd name="connsiteY8" fmla="*/ 303686 h 2814928"/>
                  <a:gd name="connsiteX0" fmla="*/ 82448 w 727487"/>
                  <a:gd name="connsiteY0" fmla="*/ 303686 h 2814928"/>
                  <a:gd name="connsiteX1" fmla="*/ 177564 w 727487"/>
                  <a:gd name="connsiteY1" fmla="*/ 101417 h 2814928"/>
                  <a:gd name="connsiteX2" fmla="*/ 480781 w 727487"/>
                  <a:gd name="connsiteY2" fmla="*/ 49818 h 2814928"/>
                  <a:gd name="connsiteX3" fmla="*/ 338861 w 727487"/>
                  <a:gd name="connsiteY3" fmla="*/ 406295 h 2814928"/>
                  <a:gd name="connsiteX4" fmla="*/ 490859 w 727487"/>
                  <a:gd name="connsiteY4" fmla="*/ 2345052 h 2814928"/>
                  <a:gd name="connsiteX5" fmla="*/ 723757 w 727487"/>
                  <a:gd name="connsiteY5" fmla="*/ 2767145 h 2814928"/>
                  <a:gd name="connsiteX6" fmla="*/ 153514 w 727487"/>
                  <a:gd name="connsiteY6" fmla="*/ 2698928 h 2814928"/>
                  <a:gd name="connsiteX7" fmla="*/ 85805 w 727487"/>
                  <a:gd name="connsiteY7" fmla="*/ 2408688 h 2814928"/>
                  <a:gd name="connsiteX8" fmla="*/ 82448 w 727487"/>
                  <a:gd name="connsiteY8" fmla="*/ 303686 h 2814928"/>
                  <a:gd name="connsiteX0" fmla="*/ 82448 w 727054"/>
                  <a:gd name="connsiteY0" fmla="*/ 303686 h 2814928"/>
                  <a:gd name="connsiteX1" fmla="*/ 177564 w 727054"/>
                  <a:gd name="connsiteY1" fmla="*/ 101417 h 2814928"/>
                  <a:gd name="connsiteX2" fmla="*/ 480781 w 727054"/>
                  <a:gd name="connsiteY2" fmla="*/ 49818 h 2814928"/>
                  <a:gd name="connsiteX3" fmla="*/ 338861 w 727054"/>
                  <a:gd name="connsiteY3" fmla="*/ 406295 h 2814928"/>
                  <a:gd name="connsiteX4" fmla="*/ 490859 w 727054"/>
                  <a:gd name="connsiteY4" fmla="*/ 2345052 h 2814928"/>
                  <a:gd name="connsiteX5" fmla="*/ 723757 w 727054"/>
                  <a:gd name="connsiteY5" fmla="*/ 2767145 h 2814928"/>
                  <a:gd name="connsiteX6" fmla="*/ 153514 w 727054"/>
                  <a:gd name="connsiteY6" fmla="*/ 2698928 h 2814928"/>
                  <a:gd name="connsiteX7" fmla="*/ 85805 w 727054"/>
                  <a:gd name="connsiteY7" fmla="*/ 2408688 h 2814928"/>
                  <a:gd name="connsiteX8" fmla="*/ 82448 w 727054"/>
                  <a:gd name="connsiteY8" fmla="*/ 303686 h 2814928"/>
                  <a:gd name="connsiteX0" fmla="*/ 82448 w 726787"/>
                  <a:gd name="connsiteY0" fmla="*/ 303686 h 2814928"/>
                  <a:gd name="connsiteX1" fmla="*/ 177564 w 726787"/>
                  <a:gd name="connsiteY1" fmla="*/ 101417 h 2814928"/>
                  <a:gd name="connsiteX2" fmla="*/ 480781 w 726787"/>
                  <a:gd name="connsiteY2" fmla="*/ 49818 h 2814928"/>
                  <a:gd name="connsiteX3" fmla="*/ 338861 w 726787"/>
                  <a:gd name="connsiteY3" fmla="*/ 406295 h 2814928"/>
                  <a:gd name="connsiteX4" fmla="*/ 490859 w 726787"/>
                  <a:gd name="connsiteY4" fmla="*/ 2345052 h 2814928"/>
                  <a:gd name="connsiteX5" fmla="*/ 723757 w 726787"/>
                  <a:gd name="connsiteY5" fmla="*/ 2767145 h 2814928"/>
                  <a:gd name="connsiteX6" fmla="*/ 153514 w 726787"/>
                  <a:gd name="connsiteY6" fmla="*/ 2698928 h 2814928"/>
                  <a:gd name="connsiteX7" fmla="*/ 85805 w 726787"/>
                  <a:gd name="connsiteY7" fmla="*/ 2408688 h 2814928"/>
                  <a:gd name="connsiteX8" fmla="*/ 82448 w 726787"/>
                  <a:gd name="connsiteY8" fmla="*/ 303686 h 2814928"/>
                  <a:gd name="connsiteX0" fmla="*/ 82448 w 687008"/>
                  <a:gd name="connsiteY0" fmla="*/ 303686 h 2820340"/>
                  <a:gd name="connsiteX1" fmla="*/ 177564 w 687008"/>
                  <a:gd name="connsiteY1" fmla="*/ 101417 h 2820340"/>
                  <a:gd name="connsiteX2" fmla="*/ 480781 w 687008"/>
                  <a:gd name="connsiteY2" fmla="*/ 49818 h 2820340"/>
                  <a:gd name="connsiteX3" fmla="*/ 338861 w 687008"/>
                  <a:gd name="connsiteY3" fmla="*/ 406295 h 2820340"/>
                  <a:gd name="connsiteX4" fmla="*/ 490859 w 687008"/>
                  <a:gd name="connsiteY4" fmla="*/ 2345052 h 2820340"/>
                  <a:gd name="connsiteX5" fmla="*/ 683149 w 687008"/>
                  <a:gd name="connsiteY5" fmla="*/ 2774751 h 2820340"/>
                  <a:gd name="connsiteX6" fmla="*/ 153514 w 687008"/>
                  <a:gd name="connsiteY6" fmla="*/ 2698928 h 2820340"/>
                  <a:gd name="connsiteX7" fmla="*/ 85805 w 687008"/>
                  <a:gd name="connsiteY7" fmla="*/ 2408688 h 2820340"/>
                  <a:gd name="connsiteX8" fmla="*/ 82448 w 687008"/>
                  <a:gd name="connsiteY8" fmla="*/ 303686 h 2820340"/>
                  <a:gd name="connsiteX0" fmla="*/ 82448 w 687008"/>
                  <a:gd name="connsiteY0" fmla="*/ 303686 h 2826041"/>
                  <a:gd name="connsiteX1" fmla="*/ 177564 w 687008"/>
                  <a:gd name="connsiteY1" fmla="*/ 101417 h 2826041"/>
                  <a:gd name="connsiteX2" fmla="*/ 480781 w 687008"/>
                  <a:gd name="connsiteY2" fmla="*/ 49818 h 2826041"/>
                  <a:gd name="connsiteX3" fmla="*/ 338861 w 687008"/>
                  <a:gd name="connsiteY3" fmla="*/ 406295 h 2826041"/>
                  <a:gd name="connsiteX4" fmla="*/ 490859 w 687008"/>
                  <a:gd name="connsiteY4" fmla="*/ 2345052 h 2826041"/>
                  <a:gd name="connsiteX5" fmla="*/ 683149 w 687008"/>
                  <a:gd name="connsiteY5" fmla="*/ 2774751 h 2826041"/>
                  <a:gd name="connsiteX6" fmla="*/ 153514 w 687008"/>
                  <a:gd name="connsiteY6" fmla="*/ 2698928 h 2826041"/>
                  <a:gd name="connsiteX7" fmla="*/ 85805 w 687008"/>
                  <a:gd name="connsiteY7" fmla="*/ 2408688 h 2826041"/>
                  <a:gd name="connsiteX8" fmla="*/ 82448 w 687008"/>
                  <a:gd name="connsiteY8" fmla="*/ 303686 h 2826041"/>
                  <a:gd name="connsiteX0" fmla="*/ 82448 w 687008"/>
                  <a:gd name="connsiteY0" fmla="*/ 303686 h 2835325"/>
                  <a:gd name="connsiteX1" fmla="*/ 177564 w 687008"/>
                  <a:gd name="connsiteY1" fmla="*/ 101417 h 2835325"/>
                  <a:gd name="connsiteX2" fmla="*/ 480781 w 687008"/>
                  <a:gd name="connsiteY2" fmla="*/ 49818 h 2835325"/>
                  <a:gd name="connsiteX3" fmla="*/ 338861 w 687008"/>
                  <a:gd name="connsiteY3" fmla="*/ 406295 h 2835325"/>
                  <a:gd name="connsiteX4" fmla="*/ 490859 w 687008"/>
                  <a:gd name="connsiteY4" fmla="*/ 2345052 h 2835325"/>
                  <a:gd name="connsiteX5" fmla="*/ 683149 w 687008"/>
                  <a:gd name="connsiteY5" fmla="*/ 2774751 h 2835325"/>
                  <a:gd name="connsiteX6" fmla="*/ 153514 w 687008"/>
                  <a:gd name="connsiteY6" fmla="*/ 2698928 h 2835325"/>
                  <a:gd name="connsiteX7" fmla="*/ 85805 w 687008"/>
                  <a:gd name="connsiteY7" fmla="*/ 2408688 h 2835325"/>
                  <a:gd name="connsiteX8" fmla="*/ 82448 w 687008"/>
                  <a:gd name="connsiteY8" fmla="*/ 303686 h 2835325"/>
                  <a:gd name="connsiteX0" fmla="*/ 82448 w 687008"/>
                  <a:gd name="connsiteY0" fmla="*/ 303686 h 2841997"/>
                  <a:gd name="connsiteX1" fmla="*/ 177564 w 687008"/>
                  <a:gd name="connsiteY1" fmla="*/ 101417 h 2841997"/>
                  <a:gd name="connsiteX2" fmla="*/ 480781 w 687008"/>
                  <a:gd name="connsiteY2" fmla="*/ 49818 h 2841997"/>
                  <a:gd name="connsiteX3" fmla="*/ 338861 w 687008"/>
                  <a:gd name="connsiteY3" fmla="*/ 406295 h 2841997"/>
                  <a:gd name="connsiteX4" fmla="*/ 490859 w 687008"/>
                  <a:gd name="connsiteY4" fmla="*/ 2345052 h 2841997"/>
                  <a:gd name="connsiteX5" fmla="*/ 683149 w 687008"/>
                  <a:gd name="connsiteY5" fmla="*/ 2774751 h 2841997"/>
                  <a:gd name="connsiteX6" fmla="*/ 153514 w 687008"/>
                  <a:gd name="connsiteY6" fmla="*/ 2698928 h 2841997"/>
                  <a:gd name="connsiteX7" fmla="*/ 85805 w 687008"/>
                  <a:gd name="connsiteY7" fmla="*/ 2408688 h 2841997"/>
                  <a:gd name="connsiteX8" fmla="*/ 82448 w 687008"/>
                  <a:gd name="connsiteY8" fmla="*/ 303686 h 284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7008" h="2841997">
                    <a:moveTo>
                      <a:pt x="82448" y="303686"/>
                    </a:moveTo>
                    <a:cubicBezTo>
                      <a:pt x="82448" y="276311"/>
                      <a:pt x="116938" y="90756"/>
                      <a:pt x="177564" y="101417"/>
                    </a:cubicBezTo>
                    <a:cubicBezTo>
                      <a:pt x="260276" y="20400"/>
                      <a:pt x="316754" y="-51624"/>
                      <a:pt x="480781" y="49818"/>
                    </a:cubicBezTo>
                    <a:cubicBezTo>
                      <a:pt x="490571" y="121236"/>
                      <a:pt x="356446" y="341332"/>
                      <a:pt x="338861" y="406295"/>
                    </a:cubicBezTo>
                    <a:cubicBezTo>
                      <a:pt x="316642" y="1129420"/>
                      <a:pt x="450957" y="1637218"/>
                      <a:pt x="490859" y="2345052"/>
                    </a:cubicBezTo>
                    <a:cubicBezTo>
                      <a:pt x="586589" y="2560374"/>
                      <a:pt x="710524" y="2774751"/>
                      <a:pt x="683149" y="2774751"/>
                    </a:cubicBezTo>
                    <a:cubicBezTo>
                      <a:pt x="513746" y="2914759"/>
                      <a:pt x="281946" y="2809765"/>
                      <a:pt x="153514" y="2698928"/>
                    </a:cubicBezTo>
                    <a:cubicBezTo>
                      <a:pt x="126139" y="2698928"/>
                      <a:pt x="85805" y="2436063"/>
                      <a:pt x="85805" y="2408688"/>
                    </a:cubicBezTo>
                    <a:cubicBezTo>
                      <a:pt x="2677" y="1691479"/>
                      <a:pt x="-54712" y="984632"/>
                      <a:pt x="82448" y="303686"/>
                    </a:cubicBezTo>
                    <a:close/>
                  </a:path>
                </a:pathLst>
              </a:custGeom>
              <a:solidFill>
                <a:srgbClr val="FDFD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3291E4B-7EC3-41E0-8586-6C02D7CDEB62}"/>
                  </a:ext>
                </a:extLst>
              </p:cNvPr>
              <p:cNvSpPr/>
              <p:nvPr/>
            </p:nvSpPr>
            <p:spPr>
              <a:xfrm rot="19034692">
                <a:off x="6093037" y="1426015"/>
                <a:ext cx="495258" cy="290672"/>
              </a:xfrm>
              <a:prstGeom prst="ellipse">
                <a:avLst/>
              </a:prstGeom>
              <a:solidFill>
                <a:srgbClr val="FDFD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6" name="Picture 25" descr="Shape, circle&#10;&#10;Description automatically generated">
              <a:extLst>
                <a:ext uri="{FF2B5EF4-FFF2-40B4-BE49-F238E27FC236}">
                  <a16:creationId xmlns:a16="http://schemas.microsoft.com/office/drawing/2014/main" id="{87903492-7907-45D2-82A4-23E389057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576" b="95455" l="8901" r="91099">
                          <a14:foregroundMark x1="64921" y1="40152" x2="53927" y2="53409"/>
                          <a14:foregroundMark x1="53403" y1="34848" x2="53403" y2="47348"/>
                          <a14:foregroundMark x1="51832" y1="39394" x2="36126" y2="51136"/>
                          <a14:foregroundMark x1="29843" y1="43939" x2="25131" y2="61364"/>
                          <a14:foregroundMark x1="26178" y1="62500" x2="25654" y2="71970"/>
                          <a14:foregroundMark x1="26702" y1="61364" x2="26178" y2="74621"/>
                          <a14:foregroundMark x1="23560" y1="68561" x2="20419" y2="71591"/>
                          <a14:foregroundMark x1="11518" y1="62121" x2="9424" y2="60606"/>
                          <a14:foregroundMark x1="9424" y1="61742" x2="10471" y2="62121"/>
                          <a14:foregroundMark x1="24084" y1="92045" x2="37696" y2="92045"/>
                          <a14:foregroundMark x1="27225" y1="95076" x2="33508" y2="95833"/>
                          <a14:foregroundMark x1="21466" y1="93939" x2="27225" y2="94697"/>
                          <a14:foregroundMark x1="21990" y1="92803" x2="26178" y2="93561"/>
                          <a14:foregroundMark x1="15183" y1="89394" x2="19895" y2="92424"/>
                          <a14:foregroundMark x1="16754" y1="91667" x2="20942" y2="94318"/>
                          <a14:foregroundMark x1="34031" y1="90530" x2="36126" y2="92803"/>
                          <a14:foregroundMark x1="38220" y1="89394" x2="40838" y2="93939"/>
                          <a14:foregroundMark x1="41361" y1="92045" x2="41361" y2="92045"/>
                          <a14:foregroundMark x1="54974" y1="88636" x2="73822" y2="91288"/>
                          <a14:foregroundMark x1="59686" y1="89773" x2="64921" y2="91288"/>
                          <a14:foregroundMark x1="53927" y1="90152" x2="60209" y2="91288"/>
                          <a14:foregroundMark x1="53403" y1="90530" x2="54974" y2="91288"/>
                          <a14:foregroundMark x1="49215" y1="89773" x2="52356" y2="90152"/>
                          <a14:foregroundMark x1="41361" y1="41288" x2="45026" y2="60985"/>
                          <a14:foregroundMark x1="45026" y1="37500" x2="42932" y2="74242"/>
                          <a14:foregroundMark x1="42932" y1="64773" x2="43979" y2="69697"/>
                          <a14:foregroundMark x1="53927" y1="61742" x2="51832" y2="80682"/>
                          <a14:foregroundMark x1="64398" y1="51894" x2="59686" y2="67045"/>
                          <a14:foregroundMark x1="59162" y1="54924" x2="62827" y2="68561"/>
                          <a14:foregroundMark x1="64921" y1="54167" x2="64921" y2="70455"/>
                          <a14:foregroundMark x1="64921" y1="59091" x2="64921" y2="74242"/>
                          <a14:foregroundMark x1="63874" y1="68182" x2="56021" y2="76515"/>
                          <a14:foregroundMark x1="25131" y1="64773" x2="30366" y2="71212"/>
                          <a14:foregroundMark x1="25131" y1="62500" x2="25131" y2="70455"/>
                          <a14:foregroundMark x1="20419" y1="54924" x2="21990" y2="64394"/>
                          <a14:foregroundMark x1="19372" y1="57197" x2="20419" y2="61364"/>
                          <a14:foregroundMark x1="18848" y1="56439" x2="18325" y2="56818"/>
                          <a14:foregroundMark x1="20942" y1="55682" x2="23560" y2="57197"/>
                          <a14:foregroundMark x1="15183" y1="34091" x2="34031" y2="55303"/>
                          <a14:foregroundMark x1="34031" y1="55303" x2="34031" y2="55303"/>
                          <a14:foregroundMark x1="34031" y1="35227" x2="43455" y2="53409"/>
                          <a14:foregroundMark x1="43455" y1="53409" x2="43979" y2="52652"/>
                          <a14:foregroundMark x1="41361" y1="26515" x2="56021" y2="44318"/>
                          <a14:foregroundMark x1="56021" y1="44318" x2="56021" y2="44318"/>
                          <a14:foregroundMark x1="56021" y1="24242" x2="60209" y2="42045"/>
                          <a14:foregroundMark x1="62304" y1="22348" x2="70157" y2="40530"/>
                          <a14:foregroundMark x1="70157" y1="40530" x2="70157" y2="39773"/>
                          <a14:foregroundMark x1="72775" y1="21212" x2="74346" y2="34470"/>
                          <a14:foregroundMark x1="73298" y1="18561" x2="62304" y2="32576"/>
                          <a14:foregroundMark x1="40838" y1="13636" x2="39267" y2="30303"/>
                          <a14:foregroundMark x1="34555" y1="20455" x2="33508" y2="31439"/>
                          <a14:foregroundMark x1="31937" y1="27273" x2="25654" y2="31818"/>
                          <a14:foregroundMark x1="26702" y1="28788" x2="25654" y2="29167"/>
                          <a14:foregroundMark x1="26178" y1="22727" x2="21990" y2="25758"/>
                          <a14:foregroundMark x1="21990" y1="21591" x2="26178" y2="26515"/>
                          <a14:foregroundMark x1="31414" y1="21212" x2="38220" y2="22727"/>
                          <a14:foregroundMark x1="40314" y1="18561" x2="43979" y2="15909"/>
                          <a14:foregroundMark x1="48168" y1="14015" x2="52356" y2="15909"/>
                          <a14:foregroundMark x1="53403" y1="15152" x2="52356" y2="21970"/>
                          <a14:foregroundMark x1="51309" y1="20455" x2="50785" y2="24621"/>
                          <a14:foregroundMark x1="53927" y1="17045" x2="50785" y2="21970"/>
                          <a14:foregroundMark x1="47644" y1="7576" x2="57068" y2="20455"/>
                          <a14:foregroundMark x1="47120" y1="13636" x2="62827" y2="18561"/>
                          <a14:foregroundMark x1="58115" y1="12500" x2="64398" y2="20076"/>
                          <a14:foregroundMark x1="48691" y1="13636" x2="66492" y2="22727"/>
                          <a14:foregroundMark x1="34555" y1="23864" x2="39267" y2="37500"/>
                          <a14:foregroundMark x1="26178" y1="22348" x2="25131" y2="43182"/>
                          <a14:foregroundMark x1="25131" y1="43182" x2="25131" y2="42424"/>
                          <a14:foregroundMark x1="24084" y1="31439" x2="23037" y2="43561"/>
                          <a14:foregroundMark x1="21990" y1="28788" x2="19895" y2="42045"/>
                          <a14:foregroundMark x1="16754" y1="31061" x2="16754" y2="46591"/>
                          <a14:foregroundMark x1="22513" y1="41667" x2="24607" y2="57197"/>
                          <a14:foregroundMark x1="37173" y1="44318" x2="57068" y2="58712"/>
                          <a14:foregroundMark x1="57068" y1="58712" x2="57068" y2="56439"/>
                          <a14:foregroundMark x1="58639" y1="44697" x2="65445" y2="61364"/>
                          <a14:foregroundMark x1="67539" y1="39394" x2="70681" y2="51515"/>
                          <a14:foregroundMark x1="73822" y1="40909" x2="75916" y2="45833"/>
                          <a14:foregroundMark x1="78534" y1="41288" x2="80105" y2="42424"/>
                          <a14:foregroundMark x1="79058" y1="34848" x2="81675" y2="41667"/>
                          <a14:foregroundMark x1="77487" y1="28030" x2="80628" y2="37879"/>
                          <a14:foregroundMark x1="78010" y1="24621" x2="80105" y2="31818"/>
                          <a14:foregroundMark x1="74346" y1="26894" x2="81675" y2="37879"/>
                          <a14:foregroundMark x1="91099" y1="40152" x2="87958" y2="42803"/>
                          <a14:foregroundMark x1="41885" y1="17803" x2="49215" y2="29545"/>
                          <a14:foregroundMark x1="38743" y1="14773" x2="37173" y2="20076"/>
                          <a14:foregroundMark x1="31414" y1="8712" x2="38743" y2="20833"/>
                          <a14:foregroundMark x1="41885" y1="12500" x2="63351" y2="30682"/>
                          <a14:foregroundMark x1="63351" y1="30682" x2="63351" y2="30682"/>
                          <a14:foregroundMark x1="82199" y1="37879" x2="85864" y2="41288"/>
                          <a14:foregroundMark x1="86387" y1="37500" x2="87435" y2="42045"/>
                          <a14:foregroundMark x1="87958" y1="39773" x2="89005" y2="42045"/>
                          <a14:foregroundMark x1="91099" y1="38636" x2="91099" y2="40152"/>
                          <a14:foregroundMark x1="90052" y1="36364" x2="91099" y2="38636"/>
                          <a14:foregroundMark x1="46073" y1="56061" x2="42932" y2="76894"/>
                          <a14:foregroundMark x1="42932" y1="76894" x2="42408" y2="77273"/>
                          <a14:foregroundMark x1="39791" y1="62500" x2="38743" y2="75000"/>
                          <a14:foregroundMark x1="37696" y1="67045" x2="37696" y2="82197"/>
                          <a14:foregroundMark x1="34555" y1="67424" x2="35079" y2="75000"/>
                          <a14:foregroundMark x1="33508" y1="65909" x2="42932" y2="84470"/>
                          <a14:foregroundMark x1="42932" y1="84470" x2="43455" y2="84091"/>
                          <a14:foregroundMark x1="40314" y1="79167" x2="47120" y2="79545"/>
                          <a14:foregroundMark x1="39267" y1="59091" x2="46597" y2="75758"/>
                          <a14:foregroundMark x1="46597" y1="50000" x2="50262" y2="66288"/>
                          <a14:foregroundMark x1="50262" y1="42424" x2="50785" y2="492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25" b="29254"/>
            <a:stretch/>
          </p:blipFill>
          <p:spPr>
            <a:xfrm flipH="1">
              <a:off x="10469964" y="3530278"/>
              <a:ext cx="1081523" cy="1250273"/>
            </a:xfrm>
            <a:prstGeom prst="rect">
              <a:avLst/>
            </a:prstGeom>
          </p:spPr>
        </p:pic>
      </p:grp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832BCE25-2AAF-4ECF-9E0E-CE82AF8FBC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89" b="89992" l="10000" r="90000">
                        <a14:foregroundMark x1="65556" y1="17598" x2="74222" y2="26105"/>
                        <a14:foregroundMark x1="74222" y1="17765" x2="84556" y2="29775"/>
                        <a14:foregroundMark x1="78778" y1="16430" x2="80778" y2="25771"/>
                        <a14:foregroundMark x1="77222" y1="20601" x2="79556" y2="30192"/>
                        <a14:foregroundMark x1="77222" y1="20851" x2="74111" y2="30359"/>
                        <a14:foregroundMark x1="74111" y1="30359" x2="72667" y2="32027"/>
                        <a14:foregroundMark x1="70111" y1="27857" x2="68000" y2="40617"/>
                        <a14:foregroundMark x1="68000" y1="40617" x2="67778" y2="40701"/>
                        <a14:foregroundMark x1="65000" y1="45038" x2="61222" y2="50792"/>
                        <a14:foregroundMark x1="60111" y1="57465" x2="58222" y2="65555"/>
                        <a14:foregroundMark x1="58222" y1="65555" x2="58111" y2="65638"/>
                        <a14:foregroundMark x1="59444" y1="62802" x2="61222" y2="63386"/>
                        <a14:foregroundMark x1="65556" y1="60884" x2="65778" y2="62969"/>
                        <a14:foregroundMark x1="68000" y1="58799" x2="67556" y2="62385"/>
                        <a14:foregroundMark x1="68000" y1="54545" x2="67778" y2="59383"/>
                        <a14:foregroundMark x1="67556" y1="50792" x2="65444" y2="56714"/>
                        <a14:foregroundMark x1="63222" y1="51293" x2="63222" y2="57798"/>
                        <a14:foregroundMark x1="64000" y1="47873" x2="70111" y2="53795"/>
                        <a14:foregroundMark x1="65778" y1="42702" x2="71667" y2="45455"/>
                        <a14:foregroundMark x1="80444" y1="27273" x2="86667" y2="33194"/>
                        <a14:foregroundMark x1="88111" y1="20183" x2="88111" y2="28857"/>
                        <a14:foregroundMark x1="87111" y1="22352" x2="87889" y2="29024"/>
                        <a14:foregroundMark x1="84889" y1="21018" x2="75778" y2="24520"/>
                        <a14:foregroundMark x1="75778" y1="24520" x2="75444" y2="24270"/>
                        <a14:foregroundMark x1="65556" y1="14345" x2="64778" y2="16847"/>
                        <a14:foregroundMark x1="52000" y1="9925" x2="47778" y2="16430"/>
                        <a14:foregroundMark x1="50000" y1="13178" x2="48000" y2="17765"/>
                        <a14:foregroundMark x1="44222" y1="13761" x2="39889" y2="15596"/>
                        <a14:foregroundMark x1="41667" y1="12761" x2="37778" y2="15430"/>
                        <a14:foregroundMark x1="43111" y1="12177" x2="51222" y2="11426"/>
                        <a14:foregroundMark x1="45111" y1="11843" x2="64556" y2="8257"/>
                        <a14:foregroundMark x1="59667" y1="7089" x2="69000" y2="8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467"/>
          <a:stretch/>
        </p:blipFill>
        <p:spPr>
          <a:xfrm>
            <a:off x="13241681" y="6426135"/>
            <a:ext cx="1346579" cy="1426765"/>
          </a:xfrm>
          <a:prstGeom prst="rect">
            <a:avLst/>
          </a:prstGeom>
        </p:spPr>
      </p:pic>
      <p:sp>
        <p:nvSpPr>
          <p:cNvPr id="34" name="Rounded Rectangle 2">
            <a:extLst>
              <a:ext uri="{FF2B5EF4-FFF2-40B4-BE49-F238E27FC236}">
                <a16:creationId xmlns:a16="http://schemas.microsoft.com/office/drawing/2014/main" id="{53992C33-3016-4CF6-8B63-E5BA16D1F2F7}"/>
              </a:ext>
            </a:extLst>
          </p:cNvPr>
          <p:cNvSpPr/>
          <p:nvPr/>
        </p:nvSpPr>
        <p:spPr>
          <a:xfrm>
            <a:off x="1821645" y="292589"/>
            <a:ext cx="9403403" cy="76895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srgbClr val="0070C0"/>
                </a:solidFill>
              </a:rPr>
              <a:t>2.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vi-VN" sz="4000" dirty="0">
                <a:solidFill>
                  <a:srgbClr val="0070C0"/>
                </a:solidFill>
              </a:rPr>
              <a:t>Bình bầu cuốn sách nhiều người đọc.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3C7A000-AB38-4ED7-8B10-28B75277092F}"/>
              </a:ext>
            </a:extLst>
          </p:cNvPr>
          <p:cNvGrpSpPr/>
          <p:nvPr/>
        </p:nvGrpSpPr>
        <p:grpSpPr>
          <a:xfrm>
            <a:off x="421198" y="4212959"/>
            <a:ext cx="3070843" cy="1785568"/>
            <a:chOff x="8416216" y="4844834"/>
            <a:chExt cx="3649410" cy="1874465"/>
          </a:xfrm>
        </p:grpSpPr>
        <p:pic>
          <p:nvPicPr>
            <p:cNvPr id="50" name="Picture 49" descr="A group of kids sitting at a table&#10;&#10;Description automatically generated with low confidence">
              <a:extLst>
                <a:ext uri="{FF2B5EF4-FFF2-40B4-BE49-F238E27FC236}">
                  <a16:creationId xmlns:a16="http://schemas.microsoft.com/office/drawing/2014/main" id="{D8F58BB5-AA5F-44EE-8A3A-35D351F79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082" y="4844834"/>
              <a:ext cx="3630544" cy="1848623"/>
            </a:xfrm>
            <a:prstGeom prst="rect">
              <a:avLst/>
            </a:prstGeom>
          </p:spPr>
        </p:pic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35D33951-6883-4790-A68A-E97FC20F9C79}"/>
                </a:ext>
              </a:extLst>
            </p:cNvPr>
            <p:cNvSpPr/>
            <p:nvPr/>
          </p:nvSpPr>
          <p:spPr>
            <a:xfrm>
              <a:off x="8416216" y="6133673"/>
              <a:ext cx="3649410" cy="58562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</a:rPr>
                <a:t>Thảo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luận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nhóm</a:t>
              </a:r>
              <a:r>
                <a:rPr lang="en-US" sz="2800" dirty="0">
                  <a:solidFill>
                    <a:srgbClr val="002060"/>
                  </a:solidFill>
                </a:rPr>
                <a:t> 4</a:t>
              </a:r>
            </a:p>
          </p:txBody>
        </p:sp>
      </p:grp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4DE43222-5A73-4FDF-815E-9C42087187BD}"/>
              </a:ext>
            </a:extLst>
          </p:cNvPr>
          <p:cNvSpPr/>
          <p:nvPr/>
        </p:nvSpPr>
        <p:spPr>
          <a:xfrm>
            <a:off x="2785241" y="1894602"/>
            <a:ext cx="8513380" cy="1366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vi-VN" sz="3200" b="1">
                <a:solidFill>
                  <a:prstClr val="black"/>
                </a:solidFill>
                <a:latin typeface="Calibri" panose="020F0502020204030204"/>
              </a:rPr>
              <a:t>Các thành viên trong nhóm bình bầu người giới thiệu sách hay nhất và cuốn sách của nhóm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ounded Rectangle 3">
            <a:extLst>
              <a:ext uri="{FF2B5EF4-FFF2-40B4-BE49-F238E27FC236}">
                <a16:creationId xmlns:a16="http://schemas.microsoft.com/office/drawing/2014/main" id="{0CD088D9-3068-4EC2-AE7B-14859F5238A0}"/>
              </a:ext>
            </a:extLst>
          </p:cNvPr>
          <p:cNvSpPr/>
          <p:nvPr/>
        </p:nvSpPr>
        <p:spPr>
          <a:xfrm>
            <a:off x="3546274" y="3727245"/>
            <a:ext cx="7752347" cy="1366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Tiến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hành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b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/>
              </a:rPr>
              <a:t>ỏ phiếu kín cho cuốn sách và người giới thiệu sách.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51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9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E2F5AB7-8EEA-48DC-9F44-0CC92315194D}"/>
              </a:ext>
            </a:extLst>
          </p:cNvPr>
          <p:cNvSpPr/>
          <p:nvPr/>
        </p:nvSpPr>
        <p:spPr>
          <a:xfrm>
            <a:off x="-10917" y="-4961"/>
            <a:ext cx="12213834" cy="6858000"/>
          </a:xfrm>
          <a:prstGeom prst="rect">
            <a:avLst/>
          </a:prstGeom>
          <a:solidFill>
            <a:srgbClr val="B1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32" t="19413" r="17424" b="15357"/>
          <a:stretch/>
        </p:blipFill>
        <p:spPr>
          <a:xfrm>
            <a:off x="361683" y="1183776"/>
            <a:ext cx="692491" cy="70973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91972" y="1660914"/>
            <a:ext cx="9176167" cy="1840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vi-VN" sz="4400" b="1" dirty="0">
                <a:solidFill>
                  <a:prstClr val="black"/>
                </a:solidFill>
                <a:latin typeface="Calibri" panose="020F0502020204030204"/>
              </a:rPr>
              <a:t>ùng với người thân mua những cuốn sách theo sở thích.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AutoShape 14">
            <a:extLst>
              <a:ext uri="{FF2B5EF4-FFF2-40B4-BE49-F238E27FC236}">
                <a16:creationId xmlns:a16="http://schemas.microsoft.com/office/drawing/2014/main" id="{FD7533FF-3FE9-4385-9CA3-D0A36C2C519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657600" y="17074"/>
            <a:ext cx="5258883" cy="856544"/>
          </a:xfrm>
          <a:prstGeom prst="homePlate">
            <a:avLst>
              <a:gd name="adj" fmla="val 137465"/>
            </a:avLst>
          </a:prstGeom>
          <a:solidFill>
            <a:srgbClr val="E9D7ED"/>
          </a:solidFill>
          <a:ln w="9525" cap="rnd" cmpd="sng">
            <a:solidFill>
              <a:srgbClr val="A052B2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nhà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EA0EFD3-33C5-42B7-AF1E-14B5E6B003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7" y="3559382"/>
            <a:ext cx="2886852" cy="30280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CAF7CC-6055-4554-B635-2C9F8752D23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94" b="94587" l="5761" r="93043">
                        <a14:foregroundMark x1="64348" y1="24881" x2="67826" y2="32289"/>
                        <a14:foregroundMark x1="67826" y1="32289" x2="68152" y2="34758"/>
                        <a14:foregroundMark x1="63696" y1="21937" x2="62935" y2="26876"/>
                        <a14:foregroundMark x1="59348" y1="18519" x2="60109" y2="25546"/>
                        <a14:foregroundMark x1="60109" y1="25546" x2="62717" y2="27350"/>
                        <a14:foregroundMark x1="61413" y1="18898" x2="63696" y2="25546"/>
                        <a14:foregroundMark x1="63043" y1="22317" x2="68152" y2="25831"/>
                        <a14:foregroundMark x1="70543" y1="23742" x2="73696" y2="27350"/>
                        <a14:foregroundMark x1="75761" y1="21178" x2="75761" y2="23742"/>
                        <a14:foregroundMark x1="75978" y1="18044" x2="75761" y2="25641"/>
                        <a14:foregroundMark x1="75761" y1="25641" x2="76087" y2="25831"/>
                        <a14:foregroundMark x1="77065" y1="21937" x2="78696" y2="24881"/>
                        <a14:foregroundMark x1="78913" y1="21937" x2="78913" y2="25546"/>
                        <a14:foregroundMark x1="78152" y1="22887" x2="78370" y2="24881"/>
                        <a14:foregroundMark x1="80217" y1="17189" x2="85870" y2="22127"/>
                        <a14:foregroundMark x1="85870" y1="22127" x2="84891" y2="20513"/>
                        <a14:foregroundMark x1="80000" y1="12346" x2="85761" y2="19848"/>
                        <a14:foregroundMark x1="85761" y1="19848" x2="86196" y2="19468"/>
                        <a14:foregroundMark x1="80978" y1="11206" x2="81196" y2="12821"/>
                        <a14:foregroundMark x1="71848" y1="9117" x2="66630" y2="8452"/>
                        <a14:foregroundMark x1="65109" y1="7028" x2="58478" y2="8452"/>
                        <a14:foregroundMark x1="62935" y1="5888" x2="65870" y2="4748"/>
                        <a14:foregroundMark x1="68261" y1="3894" x2="69783" y2="3894"/>
                        <a14:foregroundMark x1="90978" y1="36752" x2="90978" y2="39316"/>
                        <a14:foregroundMark x1="37826" y1="83096" x2="34565" y2="88794"/>
                        <a14:foregroundMark x1="30870" y1="78348" x2="28152" y2="85470"/>
                        <a14:foregroundMark x1="28152" y1="85470" x2="27935" y2="85660"/>
                        <a14:foregroundMark x1="31630" y1="77683" x2="28696" y2="85185"/>
                        <a14:foregroundMark x1="28696" y1="85185" x2="28696" y2="85185"/>
                        <a14:foregroundMark x1="28696" y1="78727" x2="26957" y2="84236"/>
                        <a14:foregroundMark x1="27717" y1="79867" x2="26087" y2="83761"/>
                        <a14:foregroundMark x1="27174" y1="77873" x2="25652" y2="80152"/>
                        <a14:foregroundMark x1="25326" y1="77683" x2="22717" y2="82241"/>
                        <a14:foregroundMark x1="22717" y1="91548" x2="26087" y2="92877"/>
                        <a14:foregroundMark x1="20109" y1="94492" x2="22500" y2="94587"/>
                        <a14:foregroundMark x1="16522" y1="87654" x2="20326" y2="93637"/>
                        <a14:foregroundMark x1="19565" y1="88319" x2="21196" y2="90693"/>
                        <a14:foregroundMark x1="16522" y1="84425" x2="17174" y2="85185"/>
                        <a14:foregroundMark x1="15435" y1="83571" x2="16413" y2="86135"/>
                        <a14:foregroundMark x1="5761" y1="86325" x2="5761" y2="86325"/>
                        <a14:foregroundMark x1="93043" y1="77873" x2="92283" y2="79962"/>
                        <a14:foregroundMark x1="71304" y1="41975" x2="71630" y2="47009"/>
                        <a14:foregroundMark x1="60326" y1="38367" x2="60109" y2="43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13" y="3757940"/>
            <a:ext cx="2099076" cy="240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9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1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9" grpId="0" animBg="1"/>
          <p:bldP spid="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9" grpId="0" animBg="1"/>
          <p:bldP spid="9" grpId="1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179</Words>
  <Application>Microsoft Office PowerPoint</Application>
  <PresentationFormat>Màn hình rộng</PresentationFormat>
  <Paragraphs>24</Paragraphs>
  <Slides>6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15" baseType="lpstr">
      <vt:lpstr>微软雅黑</vt:lpstr>
      <vt:lpstr>Odibee Sans</vt:lpstr>
      <vt:lpstr>方正清刻本悦宋简体</vt:lpstr>
      <vt:lpstr>Arial</vt:lpstr>
      <vt:lpstr>Calibri</vt:lpstr>
      <vt:lpstr>Calibri Light</vt:lpstr>
      <vt:lpstr>Goudy Stout</vt:lpstr>
      <vt:lpstr>Times New Roman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Bui Nam</cp:lastModifiedBy>
  <cp:revision>18</cp:revision>
  <dcterms:created xsi:type="dcterms:W3CDTF">2022-07-12T01:13:04Z</dcterms:created>
  <dcterms:modified xsi:type="dcterms:W3CDTF">2025-09-24T23:36:16Z</dcterms:modified>
</cp:coreProperties>
</file>