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9"/>
  </p:notesMasterIdLst>
  <p:sldIdLst>
    <p:sldId id="263" r:id="rId4"/>
    <p:sldId id="264" r:id="rId5"/>
    <p:sldId id="258" r:id="rId6"/>
    <p:sldId id="256" r:id="rId7"/>
    <p:sldId id="25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61277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198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68380" y="1463876"/>
            <a:ext cx="74439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 CHỨC HOẠT ĐỘNG VẬN DỤNG SÁNG TẠO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18367" y="565103"/>
            <a:ext cx="1475084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88"/>
            <a:ext cx="3006247" cy="977029"/>
          </a:xfrm>
          <a:prstGeom prst="rect">
            <a:avLst/>
          </a:prstGeom>
        </p:spPr>
      </p:pic>
      <p:pic>
        <p:nvPicPr>
          <p:cNvPr id="7" name="Picture 6" descr="C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6160" y="76588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856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182" y="-1"/>
            <a:ext cx="8004817" cy="67143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656" y="2830285"/>
            <a:ext cx="553213" cy="3352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394" y="2830285"/>
            <a:ext cx="553213" cy="3352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850" y="6492239"/>
            <a:ext cx="553213" cy="3352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055" y="6476998"/>
            <a:ext cx="553213" cy="3352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002" y="6494415"/>
            <a:ext cx="553213" cy="3352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987" y="6492239"/>
            <a:ext cx="553213" cy="3352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981" y="6492239"/>
            <a:ext cx="553213" cy="3352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987" y="2921724"/>
            <a:ext cx="553213" cy="335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135" y="2921725"/>
            <a:ext cx="553213" cy="3352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709" y="4650376"/>
            <a:ext cx="553213" cy="3352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593" y="4638400"/>
            <a:ext cx="553213" cy="3352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469" y="4650376"/>
            <a:ext cx="553213" cy="3352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608" y="4650376"/>
            <a:ext cx="553213" cy="3352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143" y="4650376"/>
            <a:ext cx="553213" cy="3352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768" y="4650377"/>
            <a:ext cx="553213" cy="33528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082" y="2910838"/>
            <a:ext cx="553213" cy="3352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03102"/>
            <a:ext cx="4585063" cy="4725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0" y="3638556"/>
            <a:ext cx="3647102" cy="3219444"/>
          </a:xfrm>
          <a:prstGeom prst="rect">
            <a:avLst/>
          </a:prstGeom>
        </p:spPr>
      </p:pic>
      <p:pic>
        <p:nvPicPr>
          <p:cNvPr id="25" name="GO DEM MAU TRONG CON CHIEC DEN OG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3991" y="17108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0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9928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2874"/>
            <a:ext cx="12192000" cy="2865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1" y="983957"/>
            <a:ext cx="10463349" cy="327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7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5802" y="4869592"/>
            <a:ext cx="12247291" cy="2282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1" y="4166332"/>
            <a:ext cx="3152503" cy="21432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579" cy="836023"/>
          </a:xfrm>
          <a:prstGeom prst="rect">
            <a:avLst/>
          </a:prstGeom>
        </p:spPr>
      </p:pic>
      <p:pic>
        <p:nvPicPr>
          <p:cNvPr id="10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82741" y="2129147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64" y="1098484"/>
            <a:ext cx="7619462" cy="447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14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16</Words>
  <Application>Microsoft Office PowerPoint</Application>
  <PresentationFormat>Widescreen</PresentationFormat>
  <Paragraphs>3</Paragraphs>
  <Slides>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STD_QUYEN</cp:lastModifiedBy>
  <cp:revision>12</cp:revision>
  <dcterms:created xsi:type="dcterms:W3CDTF">2022-04-04T07:27:39Z</dcterms:created>
  <dcterms:modified xsi:type="dcterms:W3CDTF">2025-09-25T04:48:00Z</dcterms:modified>
</cp:coreProperties>
</file>