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A492D6-7003-49B8-B6DC-CA0A08D0CB89}"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10002-A895-4C16-BD2A-CF99717D8AF5}" type="slidenum">
              <a:rPr lang="en-US" smtClean="0"/>
              <a:t>‹#›</a:t>
            </a:fld>
            <a:endParaRPr lang="en-US"/>
          </a:p>
        </p:txBody>
      </p:sp>
    </p:spTree>
    <p:extLst>
      <p:ext uri="{BB962C8B-B14F-4D97-AF65-F5344CB8AC3E}">
        <p14:creationId xmlns:p14="http://schemas.microsoft.com/office/powerpoint/2010/main" val="32349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492D6-7003-49B8-B6DC-CA0A08D0CB89}"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10002-A895-4C16-BD2A-CF99717D8AF5}" type="slidenum">
              <a:rPr lang="en-US" smtClean="0"/>
              <a:t>‹#›</a:t>
            </a:fld>
            <a:endParaRPr lang="en-US"/>
          </a:p>
        </p:txBody>
      </p:sp>
    </p:spTree>
    <p:extLst>
      <p:ext uri="{BB962C8B-B14F-4D97-AF65-F5344CB8AC3E}">
        <p14:creationId xmlns:p14="http://schemas.microsoft.com/office/powerpoint/2010/main" val="416874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492D6-7003-49B8-B6DC-CA0A08D0CB89}"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10002-A895-4C16-BD2A-CF99717D8AF5}" type="slidenum">
              <a:rPr lang="en-US" smtClean="0"/>
              <a:t>‹#›</a:t>
            </a:fld>
            <a:endParaRPr lang="en-US"/>
          </a:p>
        </p:txBody>
      </p:sp>
    </p:spTree>
    <p:extLst>
      <p:ext uri="{BB962C8B-B14F-4D97-AF65-F5344CB8AC3E}">
        <p14:creationId xmlns:p14="http://schemas.microsoft.com/office/powerpoint/2010/main" val="199425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A492D6-7003-49B8-B6DC-CA0A08D0CB89}"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10002-A895-4C16-BD2A-CF99717D8AF5}" type="slidenum">
              <a:rPr lang="en-US" smtClean="0"/>
              <a:t>‹#›</a:t>
            </a:fld>
            <a:endParaRPr lang="en-US"/>
          </a:p>
        </p:txBody>
      </p:sp>
    </p:spTree>
    <p:extLst>
      <p:ext uri="{BB962C8B-B14F-4D97-AF65-F5344CB8AC3E}">
        <p14:creationId xmlns:p14="http://schemas.microsoft.com/office/powerpoint/2010/main" val="3748399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A492D6-7003-49B8-B6DC-CA0A08D0CB89}" type="datetimeFigureOut">
              <a:rPr lang="en-US" smtClean="0"/>
              <a:t>9/28/2025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410002-A895-4C16-BD2A-CF99717D8AF5}" type="slidenum">
              <a:rPr lang="en-US" smtClean="0"/>
              <a:t>‹#›</a:t>
            </a:fld>
            <a:endParaRPr lang="en-US"/>
          </a:p>
        </p:txBody>
      </p:sp>
    </p:spTree>
    <p:extLst>
      <p:ext uri="{BB962C8B-B14F-4D97-AF65-F5344CB8AC3E}">
        <p14:creationId xmlns:p14="http://schemas.microsoft.com/office/powerpoint/2010/main" val="1192195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A492D6-7003-49B8-B6DC-CA0A08D0CB89}"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10002-A895-4C16-BD2A-CF99717D8AF5}" type="slidenum">
              <a:rPr lang="en-US" smtClean="0"/>
              <a:t>‹#›</a:t>
            </a:fld>
            <a:endParaRPr lang="en-US"/>
          </a:p>
        </p:txBody>
      </p:sp>
    </p:spTree>
    <p:extLst>
      <p:ext uri="{BB962C8B-B14F-4D97-AF65-F5344CB8AC3E}">
        <p14:creationId xmlns:p14="http://schemas.microsoft.com/office/powerpoint/2010/main" val="215146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A492D6-7003-49B8-B6DC-CA0A08D0CB89}" type="datetimeFigureOut">
              <a:rPr lang="en-US" smtClean="0"/>
              <a:t>9/28/2025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410002-A895-4C16-BD2A-CF99717D8AF5}" type="slidenum">
              <a:rPr lang="en-US" smtClean="0"/>
              <a:t>‹#›</a:t>
            </a:fld>
            <a:endParaRPr lang="en-US"/>
          </a:p>
        </p:txBody>
      </p:sp>
    </p:spTree>
    <p:extLst>
      <p:ext uri="{BB962C8B-B14F-4D97-AF65-F5344CB8AC3E}">
        <p14:creationId xmlns:p14="http://schemas.microsoft.com/office/powerpoint/2010/main" val="296340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A492D6-7003-49B8-B6DC-CA0A08D0CB89}" type="datetimeFigureOut">
              <a:rPr lang="en-US" smtClean="0"/>
              <a:t>9/28/2025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410002-A895-4C16-BD2A-CF99717D8AF5}" type="slidenum">
              <a:rPr lang="en-US" smtClean="0"/>
              <a:t>‹#›</a:t>
            </a:fld>
            <a:endParaRPr lang="en-US"/>
          </a:p>
        </p:txBody>
      </p:sp>
    </p:spTree>
    <p:extLst>
      <p:ext uri="{BB962C8B-B14F-4D97-AF65-F5344CB8AC3E}">
        <p14:creationId xmlns:p14="http://schemas.microsoft.com/office/powerpoint/2010/main" val="4101788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A492D6-7003-49B8-B6DC-CA0A08D0CB89}" type="datetimeFigureOut">
              <a:rPr lang="en-US" smtClean="0"/>
              <a:t>9/28/2025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410002-A895-4C16-BD2A-CF99717D8AF5}" type="slidenum">
              <a:rPr lang="en-US" smtClean="0"/>
              <a:t>‹#›</a:t>
            </a:fld>
            <a:endParaRPr lang="en-US"/>
          </a:p>
        </p:txBody>
      </p:sp>
    </p:spTree>
    <p:extLst>
      <p:ext uri="{BB962C8B-B14F-4D97-AF65-F5344CB8AC3E}">
        <p14:creationId xmlns:p14="http://schemas.microsoft.com/office/powerpoint/2010/main" val="315693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A492D6-7003-49B8-B6DC-CA0A08D0CB89}"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10002-A895-4C16-BD2A-CF99717D8AF5}" type="slidenum">
              <a:rPr lang="en-US" smtClean="0"/>
              <a:t>‹#›</a:t>
            </a:fld>
            <a:endParaRPr lang="en-US"/>
          </a:p>
        </p:txBody>
      </p:sp>
    </p:spTree>
    <p:extLst>
      <p:ext uri="{BB962C8B-B14F-4D97-AF65-F5344CB8AC3E}">
        <p14:creationId xmlns:p14="http://schemas.microsoft.com/office/powerpoint/2010/main" val="1704251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A492D6-7003-49B8-B6DC-CA0A08D0CB89}" type="datetimeFigureOut">
              <a:rPr lang="en-US" smtClean="0"/>
              <a:t>9/28/2025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410002-A895-4C16-BD2A-CF99717D8AF5}" type="slidenum">
              <a:rPr lang="en-US" smtClean="0"/>
              <a:t>‹#›</a:t>
            </a:fld>
            <a:endParaRPr lang="en-US"/>
          </a:p>
        </p:txBody>
      </p:sp>
    </p:spTree>
    <p:extLst>
      <p:ext uri="{BB962C8B-B14F-4D97-AF65-F5344CB8AC3E}">
        <p14:creationId xmlns:p14="http://schemas.microsoft.com/office/powerpoint/2010/main" val="191919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492D6-7003-49B8-B6DC-CA0A08D0CB89}" type="datetimeFigureOut">
              <a:rPr lang="en-US" smtClean="0"/>
              <a:t>9/28/2025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10002-A895-4C16-BD2A-CF99717D8AF5}" type="slidenum">
              <a:rPr lang="en-US" smtClean="0"/>
              <a:t>‹#›</a:t>
            </a:fld>
            <a:endParaRPr lang="en-US"/>
          </a:p>
        </p:txBody>
      </p:sp>
    </p:spTree>
    <p:extLst>
      <p:ext uri="{BB962C8B-B14F-4D97-AF65-F5344CB8AC3E}">
        <p14:creationId xmlns:p14="http://schemas.microsoft.com/office/powerpoint/2010/main" val="218371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6.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rnyxx's Profile - Fire PNG Gif – Stunning free transparent png clipart  images free download"/>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4393" y="1959390"/>
            <a:ext cx="747323" cy="747323"/>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1">
            <a:extLst>
              <a:ext uri="{FF2B5EF4-FFF2-40B4-BE49-F238E27FC236}">
                <a16:creationId xmlns:a16="http://schemas.microsoft.com/office/drawing/2014/main" id="{686C1742-9216-7E5E-BDE7-39B4554DDFD1}"/>
              </a:ext>
            </a:extLst>
          </p:cNvPr>
          <p:cNvSpPr/>
          <p:nvPr/>
        </p:nvSpPr>
        <p:spPr>
          <a:xfrm>
            <a:off x="5405805" y="3354672"/>
            <a:ext cx="6786195" cy="3195681"/>
          </a:xfrm>
          <a:custGeom>
            <a:avLst/>
            <a:gdLst/>
            <a:ahLst/>
            <a:cxnLst/>
            <a:rect l="l" t="t" r="r" b="b"/>
            <a:pathLst>
              <a:path w="10179292" h="4793521">
                <a:moveTo>
                  <a:pt x="0" y="0"/>
                </a:moveTo>
                <a:lnTo>
                  <a:pt x="10179292" y="0"/>
                </a:lnTo>
                <a:lnTo>
                  <a:pt x="10179292" y="4793521"/>
                </a:lnTo>
                <a:lnTo>
                  <a:pt x="0" y="4793521"/>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2">
            <a:extLst>
              <a:ext uri="{FF2B5EF4-FFF2-40B4-BE49-F238E27FC236}">
                <a16:creationId xmlns:a16="http://schemas.microsoft.com/office/drawing/2014/main" id="{041AC913-E5EA-D71B-B4CA-2D283CC7FB12}"/>
              </a:ext>
            </a:extLst>
          </p:cNvPr>
          <p:cNvSpPr/>
          <p:nvPr/>
        </p:nvSpPr>
        <p:spPr>
          <a:xfrm>
            <a:off x="7823073" y="-74328"/>
            <a:ext cx="4065827" cy="6858000"/>
          </a:xfrm>
          <a:custGeom>
            <a:avLst/>
            <a:gdLst/>
            <a:ahLst/>
            <a:cxnLst/>
            <a:rect l="l" t="t" r="r" b="b"/>
            <a:pathLst>
              <a:path w="6819460" h="11720948">
                <a:moveTo>
                  <a:pt x="0" y="0"/>
                </a:moveTo>
                <a:lnTo>
                  <a:pt x="6819460" y="0"/>
                </a:lnTo>
                <a:lnTo>
                  <a:pt x="6819460" y="11720948"/>
                </a:lnTo>
                <a:lnTo>
                  <a:pt x="0" y="1172094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2FD0991E-F854-0D96-92CE-592077DEA6A3}"/>
              </a:ext>
            </a:extLst>
          </p:cNvPr>
          <p:cNvPicPr>
            <a:picLocks noChangeAspect="1"/>
          </p:cNvPicPr>
          <p:nvPr/>
        </p:nvPicPr>
        <p:blipFill>
          <a:blip r:embed="rId8"/>
          <a:stretch>
            <a:fillRect/>
          </a:stretch>
        </p:blipFill>
        <p:spPr>
          <a:xfrm>
            <a:off x="577261" y="6789"/>
            <a:ext cx="7326279" cy="3954636"/>
          </a:xfrm>
          <a:prstGeom prst="rect">
            <a:avLst/>
          </a:prstGeom>
        </p:spPr>
      </p:pic>
      <p:pic>
        <p:nvPicPr>
          <p:cNvPr id="6" name="Picture 5">
            <a:extLst>
              <a:ext uri="{FF2B5EF4-FFF2-40B4-BE49-F238E27FC236}">
                <a16:creationId xmlns:a16="http://schemas.microsoft.com/office/drawing/2014/main" id="{A131BEF0-F789-3B29-1F5B-FFE9E9B9CB8A}"/>
              </a:ext>
            </a:extLst>
          </p:cNvPr>
          <p:cNvPicPr>
            <a:picLocks noChangeAspect="1"/>
          </p:cNvPicPr>
          <p:nvPr/>
        </p:nvPicPr>
        <p:blipFill>
          <a:blip r:embed="rId9"/>
          <a:stretch>
            <a:fillRect/>
          </a:stretch>
        </p:blipFill>
        <p:spPr>
          <a:xfrm>
            <a:off x="7358252" y="2680294"/>
            <a:ext cx="1963082" cy="963251"/>
          </a:xfrm>
          <a:prstGeom prst="rect">
            <a:avLst/>
          </a:prstGeom>
        </p:spPr>
      </p:pic>
    </p:spTree>
    <p:extLst>
      <p:ext uri="{BB962C8B-B14F-4D97-AF65-F5344CB8AC3E}">
        <p14:creationId xmlns:p14="http://schemas.microsoft.com/office/powerpoint/2010/main" val="333355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E9D3B84-987B-B1A5-21F4-F25F4569AA51}"/>
              </a:ext>
            </a:extLst>
          </p:cNvPr>
          <p:cNvPicPr>
            <a:picLocks noChangeAspect="1"/>
          </p:cNvPicPr>
          <p:nvPr/>
        </p:nvPicPr>
        <p:blipFill>
          <a:blip r:embed="rId2"/>
          <a:stretch>
            <a:fillRect/>
          </a:stretch>
        </p:blipFill>
        <p:spPr>
          <a:xfrm>
            <a:off x="0" y="4191"/>
            <a:ext cx="12167638" cy="6877769"/>
          </a:xfrm>
          <a:prstGeom prst="rect">
            <a:avLst/>
          </a:prstGeom>
        </p:spPr>
      </p:pic>
      <p:sp>
        <p:nvSpPr>
          <p:cNvPr id="5" name="矩形: 圆角 3">
            <a:extLst>
              <a:ext uri="{FF2B5EF4-FFF2-40B4-BE49-F238E27FC236}">
                <a16:creationId xmlns:a16="http://schemas.microsoft.com/office/drawing/2014/main" id="{950152B6-DA6D-03D9-E1AF-B9557990B8E3}"/>
              </a:ext>
            </a:extLst>
          </p:cNvPr>
          <p:cNvSpPr/>
          <p:nvPr/>
        </p:nvSpPr>
        <p:spPr>
          <a:xfrm>
            <a:off x="292619" y="644715"/>
            <a:ext cx="11582400" cy="5954886"/>
          </a:xfrm>
          <a:custGeom>
            <a:avLst/>
            <a:gdLst>
              <a:gd name="connsiteX0" fmla="*/ 0 w 5538087"/>
              <a:gd name="connsiteY0" fmla="*/ 526811 h 1488166"/>
              <a:gd name="connsiteX1" fmla="*/ 526811 w 5538087"/>
              <a:gd name="connsiteY1" fmla="*/ 0 h 1488166"/>
              <a:gd name="connsiteX2" fmla="*/ 1167449 w 5538087"/>
              <a:gd name="connsiteY2" fmla="*/ 0 h 1488166"/>
              <a:gd name="connsiteX3" fmla="*/ 1808087 w 5538087"/>
              <a:gd name="connsiteY3" fmla="*/ 0 h 1488166"/>
              <a:gd name="connsiteX4" fmla="*/ 2448725 w 5538087"/>
              <a:gd name="connsiteY4" fmla="*/ 0 h 1488166"/>
              <a:gd name="connsiteX5" fmla="*/ 3044518 w 5538087"/>
              <a:gd name="connsiteY5" fmla="*/ 0 h 1488166"/>
              <a:gd name="connsiteX6" fmla="*/ 3774845 w 5538087"/>
              <a:gd name="connsiteY6" fmla="*/ 0 h 1488166"/>
              <a:gd name="connsiteX7" fmla="*/ 4325793 w 5538087"/>
              <a:gd name="connsiteY7" fmla="*/ 0 h 1488166"/>
              <a:gd name="connsiteX8" fmla="*/ 5011276 w 5538087"/>
              <a:gd name="connsiteY8" fmla="*/ 0 h 1488166"/>
              <a:gd name="connsiteX9" fmla="*/ 5538087 w 5538087"/>
              <a:gd name="connsiteY9" fmla="*/ 526811 h 1488166"/>
              <a:gd name="connsiteX10" fmla="*/ 5538087 w 5538087"/>
              <a:gd name="connsiteY10" fmla="*/ 961355 h 1488166"/>
              <a:gd name="connsiteX11" fmla="*/ 5011276 w 5538087"/>
              <a:gd name="connsiteY11" fmla="*/ 1488166 h 1488166"/>
              <a:gd name="connsiteX12" fmla="*/ 4460327 w 5538087"/>
              <a:gd name="connsiteY12" fmla="*/ 1488166 h 1488166"/>
              <a:gd name="connsiteX13" fmla="*/ 3819690 w 5538087"/>
              <a:gd name="connsiteY13" fmla="*/ 1488166 h 1488166"/>
              <a:gd name="connsiteX14" fmla="*/ 3313586 w 5538087"/>
              <a:gd name="connsiteY14" fmla="*/ 1488166 h 1488166"/>
              <a:gd name="connsiteX15" fmla="*/ 2672948 w 5538087"/>
              <a:gd name="connsiteY15" fmla="*/ 1488166 h 1488166"/>
              <a:gd name="connsiteX16" fmla="*/ 1987465 w 5538087"/>
              <a:gd name="connsiteY16" fmla="*/ 1488166 h 1488166"/>
              <a:gd name="connsiteX17" fmla="*/ 1301983 w 5538087"/>
              <a:gd name="connsiteY17" fmla="*/ 1488166 h 1488166"/>
              <a:gd name="connsiteX18" fmla="*/ 526811 w 5538087"/>
              <a:gd name="connsiteY18" fmla="*/ 1488166 h 1488166"/>
              <a:gd name="connsiteX19" fmla="*/ 0 w 5538087"/>
              <a:gd name="connsiteY19" fmla="*/ 961355 h 1488166"/>
              <a:gd name="connsiteX20" fmla="*/ 0 w 5538087"/>
              <a:gd name="connsiteY20" fmla="*/ 526811 h 148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38087" h="1488166" fill="none" extrusionOk="0">
                <a:moveTo>
                  <a:pt x="0" y="526811"/>
                </a:moveTo>
                <a:cubicBezTo>
                  <a:pt x="25961" y="223717"/>
                  <a:pt x="225585" y="-30731"/>
                  <a:pt x="526811" y="0"/>
                </a:cubicBezTo>
                <a:cubicBezTo>
                  <a:pt x="846848" y="15387"/>
                  <a:pt x="1009412" y="26790"/>
                  <a:pt x="1167449" y="0"/>
                </a:cubicBezTo>
                <a:cubicBezTo>
                  <a:pt x="1325486" y="-26790"/>
                  <a:pt x="1639624" y="-12226"/>
                  <a:pt x="1808087" y="0"/>
                </a:cubicBezTo>
                <a:cubicBezTo>
                  <a:pt x="1976550" y="12226"/>
                  <a:pt x="2209993" y="-3999"/>
                  <a:pt x="2448725" y="0"/>
                </a:cubicBezTo>
                <a:cubicBezTo>
                  <a:pt x="2687457" y="3999"/>
                  <a:pt x="2887074" y="16047"/>
                  <a:pt x="3044518" y="0"/>
                </a:cubicBezTo>
                <a:cubicBezTo>
                  <a:pt x="3201962" y="-16047"/>
                  <a:pt x="3508713" y="47"/>
                  <a:pt x="3774845" y="0"/>
                </a:cubicBezTo>
                <a:cubicBezTo>
                  <a:pt x="4040977" y="-47"/>
                  <a:pt x="4175704" y="-23876"/>
                  <a:pt x="4325793" y="0"/>
                </a:cubicBezTo>
                <a:cubicBezTo>
                  <a:pt x="4475882" y="23876"/>
                  <a:pt x="4737957" y="11821"/>
                  <a:pt x="5011276" y="0"/>
                </a:cubicBezTo>
                <a:cubicBezTo>
                  <a:pt x="5318727" y="-16935"/>
                  <a:pt x="5522707" y="229204"/>
                  <a:pt x="5538087" y="526811"/>
                </a:cubicBezTo>
                <a:cubicBezTo>
                  <a:pt x="5545074" y="700027"/>
                  <a:pt x="5548538" y="782965"/>
                  <a:pt x="5538087" y="961355"/>
                </a:cubicBezTo>
                <a:cubicBezTo>
                  <a:pt x="5598159" y="1262498"/>
                  <a:pt x="5262143" y="1532519"/>
                  <a:pt x="5011276" y="1488166"/>
                </a:cubicBezTo>
                <a:cubicBezTo>
                  <a:pt x="4846267" y="1506415"/>
                  <a:pt x="4603005" y="1484651"/>
                  <a:pt x="4460327" y="1488166"/>
                </a:cubicBezTo>
                <a:cubicBezTo>
                  <a:pt x="4317649" y="1491681"/>
                  <a:pt x="4099852" y="1456792"/>
                  <a:pt x="3819690" y="1488166"/>
                </a:cubicBezTo>
                <a:cubicBezTo>
                  <a:pt x="3539528" y="1519540"/>
                  <a:pt x="3564210" y="1482021"/>
                  <a:pt x="3313586" y="1488166"/>
                </a:cubicBezTo>
                <a:cubicBezTo>
                  <a:pt x="3062962" y="1494311"/>
                  <a:pt x="2851720" y="1458861"/>
                  <a:pt x="2672948" y="1488166"/>
                </a:cubicBezTo>
                <a:cubicBezTo>
                  <a:pt x="2494176" y="1517471"/>
                  <a:pt x="2249310" y="1484301"/>
                  <a:pt x="1987465" y="1488166"/>
                </a:cubicBezTo>
                <a:cubicBezTo>
                  <a:pt x="1725620" y="1492031"/>
                  <a:pt x="1621880" y="1497999"/>
                  <a:pt x="1301983" y="1488166"/>
                </a:cubicBezTo>
                <a:cubicBezTo>
                  <a:pt x="982086" y="1478333"/>
                  <a:pt x="824912" y="1520359"/>
                  <a:pt x="526811" y="1488166"/>
                </a:cubicBezTo>
                <a:cubicBezTo>
                  <a:pt x="244573" y="1472292"/>
                  <a:pt x="-11026" y="1321313"/>
                  <a:pt x="0" y="961355"/>
                </a:cubicBezTo>
                <a:cubicBezTo>
                  <a:pt x="14192" y="835032"/>
                  <a:pt x="-15120" y="698968"/>
                  <a:pt x="0" y="526811"/>
                </a:cubicBezTo>
                <a:close/>
              </a:path>
              <a:path w="5538087" h="1488166" stroke="0" extrusionOk="0">
                <a:moveTo>
                  <a:pt x="0" y="526811"/>
                </a:moveTo>
                <a:cubicBezTo>
                  <a:pt x="-14809" y="218442"/>
                  <a:pt x="211554" y="-31951"/>
                  <a:pt x="526811" y="0"/>
                </a:cubicBezTo>
                <a:cubicBezTo>
                  <a:pt x="770076" y="25946"/>
                  <a:pt x="920332" y="27117"/>
                  <a:pt x="1077760" y="0"/>
                </a:cubicBezTo>
                <a:cubicBezTo>
                  <a:pt x="1235188" y="-27117"/>
                  <a:pt x="1473325" y="10319"/>
                  <a:pt x="1763242" y="0"/>
                </a:cubicBezTo>
                <a:cubicBezTo>
                  <a:pt x="2053159" y="-10319"/>
                  <a:pt x="2161335" y="-8128"/>
                  <a:pt x="2269346" y="0"/>
                </a:cubicBezTo>
                <a:cubicBezTo>
                  <a:pt x="2377357" y="8128"/>
                  <a:pt x="2672881" y="-10373"/>
                  <a:pt x="2909984" y="0"/>
                </a:cubicBezTo>
                <a:cubicBezTo>
                  <a:pt x="3147087" y="10373"/>
                  <a:pt x="3189552" y="-229"/>
                  <a:pt x="3460932" y="0"/>
                </a:cubicBezTo>
                <a:cubicBezTo>
                  <a:pt x="3732312" y="229"/>
                  <a:pt x="3985047" y="-26615"/>
                  <a:pt x="4191260" y="0"/>
                </a:cubicBezTo>
                <a:cubicBezTo>
                  <a:pt x="4397473" y="26615"/>
                  <a:pt x="4830427" y="32988"/>
                  <a:pt x="5011276" y="0"/>
                </a:cubicBezTo>
                <a:cubicBezTo>
                  <a:pt x="5265588" y="-15896"/>
                  <a:pt x="5550715" y="238401"/>
                  <a:pt x="5538087" y="526811"/>
                </a:cubicBezTo>
                <a:cubicBezTo>
                  <a:pt x="5534211" y="721273"/>
                  <a:pt x="5540309" y="830123"/>
                  <a:pt x="5538087" y="961355"/>
                </a:cubicBezTo>
                <a:cubicBezTo>
                  <a:pt x="5532618" y="1185524"/>
                  <a:pt x="5287590" y="1493284"/>
                  <a:pt x="5011276" y="1488166"/>
                </a:cubicBezTo>
                <a:cubicBezTo>
                  <a:pt x="4778352" y="1501087"/>
                  <a:pt x="4698793" y="1473664"/>
                  <a:pt x="4460327" y="1488166"/>
                </a:cubicBezTo>
                <a:cubicBezTo>
                  <a:pt x="4221861" y="1502668"/>
                  <a:pt x="4109904" y="1512301"/>
                  <a:pt x="3864534" y="1488166"/>
                </a:cubicBezTo>
                <a:cubicBezTo>
                  <a:pt x="3619164" y="1464031"/>
                  <a:pt x="3535327" y="1475228"/>
                  <a:pt x="3268741" y="1488166"/>
                </a:cubicBezTo>
                <a:cubicBezTo>
                  <a:pt x="3002155" y="1501104"/>
                  <a:pt x="2864284" y="1501304"/>
                  <a:pt x="2628103" y="1488166"/>
                </a:cubicBezTo>
                <a:cubicBezTo>
                  <a:pt x="2391922" y="1475028"/>
                  <a:pt x="2367678" y="1485128"/>
                  <a:pt x="2121999" y="1488166"/>
                </a:cubicBezTo>
                <a:cubicBezTo>
                  <a:pt x="1876320" y="1491204"/>
                  <a:pt x="1727052" y="1459528"/>
                  <a:pt x="1481361" y="1488166"/>
                </a:cubicBezTo>
                <a:cubicBezTo>
                  <a:pt x="1235670" y="1516804"/>
                  <a:pt x="961382" y="1528263"/>
                  <a:pt x="526811" y="1488166"/>
                </a:cubicBezTo>
                <a:cubicBezTo>
                  <a:pt x="210050" y="1453487"/>
                  <a:pt x="9933" y="1239955"/>
                  <a:pt x="0" y="961355"/>
                </a:cubicBezTo>
                <a:cubicBezTo>
                  <a:pt x="-8318" y="749823"/>
                  <a:pt x="8943" y="694689"/>
                  <a:pt x="0" y="526811"/>
                </a:cubicBezTo>
                <a:close/>
              </a:path>
            </a:pathLst>
          </a:custGeom>
          <a:solidFill>
            <a:schemeClr val="bg1">
              <a:alpha val="93000"/>
            </a:schemeClr>
          </a:solidFill>
          <a:ln>
            <a:solidFill>
              <a:schemeClr val="accent6">
                <a:lumMod val="20000"/>
                <a:lumOff val="80000"/>
                <a:alpha val="50000"/>
              </a:schemeClr>
            </a:solidFill>
          </a:ln>
          <a:effectLst>
            <a:innerShdw blurRad="114300">
              <a:schemeClr val="accent1">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outerShdw blurRad="50800" dist="50800" dir="5400000" algn="ctr" rotWithShape="0">
                  <a:srgbClr val="FFFF00"/>
                </a:outerShdw>
              </a:effectLst>
              <a:uLnTx/>
              <a:uFillTx/>
              <a:latin typeface="字魂70号-灵悦黑体" panose="00000500000000000000" pitchFamily="2" charset="-122"/>
              <a:ea typeface="字魂70号-灵悦黑体" panose="00000500000000000000" pitchFamily="2" charset="-122"/>
              <a:cs typeface="+mn-ea"/>
              <a:sym typeface="字魂70号-灵悦黑体" panose="00000500000000000000" pitchFamily="2" charset="-122"/>
            </a:endParaRPr>
          </a:p>
        </p:txBody>
      </p:sp>
      <p:pic>
        <p:nvPicPr>
          <p:cNvPr id="6" name="Picture 5">
            <a:extLst>
              <a:ext uri="{FF2B5EF4-FFF2-40B4-BE49-F238E27FC236}">
                <a16:creationId xmlns:a16="http://schemas.microsoft.com/office/drawing/2014/main" id="{894F0B6B-0E52-F8CF-F1F2-D3E5A4ABD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89563" y="2016369"/>
            <a:ext cx="3219954" cy="5075691"/>
          </a:xfrm>
          <a:prstGeom prst="rect">
            <a:avLst/>
          </a:prstGeom>
        </p:spPr>
      </p:pic>
      <p:sp>
        <p:nvSpPr>
          <p:cNvPr id="7" name="Rectangle 6">
            <a:extLst>
              <a:ext uri="{FF2B5EF4-FFF2-40B4-BE49-F238E27FC236}">
                <a16:creationId xmlns:a16="http://schemas.microsoft.com/office/drawing/2014/main" id="{768537F2-1292-A925-B256-70692E8FA25D}"/>
              </a:ext>
            </a:extLst>
          </p:cNvPr>
          <p:cNvSpPr/>
          <p:nvPr/>
        </p:nvSpPr>
        <p:spPr>
          <a:xfrm>
            <a:off x="1127333" y="806003"/>
            <a:ext cx="7600131" cy="5632311"/>
          </a:xfrm>
          <a:prstGeom prst="rect">
            <a:avLst/>
          </a:prstGeom>
          <a:noFill/>
        </p:spPr>
        <p:txBody>
          <a:bodyPr wrap="square">
            <a:spAutoFit/>
          </a:bodyPr>
          <a:lstStyle/>
          <a:p>
            <a:pPr algn="just"/>
            <a:r>
              <a:rPr lang="nl-NL" sz="4000" dirty="0">
                <a:latin typeface="Times New Roman" panose="02020603050405020304" pitchFamily="18" charset="0"/>
                <a:ea typeface="Cambria" panose="02040503050406030204" pitchFamily="18" charset="0"/>
                <a:cs typeface="Times New Roman" panose="02020603050405020304" pitchFamily="18" charset="0"/>
              </a:rPr>
              <a:t>   Khi bếp ga có mùi ga, nguyên nhân có thể do hở dây dẫn ga hoặc người nấu bếp chưa tắt hẳn bếp. Gặp tình huống này chúng ta bình tĩnh khóa bình ga lại rồi mở các cửa phòng bếp, lấy quạt tay quạt khí ga ra bên ngoài. Tuyệt đối không được bật quạt điện, bóng điện khi ở khu vực bếp có mùi ga.</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20289B80-D919-C5BE-9BC5-C2CD93F775CA}"/>
              </a:ext>
            </a:extLst>
          </p:cNvPr>
          <p:cNvPicPr>
            <a:picLocks noChangeAspect="1"/>
          </p:cNvPicPr>
          <p:nvPr/>
        </p:nvPicPr>
        <p:blipFill>
          <a:blip r:embed="rId4"/>
          <a:stretch>
            <a:fillRect/>
          </a:stretch>
        </p:blipFill>
        <p:spPr>
          <a:xfrm>
            <a:off x="8889563" y="387566"/>
            <a:ext cx="3261643" cy="2517866"/>
          </a:xfrm>
          <a:prstGeom prst="rect">
            <a:avLst/>
          </a:prstGeom>
        </p:spPr>
      </p:pic>
    </p:spTree>
    <p:extLst>
      <p:ext uri="{BB962C8B-B14F-4D97-AF65-F5344CB8AC3E}">
        <p14:creationId xmlns:p14="http://schemas.microsoft.com/office/powerpoint/2010/main" val="394603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8">
            <a:extLst>
              <a:ext uri="{FF2B5EF4-FFF2-40B4-BE49-F238E27FC236}">
                <a16:creationId xmlns:a16="http://schemas.microsoft.com/office/drawing/2014/main" id="{3B7056FB-995C-7C2D-01CA-459C4C193A7E}"/>
              </a:ext>
            </a:extLst>
          </p:cNvPr>
          <p:cNvSpPr/>
          <p:nvPr/>
        </p:nvSpPr>
        <p:spPr>
          <a:xfrm>
            <a:off x="382773" y="378822"/>
            <a:ext cx="11334610" cy="6479178"/>
          </a:xfrm>
          <a:prstGeom prst="roundRect">
            <a:avLst/>
          </a:prstGeom>
          <a:solidFill>
            <a:schemeClr val="bg1">
              <a:alpha val="73000"/>
            </a:schemeClr>
          </a:solidFill>
          <a:ln w="57150">
            <a:solidFill>
              <a:srgbClr val="10853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451E7D5F-39B7-7E12-762F-1FA00B2D9543}"/>
              </a:ext>
            </a:extLst>
          </p:cNvPr>
          <p:cNvGrpSpPr/>
          <p:nvPr/>
        </p:nvGrpSpPr>
        <p:grpSpPr>
          <a:xfrm>
            <a:off x="481715" y="-3021"/>
            <a:ext cx="10923185" cy="1631685"/>
            <a:chOff x="2010730" y="677561"/>
            <a:chExt cx="16384778" cy="2447527"/>
          </a:xfrm>
        </p:grpSpPr>
        <p:sp>
          <p:nvSpPr>
            <p:cNvPr id="7" name="Rectangle 6">
              <a:extLst>
                <a:ext uri="{FF2B5EF4-FFF2-40B4-BE49-F238E27FC236}">
                  <a16:creationId xmlns:a16="http://schemas.microsoft.com/office/drawing/2014/main" id="{7D7FDAFA-7880-C02F-F292-AA0CB1FE5F7D}"/>
                </a:ext>
              </a:extLst>
            </p:cNvPr>
            <p:cNvSpPr/>
            <p:nvPr/>
          </p:nvSpPr>
          <p:spPr>
            <a:xfrm>
              <a:off x="4806316" y="997112"/>
              <a:ext cx="13589192" cy="17049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A2612D59-5378-5C81-58BC-323EF08D28F8}"/>
                </a:ext>
              </a:extLst>
            </p:cNvPr>
            <p:cNvGrpSpPr/>
            <p:nvPr/>
          </p:nvGrpSpPr>
          <p:grpSpPr>
            <a:xfrm>
              <a:off x="2010730" y="677561"/>
              <a:ext cx="3557378" cy="2447527"/>
              <a:chOff x="1928812" y="125280"/>
              <a:chExt cx="3557378" cy="2447527"/>
            </a:xfrm>
          </p:grpSpPr>
          <p:pic>
            <p:nvPicPr>
              <p:cNvPr id="10" name="Picture 4">
                <a:extLst>
                  <a:ext uri="{FF2B5EF4-FFF2-40B4-BE49-F238E27FC236}">
                    <a16:creationId xmlns:a16="http://schemas.microsoft.com/office/drawing/2014/main" id="{E448EFE1-54E1-6D04-4642-0BA100B89E02}"/>
                  </a:ext>
                </a:extLst>
              </p:cNvPr>
              <p:cNvPicPr>
                <a:picLocks noChangeAspect="1"/>
              </p:cNvPicPr>
              <p:nvPr/>
            </p:nvPicPr>
            <p:blipFill>
              <a:blip r:embed="rId2"/>
              <a:srcRect t="15855" b="15342"/>
              <a:stretch>
                <a:fillRect/>
              </a:stretch>
            </p:blipFill>
            <p:spPr>
              <a:xfrm>
                <a:off x="1928812" y="125280"/>
                <a:ext cx="3557378" cy="2447527"/>
              </a:xfrm>
              <a:prstGeom prst="rect">
                <a:avLst/>
              </a:prstGeom>
            </p:spPr>
          </p:pic>
          <p:pic>
            <p:nvPicPr>
              <p:cNvPr id="11" name="Picture 10">
                <a:extLst>
                  <a:ext uri="{FF2B5EF4-FFF2-40B4-BE49-F238E27FC236}">
                    <a16:creationId xmlns:a16="http://schemas.microsoft.com/office/drawing/2014/main" id="{4245BBEF-8C0D-B570-7EAB-B3B221EE69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572885" y="197473"/>
                <a:ext cx="2269230" cy="1577115"/>
              </a:xfrm>
              <a:prstGeom prst="rect">
                <a:avLst/>
              </a:prstGeom>
            </p:spPr>
          </p:pic>
        </p:grpSp>
        <p:sp>
          <p:nvSpPr>
            <p:cNvPr id="9" name="TextBox 14">
              <a:extLst>
                <a:ext uri="{FF2B5EF4-FFF2-40B4-BE49-F238E27FC236}">
                  <a16:creationId xmlns:a16="http://schemas.microsoft.com/office/drawing/2014/main" id="{C1E8F9D1-1866-4F35-9515-2CF6A7E00F28}"/>
                </a:ext>
              </a:extLst>
            </p:cNvPr>
            <p:cNvSpPr txBox="1"/>
            <p:nvPr/>
          </p:nvSpPr>
          <p:spPr>
            <a:xfrm>
              <a:off x="5691480" y="1195746"/>
              <a:ext cx="12131630" cy="1477329"/>
            </a:xfrm>
            <a:prstGeom prst="rect">
              <a:avLst/>
            </a:prstGeom>
          </p:spPr>
          <p:txBody>
            <a:bodyPr wrap="square" lIns="0" tIns="0" rIns="0" bIns="0" rtlCol="0" anchor="t">
              <a:spAutoFit/>
            </a:bodyPr>
            <a:lstStyle/>
            <a:p>
              <a:pPr marL="0" marR="0" lvl="0" indent="0" algn="just" defTabSz="914400" rtl="0" eaLnBrk="1" fontAlgn="auto" latinLnBrk="0" hangingPunct="1">
                <a:spcBef>
                  <a:spcPts val="0"/>
                </a:spcBef>
                <a:spcAft>
                  <a:spcPts val="0"/>
                </a:spcAft>
                <a:buClrTx/>
                <a:buSzTx/>
                <a:buFontTx/>
                <a:buNone/>
                <a:tabLst/>
                <a:defRPr/>
              </a:pPr>
              <a:r>
                <a:rPr lang="vi-VN" sz="3200" b="0" i="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Nói với người lớn những việc nên làm hoặc không nên làm để phòng tránh cháy nhà.</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5A083D83-2558-751D-CC1C-24430B2D3028}"/>
              </a:ext>
            </a:extLst>
          </p:cNvPr>
          <p:cNvPicPr>
            <a:picLocks noChangeAspect="1"/>
          </p:cNvPicPr>
          <p:nvPr/>
        </p:nvPicPr>
        <p:blipFill>
          <a:blip r:embed="rId7"/>
          <a:stretch>
            <a:fillRect/>
          </a:stretch>
        </p:blipFill>
        <p:spPr>
          <a:xfrm>
            <a:off x="509418" y="1522965"/>
            <a:ext cx="4718730" cy="2382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3" name="Group 12">
            <a:extLst>
              <a:ext uri="{FF2B5EF4-FFF2-40B4-BE49-F238E27FC236}">
                <a16:creationId xmlns:a16="http://schemas.microsoft.com/office/drawing/2014/main" id="{D920AC35-3B86-E9EF-EC24-6E64DC959345}"/>
              </a:ext>
            </a:extLst>
          </p:cNvPr>
          <p:cNvGrpSpPr/>
          <p:nvPr/>
        </p:nvGrpSpPr>
        <p:grpSpPr>
          <a:xfrm>
            <a:off x="5976730" y="3863146"/>
            <a:ext cx="4876379" cy="1611584"/>
            <a:chOff x="8713407" y="2348309"/>
            <a:chExt cx="8401646" cy="1977500"/>
          </a:xfrm>
        </p:grpSpPr>
        <p:sp>
          <p:nvSpPr>
            <p:cNvPr id="14" name="Speech Bubble: Rectangle with Corners Rounded 6">
              <a:extLst>
                <a:ext uri="{FF2B5EF4-FFF2-40B4-BE49-F238E27FC236}">
                  <a16:creationId xmlns:a16="http://schemas.microsoft.com/office/drawing/2014/main" id="{1326404A-2E81-F18E-6CF3-EC3CFD42874B}"/>
                </a:ext>
              </a:extLst>
            </p:cNvPr>
            <p:cNvSpPr/>
            <p:nvPr/>
          </p:nvSpPr>
          <p:spPr>
            <a:xfrm flipH="1">
              <a:off x="8839157" y="2348309"/>
              <a:ext cx="8275896" cy="1977500"/>
            </a:xfrm>
            <a:prstGeom prst="wedgeRoundRectCallout">
              <a:avLst>
                <a:gd name="adj1" fmla="val 59436"/>
                <a:gd name="adj2" fmla="val 1366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0CF2578-AB63-59EE-6A65-78ECB6D9BF00}"/>
                </a:ext>
              </a:extLst>
            </p:cNvPr>
            <p:cNvSpPr/>
            <p:nvPr/>
          </p:nvSpPr>
          <p:spPr>
            <a:xfrm>
              <a:off x="8713407" y="2683253"/>
              <a:ext cx="8259928" cy="1321804"/>
            </a:xfrm>
            <a:prstGeom prst="rect">
              <a:avLst/>
            </a:prstGeom>
          </p:spPr>
          <p:txBody>
            <a:bodyPr wrap="square">
              <a:spAutoFit/>
            </a:bodyPr>
            <a:lstStyle/>
            <a:p>
              <a:pPr algn="ctr" defTabSz="609630"/>
              <a:r>
                <a:rPr lang="nl-NL" sz="3200" dirty="0">
                  <a:effectLst/>
                  <a:latin typeface="Times New Roman" panose="02020603050405020304" pitchFamily="18" charset="0"/>
                  <a:ea typeface="Cambria" panose="02040503050406030204" pitchFamily="18" charset="0"/>
                  <a:cs typeface="Times New Roman" panose="02020603050405020304" pitchFamily="18" charset="0"/>
                </a:rPr>
                <a:t>Vì sao bạn lại góp ý với bố mẹ như vậy?</a:t>
              </a:r>
              <a:endPar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07924F7A-3482-9A45-3AA0-D2F69BD86049}"/>
              </a:ext>
            </a:extLst>
          </p:cNvPr>
          <p:cNvGrpSpPr/>
          <p:nvPr/>
        </p:nvGrpSpPr>
        <p:grpSpPr>
          <a:xfrm>
            <a:off x="5943308" y="2108978"/>
            <a:ext cx="5781332" cy="1365953"/>
            <a:chOff x="8731330" y="2931953"/>
            <a:chExt cx="8533283" cy="2725504"/>
          </a:xfrm>
        </p:grpSpPr>
        <p:sp>
          <p:nvSpPr>
            <p:cNvPr id="17" name="Speech Bubble: Rectangle with Corners Rounded 6">
              <a:extLst>
                <a:ext uri="{FF2B5EF4-FFF2-40B4-BE49-F238E27FC236}">
                  <a16:creationId xmlns:a16="http://schemas.microsoft.com/office/drawing/2014/main" id="{0BDCEF65-F3DE-D0E4-E046-BF1B95478CF7}"/>
                </a:ext>
              </a:extLst>
            </p:cNvPr>
            <p:cNvSpPr/>
            <p:nvPr/>
          </p:nvSpPr>
          <p:spPr>
            <a:xfrm flipH="1">
              <a:off x="8839152" y="2931953"/>
              <a:ext cx="8275896" cy="2583742"/>
            </a:xfrm>
            <a:prstGeom prst="wedgeRoundRectCallout">
              <a:avLst>
                <a:gd name="adj1" fmla="val 59436"/>
                <a:gd name="adj2" fmla="val 1366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609630"/>
              <a:endParaRPr lang="en-US" sz="3200" dirty="0">
                <a:solidFill>
                  <a:srgbClr val="F79646"/>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D28286D7-BA62-AFC0-B90B-7A4225C4A625}"/>
                </a:ext>
              </a:extLst>
            </p:cNvPr>
            <p:cNvSpPr/>
            <p:nvPr/>
          </p:nvSpPr>
          <p:spPr>
            <a:xfrm>
              <a:off x="8731330" y="3115039"/>
              <a:ext cx="8533283" cy="2542418"/>
            </a:xfrm>
            <a:prstGeom prst="rect">
              <a:avLst/>
            </a:prstGeom>
          </p:spPr>
          <p:txBody>
            <a:bodyPr wrap="square">
              <a:spAutoFit/>
            </a:bodyPr>
            <a:lstStyle/>
            <a:p>
              <a:pPr marL="0" marR="0" algn="ctr">
                <a:lnSpc>
                  <a:spcPct val="120000"/>
                </a:lnSpc>
                <a:spcBef>
                  <a:spcPts val="0"/>
                </a:spcBef>
                <a:spcAft>
                  <a:spcPts val="0"/>
                </a:spcAft>
              </a:pPr>
              <a:r>
                <a:rPr lang="nl-NL" sz="3200" dirty="0">
                  <a:effectLst/>
                  <a:latin typeface="Times New Roman" panose="02020603050405020304" pitchFamily="18" charset="0"/>
                  <a:ea typeface="Cambria" panose="02040503050406030204" pitchFamily="18" charset="0"/>
                  <a:cs typeface="Times New Roman" panose="02020603050405020304" pitchFamily="18" charset="0"/>
                </a:rPr>
                <a:t>Hai bạn nhỏ đang trao đổi với bố mẹ bạn ấy nội dung gì?</a:t>
              </a:r>
              <a:endParaRPr lang="en-US" sz="3200" dirty="0">
                <a:effectLst/>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19" name="Picture 18">
            <a:extLst>
              <a:ext uri="{FF2B5EF4-FFF2-40B4-BE49-F238E27FC236}">
                <a16:creationId xmlns:a16="http://schemas.microsoft.com/office/drawing/2014/main" id="{EDA6BD79-5750-44DB-E5AB-1FE171C97DA4}"/>
              </a:ext>
            </a:extLst>
          </p:cNvPr>
          <p:cNvPicPr>
            <a:picLocks noChangeAspect="1"/>
          </p:cNvPicPr>
          <p:nvPr/>
        </p:nvPicPr>
        <p:blipFill>
          <a:blip r:embed="rId8"/>
          <a:stretch>
            <a:fillRect/>
          </a:stretch>
        </p:blipFill>
        <p:spPr>
          <a:xfrm>
            <a:off x="1164855" y="3720997"/>
            <a:ext cx="3100845" cy="3050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078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8">
            <a:extLst>
              <a:ext uri="{FF2B5EF4-FFF2-40B4-BE49-F238E27FC236}">
                <a16:creationId xmlns:a16="http://schemas.microsoft.com/office/drawing/2014/main" id="{570A06D0-4CFB-4F45-9376-86348C46D951}"/>
              </a:ext>
            </a:extLst>
          </p:cNvPr>
          <p:cNvSpPr/>
          <p:nvPr/>
        </p:nvSpPr>
        <p:spPr>
          <a:xfrm>
            <a:off x="382773" y="378822"/>
            <a:ext cx="11334610" cy="6479178"/>
          </a:xfrm>
          <a:prstGeom prst="roundRect">
            <a:avLst/>
          </a:prstGeom>
          <a:solidFill>
            <a:schemeClr val="bg1">
              <a:alpha val="73000"/>
            </a:schemeClr>
          </a:solidFill>
          <a:ln w="57150">
            <a:solidFill>
              <a:srgbClr val="10853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FE2C0285-8649-01F0-E222-043E6DB78E45}"/>
              </a:ext>
            </a:extLst>
          </p:cNvPr>
          <p:cNvGrpSpPr/>
          <p:nvPr/>
        </p:nvGrpSpPr>
        <p:grpSpPr>
          <a:xfrm>
            <a:off x="5918243" y="926538"/>
            <a:ext cx="6160343" cy="2398447"/>
            <a:chOff x="8839150" y="2931953"/>
            <a:chExt cx="8498024" cy="2583742"/>
          </a:xfrm>
        </p:grpSpPr>
        <p:sp>
          <p:nvSpPr>
            <p:cNvPr id="7" name="Speech Bubble: Rectangle with Corners Rounded 6">
              <a:extLst>
                <a:ext uri="{FF2B5EF4-FFF2-40B4-BE49-F238E27FC236}">
                  <a16:creationId xmlns:a16="http://schemas.microsoft.com/office/drawing/2014/main" id="{05233711-C08D-61A2-383A-E9B8333B898F}"/>
                </a:ext>
              </a:extLst>
            </p:cNvPr>
            <p:cNvSpPr/>
            <p:nvPr/>
          </p:nvSpPr>
          <p:spPr>
            <a:xfrm flipH="1">
              <a:off x="8839150" y="2931953"/>
              <a:ext cx="8498024" cy="2583742"/>
            </a:xfrm>
            <a:prstGeom prst="wedgeRoundRectCallout">
              <a:avLst>
                <a:gd name="adj1" fmla="val 59436"/>
                <a:gd name="adj2" fmla="val 13666"/>
                <a:gd name="adj3" fmla="val 16667"/>
              </a:avLst>
            </a:prstGeom>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79646"/>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D20CDD46-CE89-5386-7722-34E04C94158E}"/>
                </a:ext>
              </a:extLst>
            </p:cNvPr>
            <p:cNvSpPr/>
            <p:nvPr/>
          </p:nvSpPr>
          <p:spPr>
            <a:xfrm>
              <a:off x="8855511" y="3115039"/>
              <a:ext cx="8463352" cy="2276327"/>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Times New Roman" panose="02020603050405020304" pitchFamily="18" charset="0"/>
                  <a:ea typeface="Cambria" panose="02040503050406030204" pitchFamily="18" charset="0"/>
                  <a:cs typeface="Times New Roman" panose="02020603050405020304" pitchFamily="18" charset="0"/>
                </a:rPr>
                <a:t>Hai bạn nhỏ trao đổi với bố mẹ về việc để vật dễ cháy xa nơi bếp nấu (bình xịt côn trùng) và nhắc mẹ đã tắt bếp ga trước khi ra khỏi nhà chưa.</a:t>
              </a:r>
              <a:endParaRPr lang="en-US" sz="2800" dirty="0">
                <a:effectLst/>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9250690E-5293-000B-2602-190468C0FEBE}"/>
              </a:ext>
            </a:extLst>
          </p:cNvPr>
          <p:cNvGrpSpPr/>
          <p:nvPr/>
        </p:nvGrpSpPr>
        <p:grpSpPr>
          <a:xfrm>
            <a:off x="5301843" y="4102920"/>
            <a:ext cx="6260238" cy="1844942"/>
            <a:chOff x="8839157" y="2348309"/>
            <a:chExt cx="8275896" cy="1977500"/>
          </a:xfrm>
        </p:grpSpPr>
        <p:sp>
          <p:nvSpPr>
            <p:cNvPr id="10" name="Speech Bubble: Rectangle with Corners Rounded 6">
              <a:extLst>
                <a:ext uri="{FF2B5EF4-FFF2-40B4-BE49-F238E27FC236}">
                  <a16:creationId xmlns:a16="http://schemas.microsoft.com/office/drawing/2014/main" id="{2FD64FC6-2F92-7B94-8E9A-3B1F1BA79D0F}"/>
                </a:ext>
              </a:extLst>
            </p:cNvPr>
            <p:cNvSpPr/>
            <p:nvPr/>
          </p:nvSpPr>
          <p:spPr>
            <a:xfrm flipH="1">
              <a:off x="8839157" y="2348309"/>
              <a:ext cx="8275896" cy="1977500"/>
            </a:xfrm>
            <a:prstGeom prst="wedgeRoundRectCallout">
              <a:avLst>
                <a:gd name="adj1" fmla="val 59436"/>
                <a:gd name="adj2" fmla="val 13666"/>
                <a:gd name="adj3" fmla="val 16667"/>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79646"/>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18621A92-31CE-836E-9455-474274E2EB4F}"/>
                </a:ext>
              </a:extLst>
            </p:cNvPr>
            <p:cNvSpPr/>
            <p:nvPr/>
          </p:nvSpPr>
          <p:spPr>
            <a:xfrm>
              <a:off x="8839157" y="2503069"/>
              <a:ext cx="8259928" cy="1761613"/>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Times New Roman" panose="02020603050405020304" pitchFamily="18" charset="0"/>
                  <a:ea typeface="Cambria" panose="02040503050406030204" pitchFamily="18" charset="0"/>
                  <a:cs typeface="Times New Roman" panose="02020603050405020304" pitchFamily="18" charset="0"/>
                </a:rPr>
                <a:t>Vì các bạn đã được tìm hiểu về phòng cháy nên các bạn góp ý với bố mẹ như vậy để phòng tránh cháy nổ.</a:t>
              </a:r>
              <a:endParaRPr lang="en-US" sz="2800" dirty="0">
                <a:effectLst/>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C48508FB-3BFF-D711-3BAA-67DAB848445C}"/>
              </a:ext>
            </a:extLst>
          </p:cNvPr>
          <p:cNvPicPr>
            <a:picLocks noChangeAspect="1"/>
          </p:cNvPicPr>
          <p:nvPr/>
        </p:nvPicPr>
        <p:blipFill>
          <a:blip r:embed="rId2"/>
          <a:stretch>
            <a:fillRect/>
          </a:stretch>
        </p:blipFill>
        <p:spPr>
          <a:xfrm>
            <a:off x="204892" y="854674"/>
            <a:ext cx="5077346" cy="2563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84C88C36-4037-1008-0825-1A2ED173C97E}"/>
              </a:ext>
            </a:extLst>
          </p:cNvPr>
          <p:cNvPicPr>
            <a:picLocks noChangeAspect="1"/>
          </p:cNvPicPr>
          <p:nvPr/>
        </p:nvPicPr>
        <p:blipFill>
          <a:blip r:embed="rId3"/>
          <a:stretch>
            <a:fillRect/>
          </a:stretch>
        </p:blipFill>
        <p:spPr>
          <a:xfrm>
            <a:off x="545095" y="3286931"/>
            <a:ext cx="4219344" cy="3326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814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C6EE10-C280-C083-A4B7-9A0B29C147AA}"/>
              </a:ext>
            </a:extLst>
          </p:cNvPr>
          <p:cNvPicPr>
            <a:picLocks noChangeAspect="1"/>
          </p:cNvPicPr>
          <p:nvPr/>
        </p:nvPicPr>
        <p:blipFill rotWithShape="1">
          <a:blip r:embed="rId2"/>
          <a:srcRect l="945"/>
          <a:stretch/>
        </p:blipFill>
        <p:spPr>
          <a:xfrm>
            <a:off x="23446" y="-50176"/>
            <a:ext cx="12168554" cy="6880668"/>
          </a:xfrm>
          <a:prstGeom prst="rect">
            <a:avLst/>
          </a:prstGeom>
        </p:spPr>
      </p:pic>
      <p:sp>
        <p:nvSpPr>
          <p:cNvPr id="7" name="矩形: 圆角 3">
            <a:extLst>
              <a:ext uri="{FF2B5EF4-FFF2-40B4-BE49-F238E27FC236}">
                <a16:creationId xmlns:a16="http://schemas.microsoft.com/office/drawing/2014/main" id="{6BF956D0-EB42-EDDC-653B-FFF6EF278A0A}"/>
              </a:ext>
            </a:extLst>
          </p:cNvPr>
          <p:cNvSpPr/>
          <p:nvPr/>
        </p:nvSpPr>
        <p:spPr>
          <a:xfrm>
            <a:off x="324198" y="506874"/>
            <a:ext cx="11582400" cy="5954886"/>
          </a:xfrm>
          <a:custGeom>
            <a:avLst/>
            <a:gdLst>
              <a:gd name="connsiteX0" fmla="*/ 0 w 5538087"/>
              <a:gd name="connsiteY0" fmla="*/ 526811 h 1488166"/>
              <a:gd name="connsiteX1" fmla="*/ 526811 w 5538087"/>
              <a:gd name="connsiteY1" fmla="*/ 0 h 1488166"/>
              <a:gd name="connsiteX2" fmla="*/ 1167449 w 5538087"/>
              <a:gd name="connsiteY2" fmla="*/ 0 h 1488166"/>
              <a:gd name="connsiteX3" fmla="*/ 1808087 w 5538087"/>
              <a:gd name="connsiteY3" fmla="*/ 0 h 1488166"/>
              <a:gd name="connsiteX4" fmla="*/ 2448725 w 5538087"/>
              <a:gd name="connsiteY4" fmla="*/ 0 h 1488166"/>
              <a:gd name="connsiteX5" fmla="*/ 3044518 w 5538087"/>
              <a:gd name="connsiteY5" fmla="*/ 0 h 1488166"/>
              <a:gd name="connsiteX6" fmla="*/ 3774845 w 5538087"/>
              <a:gd name="connsiteY6" fmla="*/ 0 h 1488166"/>
              <a:gd name="connsiteX7" fmla="*/ 4325793 w 5538087"/>
              <a:gd name="connsiteY7" fmla="*/ 0 h 1488166"/>
              <a:gd name="connsiteX8" fmla="*/ 5011276 w 5538087"/>
              <a:gd name="connsiteY8" fmla="*/ 0 h 1488166"/>
              <a:gd name="connsiteX9" fmla="*/ 5538087 w 5538087"/>
              <a:gd name="connsiteY9" fmla="*/ 526811 h 1488166"/>
              <a:gd name="connsiteX10" fmla="*/ 5538087 w 5538087"/>
              <a:gd name="connsiteY10" fmla="*/ 961355 h 1488166"/>
              <a:gd name="connsiteX11" fmla="*/ 5011276 w 5538087"/>
              <a:gd name="connsiteY11" fmla="*/ 1488166 h 1488166"/>
              <a:gd name="connsiteX12" fmla="*/ 4460327 w 5538087"/>
              <a:gd name="connsiteY12" fmla="*/ 1488166 h 1488166"/>
              <a:gd name="connsiteX13" fmla="*/ 3819690 w 5538087"/>
              <a:gd name="connsiteY13" fmla="*/ 1488166 h 1488166"/>
              <a:gd name="connsiteX14" fmla="*/ 3313586 w 5538087"/>
              <a:gd name="connsiteY14" fmla="*/ 1488166 h 1488166"/>
              <a:gd name="connsiteX15" fmla="*/ 2672948 w 5538087"/>
              <a:gd name="connsiteY15" fmla="*/ 1488166 h 1488166"/>
              <a:gd name="connsiteX16" fmla="*/ 1987465 w 5538087"/>
              <a:gd name="connsiteY16" fmla="*/ 1488166 h 1488166"/>
              <a:gd name="connsiteX17" fmla="*/ 1301983 w 5538087"/>
              <a:gd name="connsiteY17" fmla="*/ 1488166 h 1488166"/>
              <a:gd name="connsiteX18" fmla="*/ 526811 w 5538087"/>
              <a:gd name="connsiteY18" fmla="*/ 1488166 h 1488166"/>
              <a:gd name="connsiteX19" fmla="*/ 0 w 5538087"/>
              <a:gd name="connsiteY19" fmla="*/ 961355 h 1488166"/>
              <a:gd name="connsiteX20" fmla="*/ 0 w 5538087"/>
              <a:gd name="connsiteY20" fmla="*/ 526811 h 148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38087" h="1488166" fill="none" extrusionOk="0">
                <a:moveTo>
                  <a:pt x="0" y="526811"/>
                </a:moveTo>
                <a:cubicBezTo>
                  <a:pt x="25961" y="223717"/>
                  <a:pt x="225585" y="-30731"/>
                  <a:pt x="526811" y="0"/>
                </a:cubicBezTo>
                <a:cubicBezTo>
                  <a:pt x="846848" y="15387"/>
                  <a:pt x="1009412" y="26790"/>
                  <a:pt x="1167449" y="0"/>
                </a:cubicBezTo>
                <a:cubicBezTo>
                  <a:pt x="1325486" y="-26790"/>
                  <a:pt x="1639624" y="-12226"/>
                  <a:pt x="1808087" y="0"/>
                </a:cubicBezTo>
                <a:cubicBezTo>
                  <a:pt x="1976550" y="12226"/>
                  <a:pt x="2209993" y="-3999"/>
                  <a:pt x="2448725" y="0"/>
                </a:cubicBezTo>
                <a:cubicBezTo>
                  <a:pt x="2687457" y="3999"/>
                  <a:pt x="2887074" y="16047"/>
                  <a:pt x="3044518" y="0"/>
                </a:cubicBezTo>
                <a:cubicBezTo>
                  <a:pt x="3201962" y="-16047"/>
                  <a:pt x="3508713" y="47"/>
                  <a:pt x="3774845" y="0"/>
                </a:cubicBezTo>
                <a:cubicBezTo>
                  <a:pt x="4040977" y="-47"/>
                  <a:pt x="4175704" y="-23876"/>
                  <a:pt x="4325793" y="0"/>
                </a:cubicBezTo>
                <a:cubicBezTo>
                  <a:pt x="4475882" y="23876"/>
                  <a:pt x="4737957" y="11821"/>
                  <a:pt x="5011276" y="0"/>
                </a:cubicBezTo>
                <a:cubicBezTo>
                  <a:pt x="5318727" y="-16935"/>
                  <a:pt x="5522707" y="229204"/>
                  <a:pt x="5538087" y="526811"/>
                </a:cubicBezTo>
                <a:cubicBezTo>
                  <a:pt x="5545074" y="700027"/>
                  <a:pt x="5548538" y="782965"/>
                  <a:pt x="5538087" y="961355"/>
                </a:cubicBezTo>
                <a:cubicBezTo>
                  <a:pt x="5598159" y="1262498"/>
                  <a:pt x="5262143" y="1532519"/>
                  <a:pt x="5011276" y="1488166"/>
                </a:cubicBezTo>
                <a:cubicBezTo>
                  <a:pt x="4846267" y="1506415"/>
                  <a:pt x="4603005" y="1484651"/>
                  <a:pt x="4460327" y="1488166"/>
                </a:cubicBezTo>
                <a:cubicBezTo>
                  <a:pt x="4317649" y="1491681"/>
                  <a:pt x="4099852" y="1456792"/>
                  <a:pt x="3819690" y="1488166"/>
                </a:cubicBezTo>
                <a:cubicBezTo>
                  <a:pt x="3539528" y="1519540"/>
                  <a:pt x="3564210" y="1482021"/>
                  <a:pt x="3313586" y="1488166"/>
                </a:cubicBezTo>
                <a:cubicBezTo>
                  <a:pt x="3062962" y="1494311"/>
                  <a:pt x="2851720" y="1458861"/>
                  <a:pt x="2672948" y="1488166"/>
                </a:cubicBezTo>
                <a:cubicBezTo>
                  <a:pt x="2494176" y="1517471"/>
                  <a:pt x="2249310" y="1484301"/>
                  <a:pt x="1987465" y="1488166"/>
                </a:cubicBezTo>
                <a:cubicBezTo>
                  <a:pt x="1725620" y="1492031"/>
                  <a:pt x="1621880" y="1497999"/>
                  <a:pt x="1301983" y="1488166"/>
                </a:cubicBezTo>
                <a:cubicBezTo>
                  <a:pt x="982086" y="1478333"/>
                  <a:pt x="824912" y="1520359"/>
                  <a:pt x="526811" y="1488166"/>
                </a:cubicBezTo>
                <a:cubicBezTo>
                  <a:pt x="244573" y="1472292"/>
                  <a:pt x="-11026" y="1321313"/>
                  <a:pt x="0" y="961355"/>
                </a:cubicBezTo>
                <a:cubicBezTo>
                  <a:pt x="14192" y="835032"/>
                  <a:pt x="-15120" y="698968"/>
                  <a:pt x="0" y="526811"/>
                </a:cubicBezTo>
                <a:close/>
              </a:path>
              <a:path w="5538087" h="1488166" stroke="0" extrusionOk="0">
                <a:moveTo>
                  <a:pt x="0" y="526811"/>
                </a:moveTo>
                <a:cubicBezTo>
                  <a:pt x="-14809" y="218442"/>
                  <a:pt x="211554" y="-31951"/>
                  <a:pt x="526811" y="0"/>
                </a:cubicBezTo>
                <a:cubicBezTo>
                  <a:pt x="770076" y="25946"/>
                  <a:pt x="920332" y="27117"/>
                  <a:pt x="1077760" y="0"/>
                </a:cubicBezTo>
                <a:cubicBezTo>
                  <a:pt x="1235188" y="-27117"/>
                  <a:pt x="1473325" y="10319"/>
                  <a:pt x="1763242" y="0"/>
                </a:cubicBezTo>
                <a:cubicBezTo>
                  <a:pt x="2053159" y="-10319"/>
                  <a:pt x="2161335" y="-8128"/>
                  <a:pt x="2269346" y="0"/>
                </a:cubicBezTo>
                <a:cubicBezTo>
                  <a:pt x="2377357" y="8128"/>
                  <a:pt x="2672881" y="-10373"/>
                  <a:pt x="2909984" y="0"/>
                </a:cubicBezTo>
                <a:cubicBezTo>
                  <a:pt x="3147087" y="10373"/>
                  <a:pt x="3189552" y="-229"/>
                  <a:pt x="3460932" y="0"/>
                </a:cubicBezTo>
                <a:cubicBezTo>
                  <a:pt x="3732312" y="229"/>
                  <a:pt x="3985047" y="-26615"/>
                  <a:pt x="4191260" y="0"/>
                </a:cubicBezTo>
                <a:cubicBezTo>
                  <a:pt x="4397473" y="26615"/>
                  <a:pt x="4830427" y="32988"/>
                  <a:pt x="5011276" y="0"/>
                </a:cubicBezTo>
                <a:cubicBezTo>
                  <a:pt x="5265588" y="-15896"/>
                  <a:pt x="5550715" y="238401"/>
                  <a:pt x="5538087" y="526811"/>
                </a:cubicBezTo>
                <a:cubicBezTo>
                  <a:pt x="5534211" y="721273"/>
                  <a:pt x="5540309" y="830123"/>
                  <a:pt x="5538087" y="961355"/>
                </a:cubicBezTo>
                <a:cubicBezTo>
                  <a:pt x="5532618" y="1185524"/>
                  <a:pt x="5287590" y="1493284"/>
                  <a:pt x="5011276" y="1488166"/>
                </a:cubicBezTo>
                <a:cubicBezTo>
                  <a:pt x="4778352" y="1501087"/>
                  <a:pt x="4698793" y="1473664"/>
                  <a:pt x="4460327" y="1488166"/>
                </a:cubicBezTo>
                <a:cubicBezTo>
                  <a:pt x="4221861" y="1502668"/>
                  <a:pt x="4109904" y="1512301"/>
                  <a:pt x="3864534" y="1488166"/>
                </a:cubicBezTo>
                <a:cubicBezTo>
                  <a:pt x="3619164" y="1464031"/>
                  <a:pt x="3535327" y="1475228"/>
                  <a:pt x="3268741" y="1488166"/>
                </a:cubicBezTo>
                <a:cubicBezTo>
                  <a:pt x="3002155" y="1501104"/>
                  <a:pt x="2864284" y="1501304"/>
                  <a:pt x="2628103" y="1488166"/>
                </a:cubicBezTo>
                <a:cubicBezTo>
                  <a:pt x="2391922" y="1475028"/>
                  <a:pt x="2367678" y="1485128"/>
                  <a:pt x="2121999" y="1488166"/>
                </a:cubicBezTo>
                <a:cubicBezTo>
                  <a:pt x="1876320" y="1491204"/>
                  <a:pt x="1727052" y="1459528"/>
                  <a:pt x="1481361" y="1488166"/>
                </a:cubicBezTo>
                <a:cubicBezTo>
                  <a:pt x="1235670" y="1516804"/>
                  <a:pt x="961382" y="1528263"/>
                  <a:pt x="526811" y="1488166"/>
                </a:cubicBezTo>
                <a:cubicBezTo>
                  <a:pt x="210050" y="1453487"/>
                  <a:pt x="9933" y="1239955"/>
                  <a:pt x="0" y="961355"/>
                </a:cubicBezTo>
                <a:cubicBezTo>
                  <a:pt x="-8318" y="749823"/>
                  <a:pt x="8943" y="694689"/>
                  <a:pt x="0" y="526811"/>
                </a:cubicBezTo>
                <a:close/>
              </a:path>
            </a:pathLst>
          </a:custGeom>
          <a:solidFill>
            <a:schemeClr val="bg1">
              <a:alpha val="93000"/>
            </a:schemeClr>
          </a:solidFill>
          <a:ln>
            <a:solidFill>
              <a:schemeClr val="accent6">
                <a:lumMod val="20000"/>
                <a:lumOff val="80000"/>
                <a:alpha val="50000"/>
              </a:schemeClr>
            </a:solidFill>
          </a:ln>
          <a:effectLst>
            <a:innerShdw blurRad="114300">
              <a:schemeClr val="accent1">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outerShdw blurRad="50800" dist="50800" dir="5400000" algn="ctr" rotWithShape="0">
                  <a:srgbClr val="FFFF00"/>
                </a:outerShdw>
              </a:effectLst>
              <a:uLnTx/>
              <a:uFillTx/>
              <a:latin typeface="字魂70号-灵悦黑体" panose="00000500000000000000" pitchFamily="2" charset="-122"/>
              <a:ea typeface="字魂70号-灵悦黑体" panose="00000500000000000000" pitchFamily="2" charset="-122"/>
              <a:cs typeface="+mn-ea"/>
              <a:sym typeface="字魂70号-灵悦黑体" panose="00000500000000000000" pitchFamily="2" charset="-122"/>
            </a:endParaRPr>
          </a:p>
        </p:txBody>
      </p:sp>
      <p:pic>
        <p:nvPicPr>
          <p:cNvPr id="8" name="Picture 7">
            <a:extLst>
              <a:ext uri="{FF2B5EF4-FFF2-40B4-BE49-F238E27FC236}">
                <a16:creationId xmlns:a16="http://schemas.microsoft.com/office/drawing/2014/main" id="{8E86F846-550A-EE0F-3112-A6DB57C82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9188" y="1943119"/>
            <a:ext cx="3219954" cy="5075691"/>
          </a:xfrm>
          <a:prstGeom prst="rect">
            <a:avLst/>
          </a:prstGeom>
        </p:spPr>
      </p:pic>
      <p:sp>
        <p:nvSpPr>
          <p:cNvPr id="9" name="Rectangle 8">
            <a:extLst>
              <a:ext uri="{FF2B5EF4-FFF2-40B4-BE49-F238E27FC236}">
                <a16:creationId xmlns:a16="http://schemas.microsoft.com/office/drawing/2014/main" id="{9157D29E-0CE7-2A85-D8BC-331D48995F75}"/>
              </a:ext>
            </a:extLst>
          </p:cNvPr>
          <p:cNvSpPr/>
          <p:nvPr/>
        </p:nvSpPr>
        <p:spPr>
          <a:xfrm>
            <a:off x="3729857" y="829449"/>
            <a:ext cx="6961589" cy="4401205"/>
          </a:xfrm>
          <a:prstGeom prst="rect">
            <a:avLst/>
          </a:prstGeom>
          <a:noFill/>
        </p:spPr>
        <p:txBody>
          <a:bodyPr wrap="square">
            <a:spAutoFit/>
          </a:bodyPr>
          <a:lstStyle/>
          <a:p>
            <a:pPr algn="just"/>
            <a:r>
              <a:rPr lang="nl-NL" sz="4000" dirty="0">
                <a:latin typeface="Times New Roman" panose="02020603050405020304" pitchFamily="18" charset="0"/>
                <a:ea typeface="Cambria" panose="02040503050406030204" pitchFamily="18" charset="0"/>
                <a:cs typeface="Times New Roman" panose="02020603050405020304" pitchFamily="18" charset="0"/>
              </a:rPr>
              <a:t>   Để phòng tránh hỏa hoạn, không đặt những thứ dễ gây cháy gần bếp, tắt bếp khi nấu xong, cắt nguồn điện khi không sử dụng,... Nếu có cháy xảy ra, em cần kêu cứu và tìm cách thoát nhanh khỏi đám cháy.</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 name="Picture 2" descr="Flame, Fire 02 Png - Clipart Transparent Background Fire, Png Download -  kindpng">
            <a:extLst>
              <a:ext uri="{FF2B5EF4-FFF2-40B4-BE49-F238E27FC236}">
                <a16:creationId xmlns:a16="http://schemas.microsoft.com/office/drawing/2014/main" id="{AB2C1C8F-94B7-4B5B-5C5D-39A1C762113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30" b="99502" l="10000" r="90000"/>
                    </a14:imgEffect>
                  </a14:imgLayer>
                </a14:imgProps>
              </a:ext>
              <a:ext uri="{28A0092B-C50C-407E-A947-70E740481C1C}">
                <a14:useLocalDpi xmlns:a14="http://schemas.microsoft.com/office/drawing/2010/main" val="0"/>
              </a:ext>
            </a:extLst>
          </a:blip>
          <a:srcRect/>
          <a:stretch>
            <a:fillRect/>
          </a:stretch>
        </p:blipFill>
        <p:spPr bwMode="auto">
          <a:xfrm>
            <a:off x="10128738" y="3997439"/>
            <a:ext cx="1920561" cy="26910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lammable Combustibility And Flammability Clip Art, PNG, 512x512px,  Flammable, Area, Artwork, Combustibility And Flammability, Combustion  Download">
            <a:extLst>
              <a:ext uri="{FF2B5EF4-FFF2-40B4-BE49-F238E27FC236}">
                <a16:creationId xmlns:a16="http://schemas.microsoft.com/office/drawing/2014/main" id="{C4617BB9-0854-E1E6-E651-93B1623DCE52}"/>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414" l="10000" r="90000"/>
                    </a14:imgEffect>
                  </a14:imgLayer>
                </a14:imgProps>
              </a:ext>
              <a:ext uri="{28A0092B-C50C-407E-A947-70E740481C1C}">
                <a14:useLocalDpi xmlns:a14="http://schemas.microsoft.com/office/drawing/2010/main" val="0"/>
              </a:ext>
            </a:extLst>
          </a:blip>
          <a:srcRect/>
          <a:stretch>
            <a:fillRect/>
          </a:stretch>
        </p:blipFill>
        <p:spPr bwMode="auto">
          <a:xfrm>
            <a:off x="10263200" y="280176"/>
            <a:ext cx="2071645" cy="12935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270E66B-E13A-9520-23C8-481074AFD896}"/>
              </a:ext>
            </a:extLst>
          </p:cNvPr>
          <p:cNvPicPr>
            <a:picLocks noChangeAspect="1"/>
          </p:cNvPicPr>
          <p:nvPr/>
        </p:nvPicPr>
        <p:blipFill>
          <a:blip r:embed="rId8"/>
          <a:stretch>
            <a:fillRect/>
          </a:stretch>
        </p:blipFill>
        <p:spPr>
          <a:xfrm>
            <a:off x="474311" y="311709"/>
            <a:ext cx="3255546" cy="2523963"/>
          </a:xfrm>
          <a:prstGeom prst="rect">
            <a:avLst/>
          </a:prstGeom>
        </p:spPr>
      </p:pic>
    </p:spTree>
    <p:extLst>
      <p:ext uri="{BB962C8B-B14F-4D97-AF65-F5344CB8AC3E}">
        <p14:creationId xmlns:p14="http://schemas.microsoft.com/office/powerpoint/2010/main" val="383846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233</Words>
  <Application>Microsoft Office PowerPoint</Application>
  <PresentationFormat>Widescreen</PresentationFormat>
  <Paragraphs>7</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Calibri Light</vt:lpstr>
      <vt:lpstr>Cambria</vt:lpstr>
      <vt:lpstr>等线</vt:lpstr>
      <vt:lpstr>Times New Roman</vt:lpstr>
      <vt:lpstr>字魂70号-灵悦黑体</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2025-09-28T14:16:18Z</dcterms:created>
  <dcterms:modified xsi:type="dcterms:W3CDTF">2025-09-28T14:18:07Z</dcterms:modified>
</cp:coreProperties>
</file>