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5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8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7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5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7ACA-6B83-457C-8A43-D6E89126FCE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1B83A-A412-44C7-97E1-321BD34D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736840" y="417217"/>
            <a:ext cx="8718320" cy="6023567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78701" y="725491"/>
            <a:ext cx="5834599" cy="3907540"/>
            <a:chOff x="0" y="0"/>
            <a:chExt cx="1366503" cy="915172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1366503" cy="915173"/>
            </a:xfrm>
            <a:custGeom>
              <a:avLst/>
              <a:gdLst/>
              <a:ahLst/>
              <a:cxnLst/>
              <a:rect l="l" t="t" r="r" b="b"/>
              <a:pathLst>
                <a:path w="1366503" h="915173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3"/>
                    <a:pt x="1242043" y="915173"/>
                  </a:cubicBezTo>
                  <a:close/>
                </a:path>
              </a:pathLst>
            </a:custGeom>
            <a:solidFill>
              <a:srgbClr val="FFD0DA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11"/>
          <p:cNvSpPr/>
          <p:nvPr/>
        </p:nvSpPr>
        <p:spPr>
          <a:xfrm rot="-204400">
            <a:off x="9429634" y="644340"/>
            <a:ext cx="576117" cy="688835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12"/>
          <p:cNvSpPr/>
          <p:nvPr/>
        </p:nvSpPr>
        <p:spPr>
          <a:xfrm rot="-953414" flipH="1">
            <a:off x="2095459" y="2912123"/>
            <a:ext cx="597141" cy="713973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3"/>
          <p:cNvSpPr/>
          <p:nvPr/>
        </p:nvSpPr>
        <p:spPr>
          <a:xfrm>
            <a:off x="178896" y="3697583"/>
            <a:ext cx="2215134" cy="27432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F94A9-6641-2012-348C-27B7BC37C6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4058" y="174603"/>
            <a:ext cx="2615411" cy="1176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520D5-1B48-F02E-2E5B-6B1F295CB1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4753" y="1670779"/>
            <a:ext cx="54563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B93AB-88DD-4A11-9161-614D1ABE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C4A17-DA2E-4A3F-8934-7C62885005A6}"/>
              </a:ext>
            </a:extLst>
          </p:cNvPr>
          <p:cNvSpPr txBox="1"/>
          <p:nvPr/>
        </p:nvSpPr>
        <p:spPr>
          <a:xfrm>
            <a:off x="2698042" y="1726322"/>
            <a:ext cx="8352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Tìm hiểu về tác dụng của đèn học 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16044EF9-2BFF-E876-00B1-84DD2B8A61F6}"/>
              </a:ext>
            </a:extLst>
          </p:cNvPr>
          <p:cNvSpPr/>
          <p:nvPr/>
        </p:nvSpPr>
        <p:spPr>
          <a:xfrm>
            <a:off x="250640" y="3179135"/>
            <a:ext cx="2620152" cy="3602322"/>
          </a:xfrm>
          <a:custGeom>
            <a:avLst/>
            <a:gdLst/>
            <a:ahLst/>
            <a:cxnLst/>
            <a:rect l="l" t="t" r="r" b="b"/>
            <a:pathLst>
              <a:path w="6491097" h="8229600">
                <a:moveTo>
                  <a:pt x="0" y="0"/>
                </a:moveTo>
                <a:lnTo>
                  <a:pt x="6491097" y="0"/>
                </a:lnTo>
                <a:lnTo>
                  <a:pt x="64910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1578090" y="365125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đèn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41093AFD-EC95-4AE4-B2F5-E84580DF0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78" y="2763125"/>
            <a:ext cx="3675384" cy="367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569" y="2365533"/>
            <a:ext cx="3846909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13E0A6E-73B8-FEC6-63F6-0FF75721A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26484"/>
              </p:ext>
            </p:extLst>
          </p:nvPr>
        </p:nvGraphicFramePr>
        <p:xfrm>
          <a:off x="546686" y="1463790"/>
          <a:ext cx="11297920" cy="5394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4640">
                  <a:extLst>
                    <a:ext uri="{9D8B030D-6E8A-4147-A177-3AD203B41FA5}">
                      <a16:colId xmlns:a16="http://schemas.microsoft.com/office/drawing/2014/main" val="234222153"/>
                    </a:ext>
                  </a:extLst>
                </a:gridCol>
                <a:gridCol w="7193280">
                  <a:extLst>
                    <a:ext uri="{9D8B030D-6E8A-4147-A177-3AD203B41FA5}">
                      <a16:colId xmlns:a16="http://schemas.microsoft.com/office/drawing/2014/main" val="1498536607"/>
                    </a:ext>
                  </a:extLst>
                </a:gridCol>
              </a:tblGrid>
              <a:tr h="6950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phận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46696"/>
                  </a:ext>
                </a:extLst>
              </a:tr>
              <a:tr h="12803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Chụp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đèn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chống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mỏi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mắt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41170"/>
                  </a:ext>
                </a:extLst>
              </a:tr>
              <a:tr h="110226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29204"/>
                  </a:ext>
                </a:extLst>
              </a:tr>
              <a:tr h="3475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6438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8652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9992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42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741C1D-4578-68C2-B5F2-D09AC5BFD444}"/>
              </a:ext>
            </a:extLst>
          </p:cNvPr>
          <p:cNvSpPr txBox="1"/>
          <p:nvPr/>
        </p:nvSpPr>
        <p:spPr>
          <a:xfrm>
            <a:off x="1439985" y="3627046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tắc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B9662-4146-F829-D52C-15203D7BB182}"/>
              </a:ext>
            </a:extLst>
          </p:cNvPr>
          <p:cNvSpPr txBox="1"/>
          <p:nvPr/>
        </p:nvSpPr>
        <p:spPr>
          <a:xfrm>
            <a:off x="4656406" y="3586668"/>
            <a:ext cx="522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đèn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C656B-93E4-BF3A-AD57-D958258EB81B}"/>
              </a:ext>
            </a:extLst>
          </p:cNvPr>
          <p:cNvSpPr txBox="1"/>
          <p:nvPr/>
        </p:nvSpPr>
        <p:spPr>
          <a:xfrm>
            <a:off x="1336626" y="4344158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nguồn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2E8A-89D2-3453-1259-21FB8FD54B05}"/>
              </a:ext>
            </a:extLst>
          </p:cNvPr>
          <p:cNvSpPr txBox="1"/>
          <p:nvPr/>
        </p:nvSpPr>
        <p:spPr>
          <a:xfrm>
            <a:off x="4656406" y="4504387"/>
            <a:ext cx="586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27E92-EDD8-ECAE-2E0F-134AE971ACC3}"/>
              </a:ext>
            </a:extLst>
          </p:cNvPr>
          <p:cNvSpPr txBox="1"/>
          <p:nvPr/>
        </p:nvSpPr>
        <p:spPr>
          <a:xfrm>
            <a:off x="1336626" y="4968266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đèn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7E84A-B77E-6677-014B-81A5EECFBE38}"/>
              </a:ext>
            </a:extLst>
          </p:cNvPr>
          <p:cNvSpPr txBox="1"/>
          <p:nvPr/>
        </p:nvSpPr>
        <p:spPr>
          <a:xfrm>
            <a:off x="4631006" y="5047897"/>
            <a:ext cx="586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3A736-732C-ADE2-245B-31F50D04E354}"/>
              </a:ext>
            </a:extLst>
          </p:cNvPr>
          <p:cNvSpPr txBox="1"/>
          <p:nvPr/>
        </p:nvSpPr>
        <p:spPr>
          <a:xfrm>
            <a:off x="1336626" y="5652423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đèn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EDC0C-D2F8-7DA4-D649-D3134EDFDA9B}"/>
              </a:ext>
            </a:extLst>
          </p:cNvPr>
          <p:cNvSpPr txBox="1"/>
          <p:nvPr/>
        </p:nvSpPr>
        <p:spPr>
          <a:xfrm>
            <a:off x="4605606" y="5616670"/>
            <a:ext cx="730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Điều chỉnh hướng chiếu sáng của đèn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770E7-7D7D-1C97-B46E-30EFACBAC3A3}"/>
              </a:ext>
            </a:extLst>
          </p:cNvPr>
          <p:cNvSpPr txBox="1"/>
          <p:nvPr/>
        </p:nvSpPr>
        <p:spPr>
          <a:xfrm>
            <a:off x="480646" y="6211669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đèn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EA6E1D-47E3-29F8-4637-1F4B58AC1A9A}"/>
              </a:ext>
            </a:extLst>
          </p:cNvPr>
          <p:cNvSpPr txBox="1"/>
          <p:nvPr/>
        </p:nvSpPr>
        <p:spPr>
          <a:xfrm>
            <a:off x="4539566" y="6258454"/>
            <a:ext cx="730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Giữ cho đèn đứng vững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39726" y="-123739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Công dụng các bộ phận của đèn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2025-09-28T13:43:59Z</dcterms:created>
  <dcterms:modified xsi:type="dcterms:W3CDTF">2025-09-28T13:45:41Z</dcterms:modified>
</cp:coreProperties>
</file>