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8418-ED12-4ECB-8B54-2A53AA8C5C7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3C25-6815-44DB-BCEA-1AF3BD12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8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8418-ED12-4ECB-8B54-2A53AA8C5C7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3C25-6815-44DB-BCEA-1AF3BD12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2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8418-ED12-4ECB-8B54-2A53AA8C5C7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3C25-6815-44DB-BCEA-1AF3BD12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3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8418-ED12-4ECB-8B54-2A53AA8C5C7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3C25-6815-44DB-BCEA-1AF3BD12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3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8418-ED12-4ECB-8B54-2A53AA8C5C7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3C25-6815-44DB-BCEA-1AF3BD12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9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8418-ED12-4ECB-8B54-2A53AA8C5C7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3C25-6815-44DB-BCEA-1AF3BD12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3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8418-ED12-4ECB-8B54-2A53AA8C5C7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3C25-6815-44DB-BCEA-1AF3BD12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1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8418-ED12-4ECB-8B54-2A53AA8C5C7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3C25-6815-44DB-BCEA-1AF3BD12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8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8418-ED12-4ECB-8B54-2A53AA8C5C7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3C25-6815-44DB-BCEA-1AF3BD12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7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8418-ED12-4ECB-8B54-2A53AA8C5C7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3C25-6815-44DB-BCEA-1AF3BD12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9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8418-ED12-4ECB-8B54-2A53AA8C5C7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3C25-6815-44DB-BCEA-1AF3BD12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1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18418-ED12-4ECB-8B54-2A53AA8C5C7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33C25-6815-44DB-BCEA-1AF3BD12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6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5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777" b="-1377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15066"/>
            <a:ext cx="12192000" cy="3444066"/>
            <a:chOff x="0" y="0"/>
            <a:chExt cx="5280319" cy="1151508"/>
          </a:xfrm>
        </p:grpSpPr>
        <p:sp>
          <p:nvSpPr>
            <p:cNvPr id="6" name="Freeform 5"/>
            <p:cNvSpPr/>
            <p:nvPr/>
          </p:nvSpPr>
          <p:spPr>
            <a:xfrm>
              <a:off x="0" y="0"/>
              <a:ext cx="5280319" cy="1151508"/>
            </a:xfrm>
            <a:custGeom>
              <a:avLst/>
              <a:gdLst/>
              <a:ahLst/>
              <a:cxnLst/>
              <a:rect l="l" t="t" r="r" b="b"/>
              <a:pathLst>
                <a:path w="5280319" h="1151508">
                  <a:moveTo>
                    <a:pt x="4248" y="0"/>
                  </a:moveTo>
                  <a:lnTo>
                    <a:pt x="5276071" y="0"/>
                  </a:lnTo>
                  <a:cubicBezTo>
                    <a:pt x="5278417" y="0"/>
                    <a:pt x="5280319" y="1902"/>
                    <a:pt x="5280319" y="4248"/>
                  </a:cubicBezTo>
                  <a:lnTo>
                    <a:pt x="5280319" y="1147260"/>
                  </a:lnTo>
                  <a:cubicBezTo>
                    <a:pt x="5280319" y="1149606"/>
                    <a:pt x="5278417" y="1151508"/>
                    <a:pt x="5276071" y="1151508"/>
                  </a:cubicBezTo>
                  <a:lnTo>
                    <a:pt x="4248" y="1151508"/>
                  </a:lnTo>
                  <a:cubicBezTo>
                    <a:pt x="1902" y="1151508"/>
                    <a:pt x="0" y="1149606"/>
                    <a:pt x="0" y="1147260"/>
                  </a:cubicBezTo>
                  <a:lnTo>
                    <a:pt x="0" y="4248"/>
                  </a:lnTo>
                  <a:cubicBezTo>
                    <a:pt x="0" y="1902"/>
                    <a:pt x="1902" y="0"/>
                    <a:pt x="4248" y="0"/>
                  </a:cubicBezTo>
                  <a:close/>
                </a:path>
              </a:pathLst>
            </a:custGeom>
            <a:solidFill>
              <a:srgbClr val="FFF6EA">
                <a:alpha val="8196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-47625"/>
              <a:ext cx="5280319" cy="11991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7948191-5673-3DA7-2FE1-BEF945E09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146" y="221704"/>
            <a:ext cx="3456732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C20A24-57E4-2D20-DDE7-47469A2BB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421" y="1288347"/>
            <a:ext cx="9413040" cy="2883658"/>
          </a:xfrm>
          <a:prstGeom prst="rect">
            <a:avLst/>
          </a:prstGeom>
        </p:spPr>
      </p:pic>
      <p:sp>
        <p:nvSpPr>
          <p:cNvPr id="10" name="Freeform 3"/>
          <p:cNvSpPr/>
          <p:nvPr/>
        </p:nvSpPr>
        <p:spPr>
          <a:xfrm>
            <a:off x="8463212" y="2674109"/>
            <a:ext cx="2641081" cy="4183891"/>
          </a:xfrm>
          <a:custGeom>
            <a:avLst/>
            <a:gdLst/>
            <a:ahLst/>
            <a:cxnLst/>
            <a:rect l="l" t="t" r="r" b="b"/>
            <a:pathLst>
              <a:path w="3961622" h="6275837">
                <a:moveTo>
                  <a:pt x="0" y="0"/>
                </a:moveTo>
                <a:lnTo>
                  <a:pt x="3961622" y="0"/>
                </a:lnTo>
                <a:lnTo>
                  <a:pt x="3961622" y="6275837"/>
                </a:lnTo>
                <a:lnTo>
                  <a:pt x="0" y="62758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88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0" y="0"/>
            <a:ext cx="12192000" cy="6858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2538E-0FC9-F8D9-F38A-3838BFA0A4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237705" flipH="1">
            <a:off x="504414" y="1635820"/>
            <a:ext cx="6195548" cy="48557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A9D41D-6707-422D-9903-CA6C4F0F55E4}"/>
              </a:ext>
            </a:extLst>
          </p:cNvPr>
          <p:cNvSpPr txBox="1"/>
          <p:nvPr/>
        </p:nvSpPr>
        <p:spPr>
          <a:xfrm>
            <a:off x="1213906" y="2281112"/>
            <a:ext cx="48998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/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ctr" defTabSz="1219170"/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việc cần làm để giữ sạch môi trường xung quanh nhà ở.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E80DD3-1C6B-4C95-BA54-F1C22A2E0B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2425" y="1086140"/>
            <a:ext cx="7043197" cy="563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9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/>
          <p:nvPr/>
        </p:nvGrpSpPr>
        <p:grpSpPr>
          <a:xfrm>
            <a:off x="5024250" y="2440642"/>
            <a:ext cx="6880277" cy="3732321"/>
            <a:chOff x="0" y="0"/>
            <a:chExt cx="2718134" cy="1474497"/>
          </a:xfrm>
        </p:grpSpPr>
        <p:sp>
          <p:nvSpPr>
            <p:cNvPr id="5" name="Freeform 6"/>
            <p:cNvSpPr/>
            <p:nvPr/>
          </p:nvSpPr>
          <p:spPr>
            <a:xfrm>
              <a:off x="0" y="0"/>
              <a:ext cx="2718134" cy="1474497"/>
            </a:xfrm>
            <a:custGeom>
              <a:avLst/>
              <a:gdLst/>
              <a:ahLst/>
              <a:cxnLst/>
              <a:rect l="l" t="t" r="r" b="b"/>
              <a:pathLst>
                <a:path w="2718134" h="1474497">
                  <a:moveTo>
                    <a:pt x="38258" y="0"/>
                  </a:moveTo>
                  <a:lnTo>
                    <a:pt x="2679876" y="0"/>
                  </a:lnTo>
                  <a:cubicBezTo>
                    <a:pt x="2690023" y="0"/>
                    <a:pt x="2699754" y="4031"/>
                    <a:pt x="2706929" y="11205"/>
                  </a:cubicBezTo>
                  <a:cubicBezTo>
                    <a:pt x="2714104" y="18380"/>
                    <a:pt x="2718134" y="28111"/>
                    <a:pt x="2718134" y="38258"/>
                  </a:cubicBezTo>
                  <a:lnTo>
                    <a:pt x="2718134" y="1436239"/>
                  </a:lnTo>
                  <a:cubicBezTo>
                    <a:pt x="2718134" y="1446386"/>
                    <a:pt x="2714104" y="1456117"/>
                    <a:pt x="2706929" y="1463292"/>
                  </a:cubicBezTo>
                  <a:cubicBezTo>
                    <a:pt x="2699754" y="1470467"/>
                    <a:pt x="2690023" y="1474497"/>
                    <a:pt x="2679876" y="1474497"/>
                  </a:cubicBezTo>
                  <a:lnTo>
                    <a:pt x="38258" y="1474497"/>
                  </a:lnTo>
                  <a:cubicBezTo>
                    <a:pt x="28111" y="1474497"/>
                    <a:pt x="18380" y="1470467"/>
                    <a:pt x="11205" y="1463292"/>
                  </a:cubicBezTo>
                  <a:cubicBezTo>
                    <a:pt x="4031" y="1456117"/>
                    <a:pt x="0" y="1446386"/>
                    <a:pt x="0" y="1436239"/>
                  </a:cubicBezTo>
                  <a:lnTo>
                    <a:pt x="0" y="38258"/>
                  </a:lnTo>
                  <a:cubicBezTo>
                    <a:pt x="0" y="28111"/>
                    <a:pt x="4031" y="18380"/>
                    <a:pt x="11205" y="11205"/>
                  </a:cubicBezTo>
                  <a:cubicBezTo>
                    <a:pt x="18380" y="4031"/>
                    <a:pt x="28111" y="0"/>
                    <a:pt x="3825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TextBox 7"/>
            <p:cNvSpPr txBox="1"/>
            <p:nvPr/>
          </p:nvSpPr>
          <p:spPr>
            <a:xfrm>
              <a:off x="0" y="-47625"/>
              <a:ext cx="2718134" cy="152212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" name="TextBox 9"/>
          <p:cNvSpPr txBox="1"/>
          <p:nvPr/>
        </p:nvSpPr>
        <p:spPr>
          <a:xfrm>
            <a:off x="5285458" y="2897668"/>
            <a:ext cx="6231374" cy="3013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6"/>
              </a:lnSpc>
              <a:spcBef>
                <a:spcPct val="0"/>
              </a:spcBef>
            </a:pP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Glacial Indifference"/>
                <a:sym typeface="Glacial Indifference"/>
              </a:rPr>
              <a:t>Vệ sinh xung quanh nhà ở, làm cho môi trường xung quanh nhà ở của mình có không khí trong lành, thoáng đãng, sạch sẽ và đẹp hơn.</a:t>
            </a:r>
          </a:p>
        </p:txBody>
      </p:sp>
      <p:sp>
        <p:nvSpPr>
          <p:cNvPr id="8" name="Freeform 10"/>
          <p:cNvSpPr/>
          <p:nvPr/>
        </p:nvSpPr>
        <p:spPr>
          <a:xfrm>
            <a:off x="685800" y="927135"/>
            <a:ext cx="3524051" cy="5147731"/>
          </a:xfrm>
          <a:custGeom>
            <a:avLst/>
            <a:gdLst/>
            <a:ahLst/>
            <a:cxnLst/>
            <a:rect l="l" t="t" r="r" b="b"/>
            <a:pathLst>
              <a:path w="5286076" h="7721596">
                <a:moveTo>
                  <a:pt x="0" y="0"/>
                </a:moveTo>
                <a:lnTo>
                  <a:pt x="5286076" y="0"/>
                </a:lnTo>
                <a:lnTo>
                  <a:pt x="5286076" y="7721595"/>
                </a:lnTo>
                <a:lnTo>
                  <a:pt x="0" y="7721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AC9DEB-EE9E-16F2-672C-A03DB4EE2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329" y="284109"/>
            <a:ext cx="372497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0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0" y="0"/>
            <a:ext cx="12192000" cy="6858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3" y="0"/>
            <a:ext cx="8073895" cy="74351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22967" y="1122025"/>
            <a:ext cx="70433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sng" strike="noStrike" kern="1200" cap="none" spc="0" normalizeH="0" baseline="0" noProof="0" dirty="0">
                <a:ln>
                  <a:noFill/>
                </a:ln>
                <a:solidFill>
                  <a:srgbClr val="784B1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Hoạt động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784B1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784B1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784B1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ích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784B1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784B1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784B1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784B1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784B1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784B1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784B1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784B1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sạch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784B1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784B1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784B1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784B1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784B1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784B1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784B1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784B1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784B1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784B1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784B1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</a:t>
            </a:r>
            <a:endParaRPr kumimoji="0" lang="en-GB" sz="5400" b="0" i="1" u="none" strike="noStrike" kern="1200" cap="none" spc="0" normalizeH="0" baseline="0" noProof="0" dirty="0">
              <a:ln>
                <a:noFill/>
              </a:ln>
              <a:solidFill>
                <a:srgbClr val="784B1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4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944BAF5F-892C-681D-EB07-08106000EB3F}"/>
              </a:ext>
            </a:extLst>
          </p:cNvPr>
          <p:cNvGrpSpPr/>
          <p:nvPr/>
        </p:nvGrpSpPr>
        <p:grpSpPr>
          <a:xfrm>
            <a:off x="5024250" y="2440642"/>
            <a:ext cx="6880277" cy="3732321"/>
            <a:chOff x="0" y="0"/>
            <a:chExt cx="2718134" cy="147449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D74F00D-6D25-7F64-FB0B-572AF7C828AD}"/>
                </a:ext>
              </a:extLst>
            </p:cNvPr>
            <p:cNvSpPr/>
            <p:nvPr/>
          </p:nvSpPr>
          <p:spPr>
            <a:xfrm>
              <a:off x="0" y="0"/>
              <a:ext cx="2718134" cy="1474497"/>
            </a:xfrm>
            <a:custGeom>
              <a:avLst/>
              <a:gdLst/>
              <a:ahLst/>
              <a:cxnLst/>
              <a:rect l="l" t="t" r="r" b="b"/>
              <a:pathLst>
                <a:path w="2718134" h="1474497">
                  <a:moveTo>
                    <a:pt x="38258" y="0"/>
                  </a:moveTo>
                  <a:lnTo>
                    <a:pt x="2679876" y="0"/>
                  </a:lnTo>
                  <a:cubicBezTo>
                    <a:pt x="2690023" y="0"/>
                    <a:pt x="2699754" y="4031"/>
                    <a:pt x="2706929" y="11205"/>
                  </a:cubicBezTo>
                  <a:cubicBezTo>
                    <a:pt x="2714104" y="18380"/>
                    <a:pt x="2718134" y="28111"/>
                    <a:pt x="2718134" y="38258"/>
                  </a:cubicBezTo>
                  <a:lnTo>
                    <a:pt x="2718134" y="1436239"/>
                  </a:lnTo>
                  <a:cubicBezTo>
                    <a:pt x="2718134" y="1446386"/>
                    <a:pt x="2714104" y="1456117"/>
                    <a:pt x="2706929" y="1463292"/>
                  </a:cubicBezTo>
                  <a:cubicBezTo>
                    <a:pt x="2699754" y="1470467"/>
                    <a:pt x="2690023" y="1474497"/>
                    <a:pt x="2679876" y="1474497"/>
                  </a:cubicBezTo>
                  <a:lnTo>
                    <a:pt x="38258" y="1474497"/>
                  </a:lnTo>
                  <a:cubicBezTo>
                    <a:pt x="28111" y="1474497"/>
                    <a:pt x="18380" y="1470467"/>
                    <a:pt x="11205" y="1463292"/>
                  </a:cubicBezTo>
                  <a:cubicBezTo>
                    <a:pt x="4031" y="1456117"/>
                    <a:pt x="0" y="1446386"/>
                    <a:pt x="0" y="1436239"/>
                  </a:cubicBezTo>
                  <a:lnTo>
                    <a:pt x="0" y="38258"/>
                  </a:lnTo>
                  <a:cubicBezTo>
                    <a:pt x="0" y="28111"/>
                    <a:pt x="4031" y="18380"/>
                    <a:pt x="11205" y="11205"/>
                  </a:cubicBezTo>
                  <a:cubicBezTo>
                    <a:pt x="18380" y="4031"/>
                    <a:pt x="28111" y="0"/>
                    <a:pt x="3825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B0741BA5-D530-4EA5-B05A-DCA1A8302DAA}"/>
                </a:ext>
              </a:extLst>
            </p:cNvPr>
            <p:cNvSpPr txBox="1"/>
            <p:nvPr/>
          </p:nvSpPr>
          <p:spPr>
            <a:xfrm>
              <a:off x="0" y="-47625"/>
              <a:ext cx="2718134" cy="152212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8" name="TextBox 9">
            <a:extLst>
              <a:ext uri="{FF2B5EF4-FFF2-40B4-BE49-F238E27FC236}">
                <a16:creationId xmlns:a16="http://schemas.microsoft.com/office/drawing/2014/main" id="{EFF2553D-7390-A784-C448-29B8AB21E6DC}"/>
              </a:ext>
            </a:extLst>
          </p:cNvPr>
          <p:cNvSpPr txBox="1"/>
          <p:nvPr/>
        </p:nvSpPr>
        <p:spPr>
          <a:xfrm>
            <a:off x="5274825" y="2631854"/>
            <a:ext cx="6452886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Glacial Indifference"/>
                <a:sym typeface="Glacial Indifference"/>
              </a:rPr>
              <a:t>Mọi người dân dù sống ở đâu (thành thị, nông thôn, miền núi, vùng biển) thì đều phải biết giữ gìn môi trường xung quanh nhà ở sạch sẽ. Tùy theo sức và điều kiện sống của bản thân mà làm những việc phù hợp để giữ vệ sinh xung quanh nhà ở. 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B1D22495-725B-E11D-0D42-7B3455C44645}"/>
              </a:ext>
            </a:extLst>
          </p:cNvPr>
          <p:cNvSpPr/>
          <p:nvPr/>
        </p:nvSpPr>
        <p:spPr>
          <a:xfrm>
            <a:off x="685800" y="927135"/>
            <a:ext cx="3524051" cy="5147731"/>
          </a:xfrm>
          <a:custGeom>
            <a:avLst/>
            <a:gdLst/>
            <a:ahLst/>
            <a:cxnLst/>
            <a:rect l="l" t="t" r="r" b="b"/>
            <a:pathLst>
              <a:path w="5286076" h="7721596">
                <a:moveTo>
                  <a:pt x="0" y="0"/>
                </a:moveTo>
                <a:lnTo>
                  <a:pt x="5286076" y="0"/>
                </a:lnTo>
                <a:lnTo>
                  <a:pt x="5286076" y="7721595"/>
                </a:lnTo>
                <a:lnTo>
                  <a:pt x="0" y="7721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047A8B-981D-51F1-402A-F3C2B9172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329" y="284109"/>
            <a:ext cx="372497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3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Glacial Indifference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2025-09-28T13:59:13Z</dcterms:created>
  <dcterms:modified xsi:type="dcterms:W3CDTF">2025-09-28T13:59:25Z</dcterms:modified>
</cp:coreProperties>
</file>