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801" r:id="rId2"/>
  </p:sldMasterIdLst>
  <p:notesMasterIdLst>
    <p:notesMasterId r:id="rId7"/>
  </p:notesMasterIdLst>
  <p:sldIdLst>
    <p:sldId id="410" r:id="rId3"/>
    <p:sldId id="270" r:id="rId4"/>
    <p:sldId id="271" r:id="rId5"/>
    <p:sldId id="272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1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6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DF6DE-14C7-454F-89F8-6D5F4BCD8A9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2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9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45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3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1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9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8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966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8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226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7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9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41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507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71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7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980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75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194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67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69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8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816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863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79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8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76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207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10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3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5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9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7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633EE3-11AB-4AF4-807C-F3C1CE666136}" type="datetimeFigureOut">
              <a:rPr lang="en-GB" smtClean="0"/>
              <a:t>28/09/2025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9C56E-6C91-47E9-A4A8-CC43AFF54C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1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1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11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73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922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308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3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54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31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36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82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1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23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3B4A14EF-C354-4C9B-5ECE-DE558FAB6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6">
            <a:extLst>
              <a:ext uri="{FF2B5EF4-FFF2-40B4-BE49-F238E27FC236}">
                <a16:creationId xmlns:a16="http://schemas.microsoft.com/office/drawing/2014/main" id="{2880A385-2F8D-69DD-04AF-5C433A7BFC26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74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05FF52FB-31F9-F5E1-25B6-6900F30DE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4" y="288332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973" y="266738"/>
            <a:ext cx="2988899" cy="769441"/>
          </a:xfrm>
          <a:prstGeom prst="rect">
            <a:avLst/>
          </a:prstGeom>
          <a:solidFill>
            <a:schemeClr val="accent2">
              <a:lumMod val="75000"/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821" y="2088952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48326" y="1833068"/>
            <a:ext cx="2736172" cy="902215"/>
            <a:chOff x="1828800" y="1130080"/>
            <a:chExt cx="2736172" cy="902215"/>
          </a:xfrm>
        </p:grpSpPr>
        <p:sp>
          <p:nvSpPr>
            <p:cNvPr id="7" name="Oval 6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9" name="Straight Arrow Connector 8"/>
            <p:cNvCxnSpPr>
              <a:stCxn id="7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5 </a:t>
                  </a: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5233736" y="1833068"/>
            <a:ext cx="2736172" cy="902215"/>
            <a:chOff x="1828800" y="1130080"/>
            <a:chExt cx="2736172" cy="902215"/>
          </a:xfrm>
        </p:grpSpPr>
        <p:sp>
          <p:nvSpPr>
            <p:cNvPr id="14" name="Oval 13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15" name="Straight Arrow Connector 14"/>
            <p:cNvCxnSpPr>
              <a:stCxn id="14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 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6279" r="-1984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8825826" y="1833068"/>
            <a:ext cx="2736172" cy="902215"/>
            <a:chOff x="1828800" y="1130080"/>
            <a:chExt cx="2736172" cy="902215"/>
          </a:xfrm>
        </p:grpSpPr>
        <p:sp>
          <p:nvSpPr>
            <p:cNvPr id="25" name="Oval 24"/>
            <p:cNvSpPr/>
            <p:nvPr/>
          </p:nvSpPr>
          <p:spPr>
            <a:xfrm>
              <a:off x="1828800" y="1275346"/>
              <a:ext cx="842210" cy="75694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6" name="Straight Arrow Connector 25"/>
            <p:cNvCxnSpPr>
              <a:stCxn id="25" idx="6"/>
            </p:cNvCxnSpPr>
            <p:nvPr/>
          </p:nvCxnSpPr>
          <p:spPr>
            <a:xfrm flipV="1">
              <a:off x="2671010" y="1653820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806983" y="1274306"/>
              <a:ext cx="757989" cy="757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7487" y="1130080"/>
                  <a:ext cx="801603" cy="523220"/>
                </a:xfrm>
                <a:prstGeom prst="rect">
                  <a:avLst/>
                </a:prstGeom>
                <a:blipFill>
                  <a:blip r:embed="rId6"/>
                  <a:stretch>
                    <a:fillRect t="-16279" r="-19697" b="-2790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503821" y="4302705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76914" y="4046821"/>
            <a:ext cx="2703344" cy="910686"/>
            <a:chOff x="1957388" y="1130080"/>
            <a:chExt cx="2703344" cy="910686"/>
          </a:xfrm>
        </p:grpSpPr>
        <p:sp>
          <p:nvSpPr>
            <p:cNvPr id="31" name="Oval 3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66564" y="4094291"/>
            <a:ext cx="2703344" cy="910686"/>
            <a:chOff x="1957388" y="1130080"/>
            <a:chExt cx="2703344" cy="910686"/>
          </a:xfrm>
        </p:grpSpPr>
        <p:sp>
          <p:nvSpPr>
            <p:cNvPr id="36" name="Oval 35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79712" y="4045781"/>
            <a:ext cx="2703344" cy="910686"/>
            <a:chOff x="1957388" y="1130080"/>
            <a:chExt cx="2703344" cy="910686"/>
          </a:xfrm>
        </p:grpSpPr>
        <p:sp>
          <p:nvSpPr>
            <p:cNvPr id="41" name="Oval 40"/>
            <p:cNvSpPr/>
            <p:nvPr/>
          </p:nvSpPr>
          <p:spPr>
            <a:xfrm>
              <a:off x="3818522" y="1282777"/>
              <a:ext cx="842210" cy="7569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2671009" y="1661251"/>
              <a:ext cx="97455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957388" y="1282777"/>
              <a:ext cx="757989" cy="75798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57487" y="1130080"/>
              <a:ext cx="8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626509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21241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804502" y="1977294"/>
            <a:ext cx="757989" cy="7579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49" name="Oval 48"/>
          <p:cNvSpPr/>
          <p:nvPr/>
        </p:nvSpPr>
        <p:spPr>
          <a:xfrm>
            <a:off x="3645102" y="4199113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7127698" y="4246912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1" name="Oval 50"/>
          <p:cNvSpPr/>
          <p:nvPr/>
        </p:nvSpPr>
        <p:spPr>
          <a:xfrm>
            <a:off x="10743099" y="4198784"/>
            <a:ext cx="842210" cy="7569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60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9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4880" y="1508372"/>
            <a:ext cx="2055027" cy="1987177"/>
            <a:chOff x="1297151" y="1478876"/>
            <a:chExt cx="2055027" cy="19871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3017357" y="1458466"/>
            <a:ext cx="2055027" cy="1987177"/>
            <a:chOff x="1297151" y="1478876"/>
            <a:chExt cx="2055027" cy="198717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 : 7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598325" y="1434487"/>
            <a:ext cx="2055027" cy="1987177"/>
            <a:chOff x="1297151" y="1478876"/>
            <a:chExt cx="2055027" cy="198717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: 7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90802" y="1384581"/>
            <a:ext cx="2055027" cy="1987177"/>
            <a:chOff x="1297151" y="1478876"/>
            <a:chExt cx="2055027" cy="198717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1577370" y="3396166"/>
            <a:ext cx="2055027" cy="1987177"/>
            <a:chOff x="1297151" y="1478876"/>
            <a:chExt cx="2055027" cy="198717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63" name="Rectangle 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4069847" y="3346260"/>
            <a:ext cx="2055027" cy="1987177"/>
            <a:chOff x="1297151" y="1478876"/>
            <a:chExt cx="2055027" cy="198717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622388" y="2319716"/>
              <a:ext cx="13548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49: 7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50815" y="3322281"/>
            <a:ext cx="2055027" cy="1987177"/>
            <a:chOff x="1297151" y="1478876"/>
            <a:chExt cx="2055027" cy="198717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kumimoji="0" lang="en-GB" sz="4000" b="1" i="1" u="none" strike="noStrike" kern="1200" cap="none" spc="0" normalizeH="0" baseline="0" noProof="0">
                          <a:ln w="3175">
                            <a:solidFill>
                              <a:prstClr val="white"/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GB" sz="4000" b="1" i="0" u="none" strike="noStrike" kern="1200" cap="none" spc="0" normalizeH="0" baseline="0" noProof="0" dirty="0">
                      <a:ln w="3175"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2388" y="2319716"/>
                  <a:ext cx="1385316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/>
          <p:cNvGrpSpPr/>
          <p:nvPr/>
        </p:nvGrpSpPr>
        <p:grpSpPr>
          <a:xfrm>
            <a:off x="9143292" y="3272375"/>
            <a:ext cx="2055027" cy="1987177"/>
            <a:chOff x="1297151" y="1478876"/>
            <a:chExt cx="2055027" cy="198717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73" flipV="1">
              <a:off x="1297151" y="1478876"/>
              <a:ext cx="2055027" cy="1987177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1622388" y="231971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 : 7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9261987" y="835604"/>
            <a:ext cx="2507226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0" y="1389083"/>
            <a:ext cx="1447971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148267" y="1389083"/>
            <a:ext cx="7384972" cy="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50180" y="1963655"/>
            <a:ext cx="10500850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kumimoji="0" lang="en-GB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 = 21 </a:t>
                </a: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3" y="5005525"/>
                <a:ext cx="2318222" cy="523220"/>
              </a:xfrm>
              <a:prstGeom prst="rect">
                <a:avLst/>
              </a:prstGeom>
              <a:blipFill>
                <a:blip r:embed="rId9"/>
                <a:stretch>
                  <a:fillRect l="-5526" t="-11628" r="-5000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22407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56 : 7= 8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42331" y="5005525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35 : 7 = 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35995" y="5005006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49 : 7 = 7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29659" y="5011971"/>
            <a:ext cx="2318222" cy="52322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21 : 7 =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062283" y="5744005"/>
            <a:ext cx="8468065" cy="61555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4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2317 0.200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02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3047 0.2016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1006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0664 -0.0673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338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07292 -0.06829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3426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02318 0.206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11000" r="-2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079" y="266218"/>
            <a:ext cx="12211079" cy="1138773"/>
          </a:xfrm>
          <a:prstGeom prst="rect">
            <a:avLst/>
          </a:prstGeom>
          <a:solidFill>
            <a:srgbClr val="F0AB8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6543" y="1967118"/>
            <a:ext cx="5346256" cy="243068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7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:…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>
                <a:solidFill>
                  <a:srgbClr val="FF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GB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GB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 = 28 (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28 </a:t>
                </a:r>
                <a:r>
                  <a:rPr kumimoji="0" lang="en-GB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kumimoji="0" lang="en-GB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5" y="1921398"/>
                <a:ext cx="5346256" cy="3518704"/>
              </a:xfrm>
              <a:prstGeom prst="roundRect">
                <a:avLst/>
              </a:prstGeom>
              <a:blipFill>
                <a:blip r:embed="rId4"/>
                <a:stretch>
                  <a:fillRect l="-683" r="-796" b="-1900"/>
                </a:stretch>
              </a:blipFill>
              <a:ln>
                <a:solidFill>
                  <a:srgbClr val="FF99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0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2983</TotalTime>
  <Words>225</Words>
  <Application>Microsoft Office PowerPoint</Application>
  <PresentationFormat>Widescreen</PresentationFormat>
  <Paragraphs>54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UTM Avo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HUONG</cp:lastModifiedBy>
  <cp:revision>198</cp:revision>
  <dcterms:created xsi:type="dcterms:W3CDTF">2021-07-12T03:44:38Z</dcterms:created>
  <dcterms:modified xsi:type="dcterms:W3CDTF">2025-09-28T12:34:35Z</dcterms:modified>
</cp:coreProperties>
</file>