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6" r:id="rId4"/>
  </p:sldMasterIdLst>
  <p:notesMasterIdLst>
    <p:notesMasterId r:id="rId19"/>
  </p:notesMasterIdLst>
  <p:sldIdLst>
    <p:sldId id="290" r:id="rId5"/>
    <p:sldId id="320" r:id="rId6"/>
    <p:sldId id="321" r:id="rId7"/>
    <p:sldId id="331" r:id="rId8"/>
    <p:sldId id="332" r:id="rId9"/>
    <p:sldId id="256" r:id="rId10"/>
    <p:sldId id="410" r:id="rId11"/>
    <p:sldId id="284" r:id="rId12"/>
    <p:sldId id="286" r:id="rId13"/>
    <p:sldId id="264" r:id="rId14"/>
    <p:sldId id="333" r:id="rId15"/>
    <p:sldId id="292" r:id="rId16"/>
    <p:sldId id="265" r:id="rId17"/>
    <p:sldId id="4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18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1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4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40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2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152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80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15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42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595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7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147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0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32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81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36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90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09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11F51D3F-19EE-4C8B-94FB-E697AC4A9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任意多边形: 形状 6">
            <a:extLst>
              <a:ext uri="{FF2B5EF4-FFF2-40B4-BE49-F238E27FC236}">
                <a16:creationId xmlns:a16="http://schemas.microsoft.com/office/drawing/2014/main" id="{CE274EED-97FB-774B-AD00-E3894DB1F27C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35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g"/><Relationship Id="rId9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49100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76013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446255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5DD7D-6269-93BC-40DF-5C49BA1500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893" y="2147658"/>
            <a:ext cx="6572810" cy="232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8775C-CF24-01B9-EDC7-46F9FA545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1088" y="4337191"/>
            <a:ext cx="223132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2E6DC89-BED3-6767-ADA2-C66FBD64B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7665706" cy="1049065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C7BFBAF-10CD-0D99-F051-04EF61D1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52" y="475736"/>
            <a:ext cx="683157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5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alt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4C75CCA-9FE2-49E6-9FF7-6B8283399B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A8C35-7B8E-328D-8CC8-2C7702E26F68}"/>
              </a:ext>
            </a:extLst>
          </p:cNvPr>
          <p:cNvSpPr txBox="1"/>
          <p:nvPr/>
        </p:nvSpPr>
        <p:spPr>
          <a:xfrm>
            <a:off x="-499566" y="1287004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6000" b="1" dirty="0">
              <a:solidFill>
                <a:srgbClr val="CF2B7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88CDB-DE7C-4143-2130-E1EFDC3E199D}"/>
              </a:ext>
            </a:extLst>
          </p:cNvPr>
          <p:cNvSpPr txBox="1"/>
          <p:nvPr/>
        </p:nvSpPr>
        <p:spPr>
          <a:xfrm>
            <a:off x="10255153" y="3965602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6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0EDF7F-79C3-BD7A-88CF-A55927B50C15}"/>
              </a:ext>
            </a:extLst>
          </p:cNvPr>
          <p:cNvGrpSpPr/>
          <p:nvPr/>
        </p:nvGrpSpPr>
        <p:grpSpPr>
          <a:xfrm>
            <a:off x="59161" y="2562902"/>
            <a:ext cx="12148026" cy="1000957"/>
            <a:chOff x="129173" y="2617862"/>
            <a:chExt cx="11644426" cy="96665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606930-3002-1F5D-38F5-F509DA4533A6}"/>
                </a:ext>
              </a:extLst>
            </p:cNvPr>
            <p:cNvSpPr/>
            <p:nvPr/>
          </p:nvSpPr>
          <p:spPr>
            <a:xfrm>
              <a:off x="129173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9CE0F5-CF2B-0BDB-93AC-C3A0087780C6}"/>
                </a:ext>
              </a:extLst>
            </p:cNvPr>
            <p:cNvSpPr/>
            <p:nvPr/>
          </p:nvSpPr>
          <p:spPr>
            <a:xfrm>
              <a:off x="1295125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FEF8133-B251-A34E-3D97-4C27D87670D2}"/>
                </a:ext>
              </a:extLst>
            </p:cNvPr>
            <p:cNvSpPr/>
            <p:nvPr/>
          </p:nvSpPr>
          <p:spPr>
            <a:xfrm>
              <a:off x="2461077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7F4EB2-BF5C-B503-9B12-587AC752FF88}"/>
                </a:ext>
              </a:extLst>
            </p:cNvPr>
            <p:cNvSpPr/>
            <p:nvPr/>
          </p:nvSpPr>
          <p:spPr>
            <a:xfrm>
              <a:off x="3542566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F2B7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A00430-A141-782C-3D60-3361F4C53DBB}"/>
                </a:ext>
              </a:extLst>
            </p:cNvPr>
            <p:cNvSpPr/>
            <p:nvPr/>
          </p:nvSpPr>
          <p:spPr>
            <a:xfrm>
              <a:off x="4737896" y="262249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31EB3D-6EA7-00AE-3542-112D1FC3BC01}"/>
                </a:ext>
              </a:extLst>
            </p:cNvPr>
            <p:cNvSpPr/>
            <p:nvPr/>
          </p:nvSpPr>
          <p:spPr>
            <a:xfrm>
              <a:off x="5964757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9EB31F4-F737-A09A-DA6B-3F2561DAF56B}"/>
                </a:ext>
              </a:extLst>
            </p:cNvPr>
            <p:cNvSpPr/>
            <p:nvPr/>
          </p:nvSpPr>
          <p:spPr>
            <a:xfrm>
              <a:off x="7181805" y="2633509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3C6DB4-CE1A-17D6-39DF-C3DD37B2703F}"/>
                </a:ext>
              </a:extLst>
            </p:cNvPr>
            <p:cNvSpPr/>
            <p:nvPr/>
          </p:nvSpPr>
          <p:spPr>
            <a:xfrm>
              <a:off x="8375615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154235-E985-1D51-27C1-55EE328387F8}"/>
                </a:ext>
              </a:extLst>
            </p:cNvPr>
            <p:cNvSpPr/>
            <p:nvPr/>
          </p:nvSpPr>
          <p:spPr>
            <a:xfrm>
              <a:off x="9569425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BA5F28-569E-87CF-B9ED-AC1F4621566D}"/>
                </a:ext>
              </a:extLst>
            </p:cNvPr>
            <p:cNvSpPr/>
            <p:nvPr/>
          </p:nvSpPr>
          <p:spPr>
            <a:xfrm>
              <a:off x="10804115" y="263863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5151BE-0CA6-918C-70BE-D376BF8C5134}"/>
              </a:ext>
            </a:extLst>
          </p:cNvPr>
          <p:cNvGrpSpPr/>
          <p:nvPr/>
        </p:nvGrpSpPr>
        <p:grpSpPr>
          <a:xfrm>
            <a:off x="-80170" y="4837815"/>
            <a:ext cx="12287357" cy="1521674"/>
            <a:chOff x="-140161" y="5197820"/>
            <a:chExt cx="12287357" cy="1271143"/>
          </a:xfrm>
        </p:grpSpPr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D9434B27-A633-D6E5-329B-9AB19A0601E7}"/>
                </a:ext>
              </a:extLst>
            </p:cNvPr>
            <p:cNvSpPr/>
            <p:nvPr/>
          </p:nvSpPr>
          <p:spPr>
            <a:xfrm>
              <a:off x="-140161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sp>
          <p:nvSpPr>
            <p:cNvPr id="27" name="Flowchart: Decision 26">
              <a:extLst>
                <a:ext uri="{FF2B5EF4-FFF2-40B4-BE49-F238E27FC236}">
                  <a16:creationId xmlns:a16="http://schemas.microsoft.com/office/drawing/2014/main" id="{BFB148B1-8FA4-9002-42B7-95EFCB56ECF7}"/>
                </a:ext>
              </a:extLst>
            </p:cNvPr>
            <p:cNvSpPr/>
            <p:nvPr/>
          </p:nvSpPr>
          <p:spPr>
            <a:xfrm>
              <a:off x="1090306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8" name="Flowchart: Decision 27">
              <a:extLst>
                <a:ext uri="{FF2B5EF4-FFF2-40B4-BE49-F238E27FC236}">
                  <a16:creationId xmlns:a16="http://schemas.microsoft.com/office/drawing/2014/main" id="{304CC9CA-BAC4-58A1-9CDE-6405D35B2520}"/>
                </a:ext>
              </a:extLst>
            </p:cNvPr>
            <p:cNvSpPr/>
            <p:nvPr/>
          </p:nvSpPr>
          <p:spPr>
            <a:xfrm>
              <a:off x="2336624" y="5229904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67" name="Flowchart: Decision 66">
              <a:extLst>
                <a:ext uri="{FF2B5EF4-FFF2-40B4-BE49-F238E27FC236}">
                  <a16:creationId xmlns:a16="http://schemas.microsoft.com/office/drawing/2014/main" id="{C7EDFB1C-BCC2-53FE-FC3D-8DB48A78D869}"/>
                </a:ext>
              </a:extLst>
            </p:cNvPr>
            <p:cNvSpPr/>
            <p:nvPr/>
          </p:nvSpPr>
          <p:spPr>
            <a:xfrm>
              <a:off x="3602002" y="523346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68" name="Flowchart: Decision 67">
              <a:extLst>
                <a:ext uri="{FF2B5EF4-FFF2-40B4-BE49-F238E27FC236}">
                  <a16:creationId xmlns:a16="http://schemas.microsoft.com/office/drawing/2014/main" id="{9CFD5301-2C09-66C9-8061-5F373EE2B99D}"/>
                </a:ext>
              </a:extLst>
            </p:cNvPr>
            <p:cNvSpPr/>
            <p:nvPr/>
          </p:nvSpPr>
          <p:spPr>
            <a:xfrm>
              <a:off x="4813409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69" name="Flowchart: Decision 68">
              <a:extLst>
                <a:ext uri="{FF2B5EF4-FFF2-40B4-BE49-F238E27FC236}">
                  <a16:creationId xmlns:a16="http://schemas.microsoft.com/office/drawing/2014/main" id="{89332573-9D90-1FC3-EFCA-38E64DBE97E8}"/>
                </a:ext>
              </a:extLst>
            </p:cNvPr>
            <p:cNvSpPr/>
            <p:nvPr/>
          </p:nvSpPr>
          <p:spPr>
            <a:xfrm>
              <a:off x="6010801" y="527043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70" name="Flowchart: Decision 69">
              <a:extLst>
                <a:ext uri="{FF2B5EF4-FFF2-40B4-BE49-F238E27FC236}">
                  <a16:creationId xmlns:a16="http://schemas.microsoft.com/office/drawing/2014/main" id="{CD4A7C04-A6EC-D11C-BCB0-33E3246FC88F}"/>
                </a:ext>
              </a:extLst>
            </p:cNvPr>
            <p:cNvSpPr/>
            <p:nvPr/>
          </p:nvSpPr>
          <p:spPr>
            <a:xfrm>
              <a:off x="7190891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Flowchart: Decision 70">
              <a:extLst>
                <a:ext uri="{FF2B5EF4-FFF2-40B4-BE49-F238E27FC236}">
                  <a16:creationId xmlns:a16="http://schemas.microsoft.com/office/drawing/2014/main" id="{720FF1A3-BBD8-D829-8DD0-0A2C47C1ED8E}"/>
                </a:ext>
              </a:extLst>
            </p:cNvPr>
            <p:cNvSpPr/>
            <p:nvPr/>
          </p:nvSpPr>
          <p:spPr>
            <a:xfrm>
              <a:off x="8413102" y="5260348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72" name="Flowchart: Decision 71">
              <a:extLst>
                <a:ext uri="{FF2B5EF4-FFF2-40B4-BE49-F238E27FC236}">
                  <a16:creationId xmlns:a16="http://schemas.microsoft.com/office/drawing/2014/main" id="{0CE37A26-E5E8-7BC2-83C7-EAA4257C480C}"/>
                </a:ext>
              </a:extLst>
            </p:cNvPr>
            <p:cNvSpPr/>
            <p:nvPr/>
          </p:nvSpPr>
          <p:spPr>
            <a:xfrm>
              <a:off x="9631740" y="525073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lowchart: Decision 72">
              <a:extLst>
                <a:ext uri="{FF2B5EF4-FFF2-40B4-BE49-F238E27FC236}">
                  <a16:creationId xmlns:a16="http://schemas.microsoft.com/office/drawing/2014/main" id="{E9FB7465-CC2A-1094-0BCE-FCD7280FC4BD}"/>
                </a:ext>
              </a:extLst>
            </p:cNvPr>
            <p:cNvSpPr/>
            <p:nvPr/>
          </p:nvSpPr>
          <p:spPr>
            <a:xfrm>
              <a:off x="10859502" y="5197820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266</Words>
  <Application>Microsoft Office PowerPoint</Application>
  <PresentationFormat>Widescreen</PresentationFormat>
  <Paragraphs>130</Paragraphs>
  <Slides>14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Cambria</vt:lpstr>
      <vt:lpstr>等线</vt:lpstr>
      <vt:lpstr>等线 Light</vt:lpstr>
      <vt:lpstr>字魂27号-布丁体</vt:lpstr>
      <vt:lpstr>思源宋体 CN Medium</vt:lpstr>
      <vt:lpstr>杨任东竹石体-Semibold</vt:lpstr>
      <vt:lpstr>1_Office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</cp:lastModifiedBy>
  <cp:revision>29</cp:revision>
  <dcterms:created xsi:type="dcterms:W3CDTF">2022-06-22T10:46:23Z</dcterms:created>
  <dcterms:modified xsi:type="dcterms:W3CDTF">2025-09-28T11:55:03Z</dcterms:modified>
</cp:coreProperties>
</file>