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1" r:id="rId2"/>
  </p:sldMasterIdLst>
  <p:notesMasterIdLst>
    <p:notesMasterId r:id="rId13"/>
  </p:notesMasterIdLst>
  <p:sldIdLst>
    <p:sldId id="257" r:id="rId3"/>
    <p:sldId id="290" r:id="rId4"/>
    <p:sldId id="260" r:id="rId5"/>
    <p:sldId id="302" r:id="rId6"/>
    <p:sldId id="303" r:id="rId7"/>
    <p:sldId id="305" r:id="rId8"/>
    <p:sldId id="377" r:id="rId9"/>
    <p:sldId id="292" r:id="rId10"/>
    <p:sldId id="282" r:id="rId11"/>
    <p:sldId id="3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3230D-8E57-44B9-A650-48BB490486C9}" type="datetimeFigureOut">
              <a:rPr lang="en-US" smtClean="0"/>
              <a:t>28/9/2025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C0A3B-C86F-43E6-ACC0-0A75F9F28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31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89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44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61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31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29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395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814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398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85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44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425" y="-1019175"/>
            <a:ext cx="13611225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2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911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549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11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2025/9/28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332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28/09/2025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585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3.gif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gif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810A8-CA25-028A-D2C0-CEBC0C54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84" y="2188329"/>
            <a:ext cx="7614823" cy="18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62" name="Picture 6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332B9CD8-DC85-414D-A0D3-D7F4F7A1A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03" y="-375965"/>
            <a:ext cx="8834400" cy="723396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000C273-B0D5-4236-AFAB-6456A6C36E7D}"/>
              </a:ext>
            </a:extLst>
          </p:cNvPr>
          <p:cNvSpPr txBox="1"/>
          <p:nvPr/>
        </p:nvSpPr>
        <p:spPr>
          <a:xfrm>
            <a:off x="3341674" y="638244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tranthao121004@gmail.com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9CD41A4-C06D-4280-A2A7-23BC0A8A60E0}"/>
              </a:ext>
            </a:extLst>
          </p:cNvPr>
          <p:cNvSpPr txBox="1"/>
          <p:nvPr/>
        </p:nvSpPr>
        <p:spPr>
          <a:xfrm>
            <a:off x="3971925" y="2260735"/>
            <a:ext cx="48101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nhân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6,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chia 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0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033670" y="277906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8" name="文本框 14">
            <a:extLst>
              <a:ext uri="{FF2B5EF4-FFF2-40B4-BE49-F238E27FC236}">
                <a16:creationId xmlns:a16="http://schemas.microsoft.com/office/drawing/2014/main" id="{CE06F268-55F1-6535-22A1-D9436AC277E5}"/>
              </a:ext>
            </a:extLst>
          </p:cNvPr>
          <p:cNvSpPr txBox="1"/>
          <p:nvPr/>
        </p:nvSpPr>
        <p:spPr>
          <a:xfrm>
            <a:off x="1579583" y="747041"/>
            <a:ext cx="153425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</a:rPr>
              <a:t>TOÁN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</a:rPr>
              <a:t> 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UTM Colossalis" panose="02040603050506020204" pitchFamily="18" charset="0"/>
              <a:ea typeface="思源黑体 CN Medium" panose="020B0600000000000000" pitchFamily="34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9F1999-3C99-892E-6DB4-F819B552C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91375" y="-138066"/>
            <a:ext cx="1523956" cy="15088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EA5C15-FCEF-E151-ABC2-37AA567B2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2695" y="1310788"/>
            <a:ext cx="7710839" cy="2730599"/>
          </a:xfrm>
          <a:prstGeom prst="rect">
            <a:avLst/>
          </a:prstGeom>
        </p:spPr>
      </p:pic>
      <p:pic>
        <p:nvPicPr>
          <p:cNvPr id="13" name="图片 22">
            <a:extLst>
              <a:ext uri="{FF2B5EF4-FFF2-40B4-BE49-F238E27FC236}">
                <a16:creationId xmlns:a16="http://schemas.microsoft.com/office/drawing/2014/main" id="{16571C0B-1F5C-0C67-F7BC-55B7DD6E95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223" y="1149244"/>
            <a:ext cx="5623238" cy="5623238"/>
          </a:xfrm>
          <a:prstGeom prst="rect">
            <a:avLst/>
          </a:prstGeom>
        </p:spPr>
      </p:pic>
      <p:pic>
        <p:nvPicPr>
          <p:cNvPr id="16" name="图片 4">
            <a:extLst>
              <a:ext uri="{FF2B5EF4-FFF2-40B4-BE49-F238E27FC236}">
                <a16:creationId xmlns:a16="http://schemas.microsoft.com/office/drawing/2014/main" id="{C7F9B1F5-E970-0578-9642-C7FFCD5C1A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9" b="11282"/>
          <a:stretch/>
        </p:blipFill>
        <p:spPr>
          <a:xfrm>
            <a:off x="7541825" y="3574806"/>
            <a:ext cx="4650175" cy="33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4A1F1E-38C1-8D9E-60E8-58238F219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7975"/>
            <a:ext cx="7163689" cy="2435154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71451" y="187054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59号-创粗黑" panose="00000500000000000000" pitchFamily="2" charset="-122"/>
            </a:endParaRPr>
          </a:p>
        </p:txBody>
      </p:sp>
      <p:pic>
        <p:nvPicPr>
          <p:cNvPr id="26" name="Picture 2" descr="Compound adjectives | Baamboozle">
            <a:extLst>
              <a:ext uri="{FF2B5EF4-FFF2-40B4-BE49-F238E27FC236}">
                <a16:creationId xmlns:a16="http://schemas.microsoft.com/office/drawing/2014/main" id="{9C639DA3-0504-406E-8717-0399244337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CCA60DB-F4F6-41F6-816B-D7CBF3E22947}"/>
              </a:ext>
            </a:extLst>
          </p:cNvPr>
          <p:cNvSpPr txBox="1"/>
          <p:nvPr/>
        </p:nvSpPr>
        <p:spPr>
          <a:xfrm>
            <a:off x="1423699" y="301079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400" b="1" dirty="0">
                <a:solidFill>
                  <a:srgbClr val="FF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b="1" dirty="0">
                <a:solidFill>
                  <a:srgbClr val="FF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4400" b="1" dirty="0">
                <a:solidFill>
                  <a:srgbClr val="FF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400" b="1" dirty="0">
                <a:solidFill>
                  <a:srgbClr val="FF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28EA24-0DBF-4CC4-9049-31525C734B11}"/>
              </a:ext>
            </a:extLst>
          </p:cNvPr>
          <p:cNvSpPr txBox="1"/>
          <p:nvPr/>
        </p:nvSpPr>
        <p:spPr>
          <a:xfrm>
            <a:off x="3079624" y="1861869"/>
            <a:ext cx="3229170" cy="4708981"/>
          </a:xfrm>
          <a:custGeom>
            <a:avLst/>
            <a:gdLst>
              <a:gd name="connsiteX0" fmla="*/ 0 w 3229170"/>
              <a:gd name="connsiteY0" fmla="*/ 0 h 4708981"/>
              <a:gd name="connsiteX1" fmla="*/ 3229170 w 3229170"/>
              <a:gd name="connsiteY1" fmla="*/ 0 h 4708981"/>
              <a:gd name="connsiteX2" fmla="*/ 3229170 w 3229170"/>
              <a:gd name="connsiteY2" fmla="*/ 4708981 h 4708981"/>
              <a:gd name="connsiteX3" fmla="*/ 0 w 3229170"/>
              <a:gd name="connsiteY3" fmla="*/ 4708981 h 4708981"/>
              <a:gd name="connsiteX4" fmla="*/ 0 w 3229170"/>
              <a:gd name="connsiteY4" fmla="*/ 0 h 470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70898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509531"/>
                  <a:pt x="3255703" y="2545273"/>
                  <a:pt x="3229170" y="4708981"/>
                </a:cubicBezTo>
                <a:cubicBezTo>
                  <a:pt x="2495027" y="4865267"/>
                  <a:pt x="673372" y="4550720"/>
                  <a:pt x="0" y="4708981"/>
                </a:cubicBezTo>
                <a:cubicBezTo>
                  <a:pt x="111984" y="2902312"/>
                  <a:pt x="-8690" y="1367711"/>
                  <a:pt x="0" y="0"/>
                </a:cubicBezTo>
                <a:close/>
              </a:path>
              <a:path w="3229170" h="470898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82514"/>
                  <a:pt x="3314226" y="3910090"/>
                  <a:pt x="3229170" y="4708981"/>
                </a:cubicBezTo>
                <a:cubicBezTo>
                  <a:pt x="1653858" y="4754851"/>
                  <a:pt x="1008590" y="4559354"/>
                  <a:pt x="0" y="4708981"/>
                </a:cubicBezTo>
                <a:cubicBezTo>
                  <a:pt x="-105469" y="3195171"/>
                  <a:pt x="144620" y="537111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 x 1 = 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 x 2 =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12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 x 3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 x 4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 x 5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6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x 7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baseline="0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3000" b="1" kern="0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8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x 9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baseline="0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3000" b="1" kern="0" dirty="0">
                <a:solidFill>
                  <a:srgbClr val="135E9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10 = 60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5B4F0E1-51F3-4E0D-80EB-914D3778B49C}"/>
              </a:ext>
            </a:extLst>
          </p:cNvPr>
          <p:cNvGrpSpPr/>
          <p:nvPr/>
        </p:nvGrpSpPr>
        <p:grpSpPr>
          <a:xfrm>
            <a:off x="7605459" y="-402152"/>
            <a:ext cx="4884320" cy="4389120"/>
            <a:chOff x="8010425" y="-416560"/>
            <a:chExt cx="4389120" cy="4389120"/>
          </a:xfrm>
        </p:grpSpPr>
        <p:pic>
          <p:nvPicPr>
            <p:cNvPr id="35" name="Picture 34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BE3EFA70-E603-4C2E-A01C-4EC17C32B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425" y="-416560"/>
              <a:ext cx="4389120" cy="438912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25A2414-2C06-4B8F-9427-6507BDB2B047}"/>
                </a:ext>
              </a:extLst>
            </p:cNvPr>
            <p:cNvSpPr txBox="1"/>
            <p:nvPr/>
          </p:nvSpPr>
          <p:spPr>
            <a:xfrm>
              <a:off x="9008709" y="814397"/>
              <a:ext cx="269035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b="1" dirty="0" err="1">
                  <a:solidFill>
                    <a:srgbClr val="01BD5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Thêm</a:t>
              </a:r>
              <a:r>
                <a:rPr lang="en-US" sz="2800" b="1" dirty="0">
                  <a:solidFill>
                    <a:srgbClr val="01BD5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 </a:t>
              </a:r>
              <a:r>
                <a:rPr lang="en-US" sz="2800" b="1" dirty="0" err="1">
                  <a:solidFill>
                    <a:srgbClr val="01BD5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800" b="1" dirty="0">
                  <a:solidFill>
                    <a:srgbClr val="01BD5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1BD5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2800" b="1" dirty="0">
                  <a:solidFill>
                    <a:srgbClr val="01BD5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1BD5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lang="en-US" sz="2800" b="1" dirty="0">
                  <a:solidFill>
                    <a:srgbClr val="01BD5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1BD5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1" dirty="0">
                  <a:solidFill>
                    <a:srgbClr val="01BD5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 x 2 ta </a:t>
              </a:r>
              <a:r>
                <a:rPr lang="en-US" sz="2800" b="1" dirty="0" err="1">
                  <a:solidFill>
                    <a:srgbClr val="01BD5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solidFill>
                    <a:srgbClr val="01BD5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1BD5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2800" b="1" dirty="0">
                  <a:solidFill>
                    <a:srgbClr val="01BD5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1BD5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lang="en-US" sz="2800" b="1" dirty="0">
                  <a:solidFill>
                    <a:srgbClr val="01BD5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1BD5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1" dirty="0">
                  <a:solidFill>
                    <a:srgbClr val="01BD5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 x 3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20BDC80-7965-41B0-878B-B8A5D6E4E576}"/>
              </a:ext>
            </a:extLst>
          </p:cNvPr>
          <p:cNvSpPr txBox="1"/>
          <p:nvPr/>
        </p:nvSpPr>
        <p:spPr>
          <a:xfrm>
            <a:off x="966697" y="1054328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20DC514-DF11-4ADC-AB47-CA5DADA8C7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4297" y="3173058"/>
            <a:ext cx="1720011" cy="236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6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71451" y="187054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2" name="Picture 2" descr="Compound adjectives | Baamboozle">
            <a:extLst>
              <a:ext uri="{FF2B5EF4-FFF2-40B4-BE49-F238E27FC236}">
                <a16:creationId xmlns:a16="http://schemas.microsoft.com/office/drawing/2014/main" id="{933F8B8A-0FA6-45BA-9D1C-5655675B6F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0A99A6-426F-4292-B623-DB12B2E0F47E}"/>
              </a:ext>
            </a:extLst>
          </p:cNvPr>
          <p:cNvSpPr txBox="1"/>
          <p:nvPr/>
        </p:nvSpPr>
        <p:spPr>
          <a:xfrm>
            <a:off x="2583801" y="507171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4400" b="1" dirty="0">
                <a:solidFill>
                  <a:srgbClr val="FF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400" b="1" dirty="0">
                <a:solidFill>
                  <a:srgbClr val="FF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F12292-CAA9-4C4C-AA02-2EEDC99877BC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1 =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2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3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4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5 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778A49-36E4-4726-A225-F9A05DB74867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6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7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8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9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10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DC451A-61C9-4DFD-9D1E-918C002F8F62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6</a:t>
            </a:r>
            <a:endParaRPr lang="en-US" sz="55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27F4CD-1F51-4E30-A943-251B8F216E4F}"/>
              </a:ext>
            </a:extLst>
          </p:cNvPr>
          <p:cNvSpPr txBox="1"/>
          <p:nvPr/>
        </p:nvSpPr>
        <p:spPr>
          <a:xfrm>
            <a:off x="2581315" y="2279096"/>
            <a:ext cx="102866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12</a:t>
            </a:r>
            <a:endParaRPr lang="en-US" sz="55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AC80C2-EDCB-4110-93F8-A7AEB43D1F8F}"/>
              </a:ext>
            </a:extLst>
          </p:cNvPr>
          <p:cNvSpPr txBox="1"/>
          <p:nvPr/>
        </p:nvSpPr>
        <p:spPr>
          <a:xfrm>
            <a:off x="2594315" y="3133720"/>
            <a:ext cx="135703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18</a:t>
            </a:r>
            <a:endParaRPr lang="en-US" sz="55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83ED1A-B7FE-4573-895C-28CBAFF5DBA0}"/>
              </a:ext>
            </a:extLst>
          </p:cNvPr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24</a:t>
            </a:r>
            <a:endParaRPr lang="en-US" sz="55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C84C86-4224-43D8-A40B-AEC4D82F4C17}"/>
              </a:ext>
            </a:extLst>
          </p:cNvPr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30</a:t>
            </a:r>
            <a:endParaRPr lang="en-US" sz="55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1D5ACD-A5A9-4705-A826-5580A9676F6D}"/>
              </a:ext>
            </a:extLst>
          </p:cNvPr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36</a:t>
            </a:r>
            <a:endParaRPr lang="en-US" sz="55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D2C94D-C4FF-4679-B84D-3FCFC50ACBDC}"/>
              </a:ext>
            </a:extLst>
          </p:cNvPr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42</a:t>
            </a:r>
            <a:endParaRPr lang="en-US" sz="55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4521B0-00F7-4EBE-9AFD-6C4C9127D1C7}"/>
              </a:ext>
            </a:extLst>
          </p:cNvPr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48</a:t>
            </a:r>
            <a:endParaRPr lang="en-US" sz="55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298F33-58B3-4FE2-97ED-ADB60258458D}"/>
              </a:ext>
            </a:extLst>
          </p:cNvPr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54</a:t>
            </a:r>
            <a:endParaRPr lang="en-US" sz="55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C205AB-6EFE-4E9F-B587-10D3ABB7FD6A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rgbClr val="FF0000"/>
                </a:solidFill>
                <a:latin typeface="Calibri" panose="020F0502020204030204"/>
              </a:rPr>
              <a:t>60</a:t>
            </a:r>
            <a:endParaRPr lang="en-US" sz="5500" dirty="0">
              <a:solidFill>
                <a:srgbClr val="FF0000"/>
              </a:solidFill>
              <a:latin typeface="Calibri" panose="020F0502020204030204"/>
            </a:endParaRPr>
          </a:p>
        </p:txBody>
      </p:sp>
      <p:pic>
        <p:nvPicPr>
          <p:cNvPr id="29" name="Picture 28" descr="A picture containing text, doll, toy, vector graphics&#10;&#10;Description automatically generated">
            <a:extLst>
              <a:ext uri="{FF2B5EF4-FFF2-40B4-BE49-F238E27FC236}">
                <a16:creationId xmlns:a16="http://schemas.microsoft.com/office/drawing/2014/main" id="{C90080F4-437C-435C-94EA-007BE5ADDA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13494" r="8520" b="25430"/>
          <a:stretch/>
        </p:blipFill>
        <p:spPr>
          <a:xfrm>
            <a:off x="7470082" y="3114943"/>
            <a:ext cx="4121545" cy="3200400"/>
          </a:xfrm>
          <a:prstGeom prst="rect">
            <a:avLst/>
          </a:prstGeom>
        </p:spPr>
      </p:pic>
      <p:pic>
        <p:nvPicPr>
          <p:cNvPr id="30" name="Picture 2" descr="Compound adjectives | Baamboozle">
            <a:extLst>
              <a:ext uri="{FF2B5EF4-FFF2-40B4-BE49-F238E27FC236}">
                <a16:creationId xmlns:a16="http://schemas.microsoft.com/office/drawing/2014/main" id="{61CA81EC-CF32-4E69-A6CB-62F005C93A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88" y="34362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332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71451" y="187054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26" name="Picture 2" descr="Compound adjectives | Baamboozle">
            <a:extLst>
              <a:ext uri="{FF2B5EF4-FFF2-40B4-BE49-F238E27FC236}">
                <a16:creationId xmlns:a16="http://schemas.microsoft.com/office/drawing/2014/main" id="{C77538A1-FC27-40A7-B1EA-24DCF4B71A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12C5356-2CE2-4118-9490-153D75B731FE}"/>
              </a:ext>
            </a:extLst>
          </p:cNvPr>
          <p:cNvSpPr txBox="1"/>
          <p:nvPr/>
        </p:nvSpPr>
        <p:spPr>
          <a:xfrm>
            <a:off x="2583801" y="507171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Bảng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chia 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DD3CE5-1CF8-4A8A-A42C-D14C1C9445E1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:</a:t>
            </a:r>
            <a:r>
              <a:rPr kumimoji="0" lang="en-US" sz="5500" b="1" i="0" u="none" strike="noStrike" kern="0" cap="none" spc="0" normalizeH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 </a:t>
            </a: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: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:</a:t>
            </a:r>
            <a:r>
              <a:rPr kumimoji="0" lang="en-US" sz="5500" b="1" i="0" u="none" strike="noStrike" kern="0" cap="none" spc="0" normalizeH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</a:t>
            </a: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: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: 6 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C415CC-1C28-4431-B7B2-6AF80A10DE42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 :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 :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 :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 :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 : 6 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ADEA80-33F4-47C0-A8FD-837EC3FA4477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94304E-9A58-4F32-83EC-0A9120AC6EBE}"/>
              </a:ext>
            </a:extLst>
          </p:cNvPr>
          <p:cNvSpPr txBox="1"/>
          <p:nvPr/>
        </p:nvSpPr>
        <p:spPr>
          <a:xfrm>
            <a:off x="2786961" y="2269927"/>
            <a:ext cx="102866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D12CEA-DA2C-4E46-8A87-E19A213B26C1}"/>
              </a:ext>
            </a:extLst>
          </p:cNvPr>
          <p:cNvSpPr txBox="1"/>
          <p:nvPr/>
        </p:nvSpPr>
        <p:spPr>
          <a:xfrm>
            <a:off x="2764047" y="3124584"/>
            <a:ext cx="135703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6B9AF8-FFB5-4164-901D-6B4C71390929}"/>
              </a:ext>
            </a:extLst>
          </p:cNvPr>
          <p:cNvSpPr txBox="1"/>
          <p:nvPr/>
        </p:nvSpPr>
        <p:spPr>
          <a:xfrm>
            <a:off x="2791014" y="3980376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D60E3F-5EA1-4920-A5A2-5963BD53D8C7}"/>
              </a:ext>
            </a:extLst>
          </p:cNvPr>
          <p:cNvSpPr txBox="1"/>
          <p:nvPr/>
        </p:nvSpPr>
        <p:spPr>
          <a:xfrm>
            <a:off x="2814325" y="4815714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0F9D1B-5FB2-44F8-A5B5-E6516AEAB53B}"/>
              </a:ext>
            </a:extLst>
          </p:cNvPr>
          <p:cNvSpPr txBox="1"/>
          <p:nvPr/>
        </p:nvSpPr>
        <p:spPr>
          <a:xfrm>
            <a:off x="6249716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5EBC4F-9254-46D3-ACC9-CB75D41D6152}"/>
              </a:ext>
            </a:extLst>
          </p:cNvPr>
          <p:cNvSpPr txBox="1"/>
          <p:nvPr/>
        </p:nvSpPr>
        <p:spPr>
          <a:xfrm>
            <a:off x="6328265" y="2308227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93C5FD-A64B-4C4F-8E99-70ADBB64ACBD}"/>
              </a:ext>
            </a:extLst>
          </p:cNvPr>
          <p:cNvSpPr txBox="1"/>
          <p:nvPr/>
        </p:nvSpPr>
        <p:spPr>
          <a:xfrm>
            <a:off x="6392893" y="3120094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1C784D-3F82-4156-B640-49CDA99BE324}"/>
              </a:ext>
            </a:extLst>
          </p:cNvPr>
          <p:cNvSpPr txBox="1"/>
          <p:nvPr/>
        </p:nvSpPr>
        <p:spPr>
          <a:xfrm>
            <a:off x="6373854" y="3948499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6C2770-5731-459B-808C-8A66D0E652BC}"/>
              </a:ext>
            </a:extLst>
          </p:cNvPr>
          <p:cNvSpPr txBox="1"/>
          <p:nvPr/>
        </p:nvSpPr>
        <p:spPr>
          <a:xfrm>
            <a:off x="6441858" y="4817642"/>
            <a:ext cx="11373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 descr="A picture containing text, doll, toy, vector graphics&#10;&#10;Description automatically generated">
            <a:extLst>
              <a:ext uri="{FF2B5EF4-FFF2-40B4-BE49-F238E27FC236}">
                <a16:creationId xmlns:a16="http://schemas.microsoft.com/office/drawing/2014/main" id="{925996B7-6DFE-42E1-A60C-615193C6F7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13494" r="8520" b="25430"/>
          <a:stretch/>
        </p:blipFill>
        <p:spPr>
          <a:xfrm>
            <a:off x="7470082" y="3114943"/>
            <a:ext cx="4121545" cy="3200400"/>
          </a:xfrm>
          <a:prstGeom prst="rect">
            <a:avLst/>
          </a:prstGeom>
        </p:spPr>
      </p:pic>
      <p:pic>
        <p:nvPicPr>
          <p:cNvPr id="43" name="Picture 2" descr="Compound adjectives | Baamboozle">
            <a:extLst>
              <a:ext uri="{FF2B5EF4-FFF2-40B4-BE49-F238E27FC236}">
                <a16:creationId xmlns:a16="http://schemas.microsoft.com/office/drawing/2014/main" id="{0299CBC8-FA5E-4E8C-B182-7BC83717A7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88" y="34362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05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1" grpId="0" animBg="1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1" grpId="0" animBg="1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  <p:bldP spid="4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2BC56A-380A-97CB-B5A7-6215336160D5}"/>
              </a:ext>
            </a:extLst>
          </p:cNvPr>
          <p:cNvGrpSpPr/>
          <p:nvPr/>
        </p:nvGrpSpPr>
        <p:grpSpPr>
          <a:xfrm>
            <a:off x="1097995" y="709417"/>
            <a:ext cx="4527302" cy="5612377"/>
            <a:chOff x="1097995" y="709417"/>
            <a:chExt cx="4527302" cy="5612377"/>
          </a:xfrm>
        </p:grpSpPr>
        <p:sp>
          <p:nvSpPr>
            <p:cNvPr id="3" name="矩形: 圆角 1">
              <a:extLst>
                <a:ext uri="{FF2B5EF4-FFF2-40B4-BE49-F238E27FC236}">
                  <a16:creationId xmlns:a16="http://schemas.microsoft.com/office/drawing/2014/main" id="{7AADC66C-5234-7144-A374-9DD6D5A5EDEC}"/>
                </a:ext>
              </a:extLst>
            </p:cNvPr>
            <p:cNvSpPr/>
            <p:nvPr/>
          </p:nvSpPr>
          <p:spPr>
            <a:xfrm>
              <a:off x="1097995" y="709417"/>
              <a:ext cx="4527302" cy="5612377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文本框 26">
              <a:extLst>
                <a:ext uri="{FF2B5EF4-FFF2-40B4-BE49-F238E27FC236}">
                  <a16:creationId xmlns:a16="http://schemas.microsoft.com/office/drawing/2014/main" id="{158422F0-9678-7E44-E6C4-1046EC897572}"/>
                </a:ext>
              </a:extLst>
            </p:cNvPr>
            <p:cNvSpPr txBox="1"/>
            <p:nvPr/>
          </p:nvSpPr>
          <p:spPr>
            <a:xfrm>
              <a:off x="2025059" y="781816"/>
              <a:ext cx="2468175" cy="553997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  x   1  =   6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  x   2  =  12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  <a:r>
                <a:rPr kumimoji="0" lang="en-US" altLang="zh-CN" sz="36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 x   3  =  18</a:t>
              </a:r>
            </a:p>
            <a:p>
              <a:pPr algn="just">
                <a:defRPr/>
              </a:pPr>
              <a:r>
                <a:rPr lang="en-US" altLang="zh-CN" sz="3600" baseline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  <a:r>
                <a:rPr lang="en-US" altLang="zh-CN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x   4  =  24</a:t>
              </a:r>
            </a:p>
            <a:p>
              <a:pPr algn="just">
                <a:defRPr/>
              </a:pPr>
              <a:r>
                <a: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  <a:r>
                <a:rPr kumimoji="0" lang="en-US" altLang="zh-CN" sz="36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 x   5  =  </a:t>
              </a:r>
              <a:r>
                <a:rPr lang="en-US" altLang="zh-CN" sz="3600" noProof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30</a:t>
              </a:r>
              <a:endParaRPr kumimoji="0" lang="en-US" altLang="zh-CN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defRPr/>
              </a:pPr>
              <a:r>
                <a:rPr lang="en-US" altLang="zh-CN" sz="3600" baseline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  <a:r>
                <a:rPr lang="en-US" altLang="zh-CN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x   6  =  36</a:t>
              </a:r>
            </a:p>
            <a:p>
              <a:pPr algn="just">
                <a:defRPr/>
              </a:pPr>
              <a:r>
                <a: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  <a:r>
                <a:rPr kumimoji="0" lang="en-US" altLang="zh-CN" sz="36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 x   7  =  </a:t>
              </a:r>
              <a:r>
                <a:rPr lang="en-US" altLang="zh-CN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42</a:t>
              </a:r>
              <a:endParaRPr kumimoji="0" lang="en-US" altLang="zh-CN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defRPr/>
              </a:pPr>
              <a:r>
                <a:rPr lang="en-US" altLang="zh-CN" sz="3600" baseline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  <a:r>
                <a:rPr lang="en-US" altLang="zh-CN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x   8  =  48</a:t>
              </a:r>
            </a:p>
            <a:p>
              <a:pPr algn="just">
                <a:defRPr/>
              </a:pPr>
              <a:r>
                <a: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  <a:r>
                <a:rPr kumimoji="0" lang="en-US" altLang="zh-CN" sz="36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 x   9  =  </a:t>
              </a:r>
              <a:r>
                <a:rPr lang="en-US" altLang="zh-CN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54</a:t>
              </a:r>
              <a:endParaRPr kumimoji="0" lang="en-US" altLang="zh-CN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defRPr/>
              </a:pPr>
              <a:r>
                <a:rPr lang="en-US" altLang="zh-CN" sz="3600" baseline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  <a:r>
                <a:rPr lang="en-US" altLang="zh-CN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x  10 = 60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F27C351-C4A9-BFF1-3CD9-69A6CC1AEA3F}"/>
              </a:ext>
            </a:extLst>
          </p:cNvPr>
          <p:cNvGrpSpPr/>
          <p:nvPr/>
        </p:nvGrpSpPr>
        <p:grpSpPr>
          <a:xfrm>
            <a:off x="6864856" y="641849"/>
            <a:ext cx="4532285" cy="5679945"/>
            <a:chOff x="6864856" y="641849"/>
            <a:chExt cx="4532285" cy="5679945"/>
          </a:xfrm>
        </p:grpSpPr>
        <p:sp>
          <p:nvSpPr>
            <p:cNvPr id="6" name="矩形: 圆角 27">
              <a:extLst>
                <a:ext uri="{FF2B5EF4-FFF2-40B4-BE49-F238E27FC236}">
                  <a16:creationId xmlns:a16="http://schemas.microsoft.com/office/drawing/2014/main" id="{AF786488-ADC6-A6A2-D31F-1FACA018E6ED}"/>
                </a:ext>
              </a:extLst>
            </p:cNvPr>
            <p:cNvSpPr/>
            <p:nvPr/>
          </p:nvSpPr>
          <p:spPr>
            <a:xfrm>
              <a:off x="6864856" y="641849"/>
              <a:ext cx="4532285" cy="5642455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文本框 26">
              <a:extLst>
                <a:ext uri="{FF2B5EF4-FFF2-40B4-BE49-F238E27FC236}">
                  <a16:creationId xmlns:a16="http://schemas.microsoft.com/office/drawing/2014/main" id="{B5FADAC6-20CC-2E3F-2957-B52E91F88DD9}"/>
                </a:ext>
              </a:extLst>
            </p:cNvPr>
            <p:cNvSpPr txBox="1"/>
            <p:nvPr/>
          </p:nvSpPr>
          <p:spPr>
            <a:xfrm>
              <a:off x="7900367" y="781816"/>
              <a:ext cx="2684232" cy="553997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    :  6  =   1</a:t>
              </a:r>
            </a:p>
            <a:p>
              <a:pPr algn="just">
                <a:defRPr/>
              </a:pPr>
              <a:r>
                <a:rPr lang="en-US" altLang="zh-CN" sz="360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12  :  6  =  2  </a:t>
              </a:r>
            </a:p>
            <a:p>
              <a:pPr lvl="0" algn="just">
                <a:defRPr/>
              </a:pPr>
              <a:r>
                <a: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18  :  6</a:t>
              </a:r>
              <a:r>
                <a:rPr kumimoji="0" lang="en-US" altLang="zh-CN" sz="3600" i="0" u="none" strike="noStrike" kern="120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 =  </a:t>
              </a:r>
              <a:r>
                <a:rPr lang="en-US" altLang="zh-CN" sz="360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 </a:t>
              </a:r>
            </a:p>
            <a:p>
              <a:pPr lvl="0" algn="just">
                <a:defRPr/>
              </a:pPr>
              <a:r>
                <a:rPr lang="en-US" altLang="zh-CN" sz="3600" baseline="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24  :  6</a:t>
              </a:r>
              <a:r>
                <a:rPr lang="en-US" altLang="zh-CN" sz="360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=  4 </a:t>
              </a:r>
            </a:p>
            <a:p>
              <a:pPr lvl="0" algn="just">
                <a:defRPr/>
              </a:pPr>
              <a:r>
                <a:rPr lang="en-US" altLang="zh-CN" sz="360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30  :  </a:t>
              </a:r>
              <a:r>
                <a: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  <a:r>
                <a:rPr kumimoji="0" lang="en-US" altLang="zh-CN" sz="3600" i="0" u="none" strike="noStrike" kern="120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 =  </a:t>
              </a:r>
              <a:r>
                <a:rPr lang="en-US" altLang="zh-CN" sz="360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 </a:t>
              </a:r>
            </a:p>
            <a:p>
              <a:pPr lvl="0" algn="just">
                <a:defRPr/>
              </a:pPr>
              <a:r>
                <a:rPr lang="en-US" altLang="zh-CN" sz="3600" baseline="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36  :  6</a:t>
              </a:r>
              <a:r>
                <a:rPr lang="en-US" altLang="zh-CN" sz="360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=  6 </a:t>
              </a:r>
            </a:p>
            <a:p>
              <a:pPr lvl="0" algn="just">
                <a:defRPr/>
              </a:pPr>
              <a:r>
                <a: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42  :  6</a:t>
              </a:r>
              <a:r>
                <a:rPr kumimoji="0" lang="en-US" altLang="zh-CN" sz="3600" i="0" u="none" strike="noStrike" kern="120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 =  </a:t>
              </a:r>
              <a:r>
                <a:rPr lang="en-US" altLang="zh-CN" sz="360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 </a:t>
              </a:r>
            </a:p>
            <a:p>
              <a:pPr lvl="0" algn="just">
                <a:defRPr/>
              </a:pPr>
              <a:r>
                <a:rPr lang="en-US" altLang="zh-CN" sz="3600" baseline="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48  :  6</a:t>
              </a:r>
              <a:r>
                <a:rPr lang="en-US" altLang="zh-CN" sz="360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=  8 </a:t>
              </a:r>
            </a:p>
            <a:p>
              <a:pPr lvl="0" algn="just">
                <a:defRPr/>
              </a:pPr>
              <a:r>
                <a: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54  :  6</a:t>
              </a:r>
              <a:r>
                <a:rPr kumimoji="0" lang="en-US" altLang="zh-CN" sz="3600" i="0" u="none" strike="noStrike" kern="120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 =  </a:t>
              </a:r>
              <a:r>
                <a:rPr lang="en-US" altLang="zh-CN" sz="360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 </a:t>
              </a:r>
            </a:p>
            <a:p>
              <a:pPr lvl="0" algn="just">
                <a:defRPr/>
              </a:pPr>
              <a:r>
                <a:rPr lang="en-US" altLang="zh-CN" sz="3600" baseline="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60  :  6 </a:t>
              </a:r>
              <a:r>
                <a:rPr lang="en-US" altLang="zh-CN" sz="3600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= 10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9967919-8F80-70EB-5D9E-7975B9C413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48" b="43022" l="59648" r="885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50" r="8077" b="56776"/>
          <a:stretch/>
        </p:blipFill>
        <p:spPr>
          <a:xfrm>
            <a:off x="3856592" y="1185277"/>
            <a:ext cx="777586" cy="811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A3009A-B060-57E5-3AA9-D9F50CFAF5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48" b="43022" l="59648" r="885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50" r="8077" b="56776"/>
          <a:stretch/>
        </p:blipFill>
        <p:spPr>
          <a:xfrm>
            <a:off x="2811809" y="1728019"/>
            <a:ext cx="786858" cy="820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3B98E4-8B21-E9E8-BB9C-2A22CF89B2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48" b="43022" l="59648" r="885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50" r="8077" b="56776"/>
          <a:stretch/>
        </p:blipFill>
        <p:spPr>
          <a:xfrm>
            <a:off x="3789238" y="2276659"/>
            <a:ext cx="786858" cy="8208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2753E1-A973-8BC3-0EA2-E74D9F76FC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48" b="43022" l="59648" r="885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50" r="8077" b="56776"/>
          <a:stretch/>
        </p:blipFill>
        <p:spPr>
          <a:xfrm>
            <a:off x="2776030" y="2840539"/>
            <a:ext cx="786858" cy="8208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C06818-DBD1-07B0-0396-065426D4BF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48" b="43022" l="59648" r="885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50" r="8077" b="56776"/>
          <a:stretch/>
        </p:blipFill>
        <p:spPr>
          <a:xfrm>
            <a:off x="3822803" y="3360171"/>
            <a:ext cx="811375" cy="8208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9E3F5A-1376-242C-97C1-B0D9F2929C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48" b="43022" l="59648" r="885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50" r="8077" b="56776"/>
          <a:stretch/>
        </p:blipFill>
        <p:spPr>
          <a:xfrm>
            <a:off x="2825290" y="3973136"/>
            <a:ext cx="786858" cy="8208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A1929D-2BF9-C3CA-278D-E602B7076B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48" b="43022" l="59648" r="885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50" r="8077" b="56776"/>
          <a:stretch/>
        </p:blipFill>
        <p:spPr>
          <a:xfrm>
            <a:off x="3811704" y="4461226"/>
            <a:ext cx="786858" cy="8208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4594CE-5367-4CC2-FE42-AF48BFB0E3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48" b="43022" l="59648" r="885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50" r="8077" b="56776"/>
          <a:stretch/>
        </p:blipFill>
        <p:spPr>
          <a:xfrm>
            <a:off x="2798496" y="5039936"/>
            <a:ext cx="786858" cy="8208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18F4CE-8A3F-9FEC-A63E-FA9F39B89D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48" b="43022" l="59648" r="885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50" r="8077" b="56776"/>
          <a:stretch/>
        </p:blipFill>
        <p:spPr>
          <a:xfrm>
            <a:off x="3767604" y="5536275"/>
            <a:ext cx="786858" cy="8208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CBE864-DDD3-DC9F-5E3A-9F3DF6C3F96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54" b="39442" l="9891" r="49879">
                        <a14:foregroundMark x1="18993" y1="30886" x2="27913" y2="33131"/>
                        <a14:foregroundMark x1="30340" y1="36226" x2="30340" y2="36226"/>
                        <a14:foregroundMark x1="28580" y1="30886" x2="28580" y2="30886"/>
                        <a14:foregroundMark x1="18811" y1="31311" x2="24575" y2="3331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447" r="50901" b="61192"/>
          <a:stretch/>
        </p:blipFill>
        <p:spPr>
          <a:xfrm>
            <a:off x="8409589" y="604359"/>
            <a:ext cx="1055023" cy="8864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FC6393-E85C-5DF4-BEDA-80908D4225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54" b="39442" l="9891" r="49879">
                        <a14:foregroundMark x1="18993" y1="30886" x2="27913" y2="33131"/>
                        <a14:foregroundMark x1="30340" y1="36226" x2="30340" y2="36226"/>
                        <a14:foregroundMark x1="28580" y1="30886" x2="28580" y2="30886"/>
                        <a14:foregroundMark x1="18811" y1="31311" x2="24575" y2="3331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447" r="50901" b="61192"/>
          <a:stretch/>
        </p:blipFill>
        <p:spPr>
          <a:xfrm>
            <a:off x="7588790" y="1085095"/>
            <a:ext cx="1055023" cy="886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CB1F18-4910-55D4-1ABA-A18515C606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54" b="39442" l="9891" r="49879">
                        <a14:foregroundMark x1="18993" y1="30886" x2="27913" y2="33131"/>
                        <a14:foregroundMark x1="30340" y1="36226" x2="30340" y2="36226"/>
                        <a14:foregroundMark x1="28580" y1="30886" x2="28580" y2="30886"/>
                        <a14:foregroundMark x1="18811" y1="31311" x2="24575" y2="3331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447" r="50901" b="61192"/>
          <a:stretch/>
        </p:blipFill>
        <p:spPr>
          <a:xfrm>
            <a:off x="7588789" y="1630818"/>
            <a:ext cx="1055023" cy="8864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44AD1E-80C9-A184-4951-39817EFF356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54" b="39442" l="9891" r="49879">
                        <a14:foregroundMark x1="18993" y1="30886" x2="27913" y2="33131"/>
                        <a14:foregroundMark x1="30340" y1="36226" x2="30340" y2="36226"/>
                        <a14:foregroundMark x1="28580" y1="30886" x2="28580" y2="30886"/>
                        <a14:foregroundMark x1="18811" y1="31311" x2="24575" y2="3331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447" r="50901" b="61192"/>
          <a:stretch/>
        </p:blipFill>
        <p:spPr>
          <a:xfrm>
            <a:off x="9392621" y="2665313"/>
            <a:ext cx="1055023" cy="8864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0D0B8E-6B08-2081-8C10-DADF06138F7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54" b="39442" l="9891" r="49879">
                        <a14:foregroundMark x1="18993" y1="30886" x2="27913" y2="33131"/>
                        <a14:foregroundMark x1="30340" y1="36226" x2="30340" y2="36226"/>
                        <a14:foregroundMark x1="28580" y1="30886" x2="28580" y2="30886"/>
                        <a14:foregroundMark x1="18811" y1="31311" x2="24575" y2="3331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447" r="50901" b="61192"/>
          <a:stretch/>
        </p:blipFill>
        <p:spPr>
          <a:xfrm>
            <a:off x="9293664" y="2159897"/>
            <a:ext cx="1055023" cy="886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C99B25-71C5-2EFA-DC55-C7A57A03AB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54" b="39442" l="9891" r="49879">
                        <a14:foregroundMark x1="18993" y1="30886" x2="27913" y2="33131"/>
                        <a14:foregroundMark x1="30340" y1="36226" x2="30340" y2="36226"/>
                        <a14:foregroundMark x1="28580" y1="30886" x2="28580" y2="30886"/>
                        <a14:foregroundMark x1="18811" y1="31311" x2="24575" y2="3331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447" r="50901" b="61192"/>
          <a:stretch/>
        </p:blipFill>
        <p:spPr>
          <a:xfrm>
            <a:off x="7588788" y="3886827"/>
            <a:ext cx="1055023" cy="8864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5FF41C3-10FE-D1FF-3F58-3CBE5A4056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54" b="39442" l="9891" r="49879">
                        <a14:foregroundMark x1="18993" y1="30886" x2="27913" y2="33131"/>
                        <a14:foregroundMark x1="30340" y1="36226" x2="30340" y2="36226"/>
                        <a14:foregroundMark x1="28580" y1="30886" x2="28580" y2="30886"/>
                        <a14:foregroundMark x1="18811" y1="31311" x2="24575" y2="3331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447" r="50901" b="61192"/>
          <a:stretch/>
        </p:blipFill>
        <p:spPr>
          <a:xfrm>
            <a:off x="8427876" y="3294515"/>
            <a:ext cx="1055023" cy="8864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77B236-3658-873B-495F-D6B04A67B28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54" b="39442" l="9891" r="49879">
                        <a14:foregroundMark x1="18993" y1="30886" x2="27913" y2="33131"/>
                        <a14:foregroundMark x1="30340" y1="36226" x2="30340" y2="36226"/>
                        <a14:foregroundMark x1="28580" y1="30886" x2="28580" y2="30886"/>
                        <a14:foregroundMark x1="18811" y1="31311" x2="24575" y2="3331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447" r="50901" b="61192"/>
          <a:stretch/>
        </p:blipFill>
        <p:spPr>
          <a:xfrm>
            <a:off x="9355858" y="4346163"/>
            <a:ext cx="1055023" cy="8864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01F1B0-8FDE-0CCA-E340-BCEE453EA5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54" b="39442" l="9891" r="49879">
                        <a14:foregroundMark x1="18993" y1="30886" x2="27913" y2="33131"/>
                        <a14:foregroundMark x1="30340" y1="36226" x2="30340" y2="36226"/>
                        <a14:foregroundMark x1="28580" y1="30886" x2="28580" y2="30886"/>
                        <a14:foregroundMark x1="18811" y1="31311" x2="24575" y2="3331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447" r="50901" b="61192"/>
          <a:stretch/>
        </p:blipFill>
        <p:spPr>
          <a:xfrm>
            <a:off x="7488449" y="4912492"/>
            <a:ext cx="1055023" cy="8864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2CF56C0-557E-2759-242C-D9349AB2D5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54" b="39442" l="9891" r="49879">
                        <a14:foregroundMark x1="18993" y1="30886" x2="27913" y2="33131"/>
                        <a14:foregroundMark x1="30340" y1="36226" x2="30340" y2="36226"/>
                        <a14:foregroundMark x1="28580" y1="30886" x2="28580" y2="30886"/>
                        <a14:foregroundMark x1="18811" y1="31311" x2="24575" y2="3331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447" r="50901" b="61192"/>
          <a:stretch/>
        </p:blipFill>
        <p:spPr>
          <a:xfrm>
            <a:off x="7563099" y="5470619"/>
            <a:ext cx="1055023" cy="886492"/>
          </a:xfrm>
          <a:prstGeom prst="rect">
            <a:avLst/>
          </a:prstGeom>
        </p:spPr>
      </p:pic>
      <p:pic>
        <p:nvPicPr>
          <p:cNvPr id="27" name="图片 41">
            <a:extLst>
              <a:ext uri="{FF2B5EF4-FFF2-40B4-BE49-F238E27FC236}">
                <a16:creationId xmlns:a16="http://schemas.microsoft.com/office/drawing/2014/main" id="{55DE603F-A1D6-CEF7-DF5D-5CE5E89D96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7963" y="1486347"/>
            <a:ext cx="5649686" cy="5649686"/>
          </a:xfrm>
          <a:prstGeom prst="rect">
            <a:avLst/>
          </a:prstGeom>
        </p:spPr>
      </p:pic>
      <p:pic>
        <p:nvPicPr>
          <p:cNvPr id="28" name="图片 41">
            <a:extLst>
              <a:ext uri="{FF2B5EF4-FFF2-40B4-BE49-F238E27FC236}">
                <a16:creationId xmlns:a16="http://schemas.microsoft.com/office/drawing/2014/main" id="{45A0B2D2-7EBA-706D-5E43-B7E86D1502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34" y="1486347"/>
            <a:ext cx="5649686" cy="56496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1CC1D28-D5A7-6FC3-43AE-39EC91A56D3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670" b="89624" l="56857" r="87318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84" t="52665" r="12680" b="10179"/>
          <a:stretch/>
        </p:blipFill>
        <p:spPr>
          <a:xfrm>
            <a:off x="-147484" y="0"/>
            <a:ext cx="1473258" cy="182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1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62" name="Picture 6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332B9CD8-DC85-414D-A0D3-D7F4F7A1A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7" y="614090"/>
            <a:ext cx="7816906" cy="64008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000C273-B0D5-4236-AFAB-6456A6C36E7D}"/>
              </a:ext>
            </a:extLst>
          </p:cNvPr>
          <p:cNvSpPr txBox="1"/>
          <p:nvPr/>
        </p:nvSpPr>
        <p:spPr>
          <a:xfrm>
            <a:off x="3341674" y="6382447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tranthao121004@gmail.com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9CD41A4-C06D-4280-A2A7-23BC0A8A60E0}"/>
              </a:ext>
            </a:extLst>
          </p:cNvPr>
          <p:cNvSpPr txBox="1"/>
          <p:nvPr/>
        </p:nvSpPr>
        <p:spPr>
          <a:xfrm>
            <a:off x="4390160" y="3289435"/>
            <a:ext cx="38775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nhân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87119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FAF80-6EDD-39F3-125B-0476A4B37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917757"/>
            <a:ext cx="7837714" cy="27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327</Words>
  <Application>Microsoft Office PowerPoint</Application>
  <PresentationFormat>Màn hình rộng</PresentationFormat>
  <Paragraphs>84</Paragraphs>
  <Slides>10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10</vt:i4>
      </vt:variant>
    </vt:vector>
  </HeadingPairs>
  <TitlesOfParts>
    <vt:vector size="22" baseType="lpstr">
      <vt:lpstr>等线</vt:lpstr>
      <vt:lpstr>Aptos</vt:lpstr>
      <vt:lpstr>Aptos Display</vt:lpstr>
      <vt:lpstr>Arial</vt:lpstr>
      <vt:lpstr>Calibri</vt:lpstr>
      <vt:lpstr>Cambria</vt:lpstr>
      <vt:lpstr>SVN-Cookies</vt:lpstr>
      <vt:lpstr>Times New Roman</vt:lpstr>
      <vt:lpstr>UTM Colossalis</vt:lpstr>
      <vt:lpstr>字魂59号-创粗黑</vt:lpstr>
      <vt:lpstr>Office 主题​​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35</cp:revision>
  <dcterms:created xsi:type="dcterms:W3CDTF">2022-06-22T08:31:33Z</dcterms:created>
  <dcterms:modified xsi:type="dcterms:W3CDTF">2025-09-28T14:57:57Z</dcterms:modified>
</cp:coreProperties>
</file>