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  <p:sldMasterId id="2147483696" r:id="rId3"/>
  </p:sldMasterIdLst>
  <p:notesMasterIdLst>
    <p:notesMasterId r:id="rId14"/>
  </p:notesMasterIdLst>
  <p:sldIdLst>
    <p:sldId id="290" r:id="rId4"/>
    <p:sldId id="256" r:id="rId5"/>
    <p:sldId id="410" r:id="rId6"/>
    <p:sldId id="284" r:id="rId7"/>
    <p:sldId id="286" r:id="rId8"/>
    <p:sldId id="264" r:id="rId9"/>
    <p:sldId id="333" r:id="rId10"/>
    <p:sldId id="292" r:id="rId11"/>
    <p:sldId id="28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6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51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11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47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40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42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1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50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58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315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94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3D1B452-0D20-4670-91C8-BF42F8167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76BB86-DAE0-4E24-935C-AED3E894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79899"/>
            <a:ext cx="12192000" cy="26294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74A999C-B525-42B0-A7AB-C2BBAAC1E43B}"/>
              </a:ext>
            </a:extLst>
          </p:cNvPr>
          <p:cNvGrpSpPr/>
          <p:nvPr userDrawn="1"/>
        </p:nvGrpSpPr>
        <p:grpSpPr>
          <a:xfrm>
            <a:off x="1" y="4940300"/>
            <a:ext cx="12255500" cy="1969001"/>
            <a:chOff x="0" y="5607510"/>
            <a:chExt cx="12700489" cy="125049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6FDD9EC-ABF2-49C9-9C91-FE7933477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607510"/>
              <a:ext cx="6351695" cy="125049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4B34FF8-9D25-4F03-8716-F9CEB1751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48794" y="5607510"/>
              <a:ext cx="6351695" cy="1250490"/>
            </a:xfrm>
            <a:prstGeom prst="rect">
              <a:avLst/>
            </a:prstGeom>
          </p:spPr>
        </p:pic>
      </p:grp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C4A65D9-BECC-4BB8-9D2A-2E6AE3B4D5C8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A32E07-17CF-45E7-B009-1B847C4F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780"/>
            <a:ext cx="1648177" cy="1041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3F69A-37B1-4F17-AC43-89779CDF5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60" y="-292210"/>
            <a:ext cx="2189885" cy="1701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45B2C1-AB70-4B02-A4D7-F1501B52D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"/>
          <a:stretch/>
        </p:blipFill>
        <p:spPr>
          <a:xfrm>
            <a:off x="-63503" y="5232618"/>
            <a:ext cx="2159003" cy="16905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48E723-FE91-410A-ADFE-D1C51EF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7752" y="5448408"/>
            <a:ext cx="1358900" cy="15718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41325-A24E-1AA3-542A-CAD6961E2CD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54946-2929-6A75-764E-7209FC82629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7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595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87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14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90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23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1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3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36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290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1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09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3D1B452-0D20-4670-91C8-BF42F8167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76BB86-DAE0-4E24-935C-AED3E894E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79899"/>
            <a:ext cx="12192000" cy="26294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74A999C-B525-42B0-A7AB-C2BBAAC1E43B}"/>
              </a:ext>
            </a:extLst>
          </p:cNvPr>
          <p:cNvGrpSpPr/>
          <p:nvPr userDrawn="1"/>
        </p:nvGrpSpPr>
        <p:grpSpPr>
          <a:xfrm>
            <a:off x="1" y="4940300"/>
            <a:ext cx="12255500" cy="1969001"/>
            <a:chOff x="0" y="5607510"/>
            <a:chExt cx="12700489" cy="125049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6FDD9EC-ABF2-49C9-9C91-FE7933477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607510"/>
              <a:ext cx="6351695" cy="125049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4B34FF8-9D25-4F03-8716-F9CEB1751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48794" y="5607510"/>
              <a:ext cx="6351695" cy="1250490"/>
            </a:xfrm>
            <a:prstGeom prst="rect">
              <a:avLst/>
            </a:prstGeom>
          </p:spPr>
        </p:pic>
      </p:grp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C4A65D9-BECC-4BB8-9D2A-2E6AE3B4D5C8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A32E07-17CF-45E7-B009-1B847C4F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780"/>
            <a:ext cx="1648177" cy="1041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3F69A-37B1-4F17-AC43-89779CDF5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60" y="-292210"/>
            <a:ext cx="2189885" cy="1701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45B2C1-AB70-4B02-A4D7-F1501B52D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"/>
          <a:stretch/>
        </p:blipFill>
        <p:spPr>
          <a:xfrm>
            <a:off x="-63503" y="5232618"/>
            <a:ext cx="2159003" cy="16905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48E723-FE91-410A-ADFE-D1C51EF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7752" y="5448408"/>
            <a:ext cx="1358900" cy="15718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241325-A24E-1AA3-542A-CAD6961E2CD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15551" y="1"/>
            <a:ext cx="1249788" cy="49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54946-2929-6A75-764E-7209FC82629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4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2" name="图片 5">
            <a:extLst>
              <a:ext uri="{FF2B5EF4-FFF2-40B4-BE49-F238E27FC236}">
                <a16:creationId xmlns:a16="http://schemas.microsoft.com/office/drawing/2014/main" id="{11F51D3F-19EE-4C8B-94FB-E697AC4A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: 形状 6">
            <a:extLst>
              <a:ext uri="{FF2B5EF4-FFF2-40B4-BE49-F238E27FC236}">
                <a16:creationId xmlns:a16="http://schemas.microsoft.com/office/drawing/2014/main" id="{CE274EED-97FB-774B-AD00-E3894DB1F27C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35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9505" y="1102030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113FD2-2E75-0202-AF41-57943FE203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81" t="9265" r="7720" b="17713"/>
          <a:stretch/>
        </p:blipFill>
        <p:spPr>
          <a:xfrm>
            <a:off x="2251586" y="2733368"/>
            <a:ext cx="7521678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BD654-6136-419B-B498-0D73A9F7A3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641" y="1539246"/>
            <a:ext cx="5318754" cy="5318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D698F-FF7E-7F6F-872D-C69F4808F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605" y="201378"/>
            <a:ext cx="5480779" cy="192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43575-7318-025A-C59B-6209EFE1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605" y="2507369"/>
            <a:ext cx="8407113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EA1BC-EB88-CD1C-86BD-93C537311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518" y="3610308"/>
            <a:ext cx="5035732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CE30D8-6742-401B-A9CB-E4463038E944}"/>
              </a:ext>
            </a:extLst>
          </p:cNvPr>
          <p:cNvGrpSpPr/>
          <p:nvPr/>
        </p:nvGrpSpPr>
        <p:grpSpPr>
          <a:xfrm>
            <a:off x="-137926" y="12856"/>
            <a:ext cx="12331770" cy="6880616"/>
            <a:chOff x="7330890" y="-22616"/>
            <a:chExt cx="12331770" cy="688061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F009A30-7D0A-4236-B79B-837F8C6E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029" y="763192"/>
              <a:ext cx="11264056" cy="5280027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B0B8ADB-B8EE-4348-8B59-B155E5AC7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99" t="65934"/>
            <a:stretch/>
          </p:blipFill>
          <p:spPr>
            <a:xfrm>
              <a:off x="17795760" y="4922307"/>
              <a:ext cx="1866900" cy="193569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A215A47-D5F4-4467-873C-A93C5172B3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7" t="-3241" r="85176" b="66763"/>
            <a:stretch/>
          </p:blipFill>
          <p:spPr>
            <a:xfrm>
              <a:off x="7462057" y="-22616"/>
              <a:ext cx="1866900" cy="207274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5AEF16B-03E9-4172-A507-F510D7824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1" t="61786" r="61618"/>
            <a:stretch/>
          </p:blipFill>
          <p:spPr>
            <a:xfrm>
              <a:off x="7330890" y="1160908"/>
              <a:ext cx="3590480" cy="1898807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D859401-34BA-4481-916F-19A205F3B6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-17206" y="-79332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2BCDC-C9F6-E112-A1BF-88A860DBDE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3499" y="236991"/>
            <a:ext cx="2517866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5DD7D-6269-93BC-40DF-5C49BA1500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893" y="2147658"/>
            <a:ext cx="6572810" cy="2327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A8775C-CF24-01B9-EDC7-46F9FA5458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1088" y="4337191"/>
            <a:ext cx="223132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2F5B7-F474-6888-C821-877E9B78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60CB01F-AB79-0EE4-1C49-8EBC62A6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9505" y="1102030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55F138-9071-1F44-A829-C45545E5D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9D8F50-3E34-ABCE-D93E-2B8678D36E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977CA7-7007-95FF-5AE0-43C3F9B0BF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65" t="9318" r="5993" b="21787"/>
          <a:stretch/>
        </p:blipFill>
        <p:spPr>
          <a:xfrm>
            <a:off x="1927122" y="2792360"/>
            <a:ext cx="8111613" cy="22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2E6DC89-BED3-6767-ADA2-C66FBD64B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7458" y="345242"/>
            <a:ext cx="7665706" cy="1049065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C7BFBAF-10CD-0D99-F051-04EF61D1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352" y="475736"/>
            <a:ext cx="683157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5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5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endParaRPr lang="en-US" alt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34C75CCA-9FE2-49E6-9FF7-6B8283399B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988839">
            <a:off x="314550" y="12570"/>
            <a:ext cx="395374" cy="885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A8C35-7B8E-328D-8CC8-2C7702E26F68}"/>
              </a:ext>
            </a:extLst>
          </p:cNvPr>
          <p:cNvSpPr txBox="1"/>
          <p:nvPr/>
        </p:nvSpPr>
        <p:spPr>
          <a:xfrm>
            <a:off x="-499566" y="1287004"/>
            <a:ext cx="1875972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8810"/>
              </a:lnSpc>
            </a:pPr>
            <a:r>
              <a:rPr lang="en-US" sz="6000" b="1">
                <a:solidFill>
                  <a:srgbClr val="CF2B7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sz="6000" b="1" dirty="0">
              <a:solidFill>
                <a:srgbClr val="CF2B7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88CDB-DE7C-4143-2130-E1EFDC3E199D}"/>
              </a:ext>
            </a:extLst>
          </p:cNvPr>
          <p:cNvSpPr txBox="1"/>
          <p:nvPr/>
        </p:nvSpPr>
        <p:spPr>
          <a:xfrm>
            <a:off x="10255153" y="3965602"/>
            <a:ext cx="1875972" cy="1122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ts val="8810"/>
              </a:lnSpc>
            </a:pPr>
            <a:r>
              <a:rPr lang="en-US" sz="6000" b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sz="6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0EDF7F-79C3-BD7A-88CF-A55927B50C15}"/>
              </a:ext>
            </a:extLst>
          </p:cNvPr>
          <p:cNvGrpSpPr/>
          <p:nvPr/>
        </p:nvGrpSpPr>
        <p:grpSpPr>
          <a:xfrm>
            <a:off x="59161" y="2562902"/>
            <a:ext cx="12148026" cy="1000957"/>
            <a:chOff x="129173" y="2617862"/>
            <a:chExt cx="11644426" cy="9666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606930-3002-1F5D-38F5-F509DA4533A6}"/>
                </a:ext>
              </a:extLst>
            </p:cNvPr>
            <p:cNvSpPr/>
            <p:nvPr/>
          </p:nvSpPr>
          <p:spPr>
            <a:xfrm>
              <a:off x="129173" y="2617862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9CE0F5-CF2B-0BDB-93AC-C3A0087780C6}"/>
                </a:ext>
              </a:extLst>
            </p:cNvPr>
            <p:cNvSpPr/>
            <p:nvPr/>
          </p:nvSpPr>
          <p:spPr>
            <a:xfrm>
              <a:off x="1295125" y="2617862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EF8133-B251-A34E-3D97-4C27D87670D2}"/>
                </a:ext>
              </a:extLst>
            </p:cNvPr>
            <p:cNvSpPr/>
            <p:nvPr/>
          </p:nvSpPr>
          <p:spPr>
            <a:xfrm>
              <a:off x="2461077" y="2617862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7F4EB2-BF5C-B503-9B12-587AC752FF88}"/>
                </a:ext>
              </a:extLst>
            </p:cNvPr>
            <p:cNvSpPr/>
            <p:nvPr/>
          </p:nvSpPr>
          <p:spPr>
            <a:xfrm>
              <a:off x="3542566" y="2617862"/>
              <a:ext cx="969484" cy="94588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CF2B75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2B7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A00430-A141-782C-3D60-3361F4C53DBB}"/>
                </a:ext>
              </a:extLst>
            </p:cNvPr>
            <p:cNvSpPr/>
            <p:nvPr/>
          </p:nvSpPr>
          <p:spPr>
            <a:xfrm>
              <a:off x="4737896" y="2622492"/>
              <a:ext cx="969484" cy="94588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231EB3D-6EA7-00AE-3542-112D1FC3BC01}"/>
                </a:ext>
              </a:extLst>
            </p:cNvPr>
            <p:cNvSpPr/>
            <p:nvPr/>
          </p:nvSpPr>
          <p:spPr>
            <a:xfrm>
              <a:off x="5964757" y="2633509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36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EB31F4-F737-A09A-DA6B-3F2561DAF56B}"/>
                </a:ext>
              </a:extLst>
            </p:cNvPr>
            <p:cNvSpPr/>
            <p:nvPr/>
          </p:nvSpPr>
          <p:spPr>
            <a:xfrm>
              <a:off x="7181805" y="2633509"/>
              <a:ext cx="969484" cy="94588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3C6DB4-CE1A-17D6-39DF-C3DD37B2703F}"/>
                </a:ext>
              </a:extLst>
            </p:cNvPr>
            <p:cNvSpPr/>
            <p:nvPr/>
          </p:nvSpPr>
          <p:spPr>
            <a:xfrm>
              <a:off x="8375615" y="2633509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48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154235-E985-1D51-27C1-55EE328387F8}"/>
                </a:ext>
              </a:extLst>
            </p:cNvPr>
            <p:cNvSpPr/>
            <p:nvPr/>
          </p:nvSpPr>
          <p:spPr>
            <a:xfrm>
              <a:off x="9569425" y="2617862"/>
              <a:ext cx="969484" cy="94588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BA5F28-569E-87CF-B9ED-AC1F4621566D}"/>
                </a:ext>
              </a:extLst>
            </p:cNvPr>
            <p:cNvSpPr/>
            <p:nvPr/>
          </p:nvSpPr>
          <p:spPr>
            <a:xfrm>
              <a:off x="10804115" y="2638632"/>
              <a:ext cx="969484" cy="94588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F2B75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5151BE-0CA6-918C-70BE-D376BF8C5134}"/>
              </a:ext>
            </a:extLst>
          </p:cNvPr>
          <p:cNvGrpSpPr/>
          <p:nvPr/>
        </p:nvGrpSpPr>
        <p:grpSpPr>
          <a:xfrm>
            <a:off x="-80170" y="4837815"/>
            <a:ext cx="12287357" cy="1521674"/>
            <a:chOff x="-140161" y="5197820"/>
            <a:chExt cx="12287357" cy="1271143"/>
          </a:xfrm>
        </p:grpSpPr>
        <p:sp>
          <p:nvSpPr>
            <p:cNvPr id="25" name="Flowchart: Decision 24">
              <a:extLst>
                <a:ext uri="{FF2B5EF4-FFF2-40B4-BE49-F238E27FC236}">
                  <a16:creationId xmlns:a16="http://schemas.microsoft.com/office/drawing/2014/main" id="{D9434B27-A633-D6E5-329B-9AB19A0601E7}"/>
                </a:ext>
              </a:extLst>
            </p:cNvPr>
            <p:cNvSpPr/>
            <p:nvPr/>
          </p:nvSpPr>
          <p:spPr>
            <a:xfrm>
              <a:off x="-140161" y="5238946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60</a:t>
              </a:r>
            </a:p>
          </p:txBody>
        </p:sp>
        <p:sp>
          <p:nvSpPr>
            <p:cNvPr id="27" name="Flowchart: Decision 26">
              <a:extLst>
                <a:ext uri="{FF2B5EF4-FFF2-40B4-BE49-F238E27FC236}">
                  <a16:creationId xmlns:a16="http://schemas.microsoft.com/office/drawing/2014/main" id="{BFB148B1-8FA4-9002-42B7-95EFCB56ECF7}"/>
                </a:ext>
              </a:extLst>
            </p:cNvPr>
            <p:cNvSpPr/>
            <p:nvPr/>
          </p:nvSpPr>
          <p:spPr>
            <a:xfrm>
              <a:off x="1090306" y="5238946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54</a:t>
              </a:r>
            </a:p>
          </p:txBody>
        </p:sp>
        <p:sp>
          <p:nvSpPr>
            <p:cNvPr id="28" name="Flowchart: Decision 27">
              <a:extLst>
                <a:ext uri="{FF2B5EF4-FFF2-40B4-BE49-F238E27FC236}">
                  <a16:creationId xmlns:a16="http://schemas.microsoft.com/office/drawing/2014/main" id="{304CC9CA-BAC4-58A1-9CDE-6405D35B2520}"/>
                </a:ext>
              </a:extLst>
            </p:cNvPr>
            <p:cNvSpPr/>
            <p:nvPr/>
          </p:nvSpPr>
          <p:spPr>
            <a:xfrm>
              <a:off x="2336624" y="5229904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48</a:t>
              </a:r>
            </a:p>
          </p:txBody>
        </p:sp>
        <p:sp>
          <p:nvSpPr>
            <p:cNvPr id="67" name="Flowchart: Decision 66">
              <a:extLst>
                <a:ext uri="{FF2B5EF4-FFF2-40B4-BE49-F238E27FC236}">
                  <a16:creationId xmlns:a16="http://schemas.microsoft.com/office/drawing/2014/main" id="{C7EDFB1C-BCC2-53FE-FC3D-8DB48A78D869}"/>
                </a:ext>
              </a:extLst>
            </p:cNvPr>
            <p:cNvSpPr/>
            <p:nvPr/>
          </p:nvSpPr>
          <p:spPr>
            <a:xfrm>
              <a:off x="3602002" y="5233469"/>
              <a:ext cx="1287694" cy="1198527"/>
            </a:xfrm>
            <a:prstGeom prst="flowChartDecision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</a:p>
          </p:txBody>
        </p:sp>
        <p:sp>
          <p:nvSpPr>
            <p:cNvPr id="68" name="Flowchart: Decision 67">
              <a:extLst>
                <a:ext uri="{FF2B5EF4-FFF2-40B4-BE49-F238E27FC236}">
                  <a16:creationId xmlns:a16="http://schemas.microsoft.com/office/drawing/2014/main" id="{9CFD5301-2C09-66C9-8061-5F373EE2B99D}"/>
                </a:ext>
              </a:extLst>
            </p:cNvPr>
            <p:cNvSpPr/>
            <p:nvPr/>
          </p:nvSpPr>
          <p:spPr>
            <a:xfrm>
              <a:off x="4813409" y="5252448"/>
              <a:ext cx="1287694" cy="1198527"/>
            </a:xfrm>
            <a:prstGeom prst="flowChartDecision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36</a:t>
              </a:r>
            </a:p>
          </p:txBody>
        </p:sp>
        <p:sp>
          <p:nvSpPr>
            <p:cNvPr id="69" name="Flowchart: Decision 68">
              <a:extLst>
                <a:ext uri="{FF2B5EF4-FFF2-40B4-BE49-F238E27FC236}">
                  <a16:creationId xmlns:a16="http://schemas.microsoft.com/office/drawing/2014/main" id="{89332573-9D90-1FC3-EFCA-38E64DBE97E8}"/>
                </a:ext>
              </a:extLst>
            </p:cNvPr>
            <p:cNvSpPr/>
            <p:nvPr/>
          </p:nvSpPr>
          <p:spPr>
            <a:xfrm>
              <a:off x="6010801" y="5270436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</a:p>
          </p:txBody>
        </p:sp>
        <p:sp>
          <p:nvSpPr>
            <p:cNvPr id="70" name="Flowchart: Decision 69">
              <a:extLst>
                <a:ext uri="{FF2B5EF4-FFF2-40B4-BE49-F238E27FC236}">
                  <a16:creationId xmlns:a16="http://schemas.microsoft.com/office/drawing/2014/main" id="{CD4A7C04-A6EC-D11C-BCB0-33E3246FC88F}"/>
                </a:ext>
              </a:extLst>
            </p:cNvPr>
            <p:cNvSpPr/>
            <p:nvPr/>
          </p:nvSpPr>
          <p:spPr>
            <a:xfrm>
              <a:off x="7190891" y="5252448"/>
              <a:ext cx="1287694" cy="1198527"/>
            </a:xfrm>
            <a:prstGeom prst="flowChartDecision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Flowchart: Decision 70">
              <a:extLst>
                <a:ext uri="{FF2B5EF4-FFF2-40B4-BE49-F238E27FC236}">
                  <a16:creationId xmlns:a16="http://schemas.microsoft.com/office/drawing/2014/main" id="{720FF1A3-BBD8-D829-8DD0-0A2C47C1ED8E}"/>
                </a:ext>
              </a:extLst>
            </p:cNvPr>
            <p:cNvSpPr/>
            <p:nvPr/>
          </p:nvSpPr>
          <p:spPr>
            <a:xfrm>
              <a:off x="8413102" y="5260348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</a:p>
          </p:txBody>
        </p:sp>
        <p:sp>
          <p:nvSpPr>
            <p:cNvPr id="72" name="Flowchart: Decision 71">
              <a:extLst>
                <a:ext uri="{FF2B5EF4-FFF2-40B4-BE49-F238E27FC236}">
                  <a16:creationId xmlns:a16="http://schemas.microsoft.com/office/drawing/2014/main" id="{0CE37A26-E5E8-7BC2-83C7-EAA4257C480C}"/>
                </a:ext>
              </a:extLst>
            </p:cNvPr>
            <p:cNvSpPr/>
            <p:nvPr/>
          </p:nvSpPr>
          <p:spPr>
            <a:xfrm>
              <a:off x="9631740" y="5250739"/>
              <a:ext cx="1287694" cy="1198527"/>
            </a:xfrm>
            <a:prstGeom prst="flowChartDecision">
              <a:avLst/>
            </a:prstGeom>
            <a:solidFill>
              <a:srgbClr val="FFFF00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Flowchart: Decision 72">
              <a:extLst>
                <a:ext uri="{FF2B5EF4-FFF2-40B4-BE49-F238E27FC236}">
                  <a16:creationId xmlns:a16="http://schemas.microsoft.com/office/drawing/2014/main" id="{E9FB7465-CC2A-1094-0BCE-FCD7280FC4BD}"/>
                </a:ext>
              </a:extLst>
            </p:cNvPr>
            <p:cNvSpPr/>
            <p:nvPr/>
          </p:nvSpPr>
          <p:spPr>
            <a:xfrm>
              <a:off x="10859502" y="5197820"/>
              <a:ext cx="1287694" cy="1198527"/>
            </a:xfrm>
            <a:prstGeom prst="flowChartDecision">
              <a:avLst/>
            </a:prstGeom>
            <a:solidFill>
              <a:srgbClr val="FFFFFF"/>
            </a:solidFill>
            <a:ln w="25400" cap="flat" cmpd="sng" algn="ctr">
              <a:solidFill>
                <a:srgbClr val="1D69B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3394" y="123444"/>
            <a:ext cx="1317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29B24-4686-46A7-80A0-FF4C6C9B34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9" y="723900"/>
            <a:ext cx="3246119" cy="40576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CBE5C2-E44E-481E-8C00-33C277A49C41}"/>
              </a:ext>
            </a:extLst>
          </p:cNvPr>
          <p:cNvCxnSpPr/>
          <p:nvPr/>
        </p:nvCxnSpPr>
        <p:spPr>
          <a:xfrm>
            <a:off x="2743200" y="318135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EECEE4C-A1BA-4DB2-9C36-F35E875C6B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98" y="2326263"/>
            <a:ext cx="1672851" cy="1510793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0CDAFF-5EAE-4AE7-B00E-95A81C8AF2B0}"/>
              </a:ext>
            </a:extLst>
          </p:cNvPr>
          <p:cNvCxnSpPr/>
          <p:nvPr/>
        </p:nvCxnSpPr>
        <p:spPr>
          <a:xfrm>
            <a:off x="5448300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56D7418E-EE7B-4958-ABD2-1CACAC77BE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22" y="2326263"/>
            <a:ext cx="1672851" cy="1510793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C75827-A465-4F93-BD75-963D94F6F7F8}"/>
              </a:ext>
            </a:extLst>
          </p:cNvPr>
          <p:cNvCxnSpPr/>
          <p:nvPr/>
        </p:nvCxnSpPr>
        <p:spPr>
          <a:xfrm>
            <a:off x="8260473" y="3200400"/>
            <a:ext cx="120015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831654B9-73D8-4D48-9CC9-C592B1CC97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95" y="2326262"/>
            <a:ext cx="1672851" cy="1510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39E271-4582-46D7-8C4A-7E4EF095284B}"/>
              </a:ext>
            </a:extLst>
          </p:cNvPr>
          <p:cNvSpPr txBox="1"/>
          <p:nvPr/>
        </p:nvSpPr>
        <p:spPr>
          <a:xfrm>
            <a:off x="2819400" y="242887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x 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1462FD-CE60-40EF-A1F4-85B5FC78FB37}"/>
              </a:ext>
            </a:extLst>
          </p:cNvPr>
          <p:cNvSpPr txBox="1"/>
          <p:nvPr/>
        </p:nvSpPr>
        <p:spPr>
          <a:xfrm>
            <a:off x="5614887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504A55-091E-4F95-B716-C993EA9EA0D9}"/>
              </a:ext>
            </a:extLst>
          </p:cNvPr>
          <p:cNvSpPr txBox="1"/>
          <p:nvPr/>
        </p:nvSpPr>
        <p:spPr>
          <a:xfrm>
            <a:off x="8367415" y="2482989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3ED24-F7B7-4F30-8375-13EE0D52E0DA}"/>
              </a:ext>
            </a:extLst>
          </p:cNvPr>
          <p:cNvSpPr txBox="1"/>
          <p:nvPr/>
        </p:nvSpPr>
        <p:spPr>
          <a:xfrm>
            <a:off x="4475565" y="2789270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B4A893-48E5-48AB-BB65-873E4D334890}"/>
              </a:ext>
            </a:extLst>
          </p:cNvPr>
          <p:cNvSpPr txBox="1"/>
          <p:nvPr/>
        </p:nvSpPr>
        <p:spPr>
          <a:xfrm>
            <a:off x="7240903" y="2754243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F4227C-CB74-4F54-9B8B-580CEFBD5714}"/>
              </a:ext>
            </a:extLst>
          </p:cNvPr>
          <p:cNvSpPr txBox="1"/>
          <p:nvPr/>
        </p:nvSpPr>
        <p:spPr>
          <a:xfrm>
            <a:off x="10022662" y="2820918"/>
            <a:ext cx="54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838D7-DEF8-4FED-B87D-D1B19AE9CA67}"/>
              </a:ext>
            </a:extLst>
          </p:cNvPr>
          <p:cNvSpPr txBox="1"/>
          <p:nvPr/>
        </p:nvSpPr>
        <p:spPr>
          <a:xfrm>
            <a:off x="2027643" y="2447375"/>
            <a:ext cx="813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ular Callout 4">
            <a:extLst>
              <a:ext uri="{FF2B5EF4-FFF2-40B4-BE49-F238E27FC236}">
                <a16:creationId xmlns:a16="http://schemas.microsoft.com/office/drawing/2014/main" id="{0BAE177B-172C-4BEF-BE6A-B6E5C39823DD}"/>
              </a:ext>
            </a:extLst>
          </p:cNvPr>
          <p:cNvSpPr/>
          <p:nvPr/>
        </p:nvSpPr>
        <p:spPr>
          <a:xfrm>
            <a:off x="2251504" y="4482908"/>
            <a:ext cx="5531995" cy="1334757"/>
          </a:xfrm>
          <a:prstGeom prst="wedgeRoundRectCallout">
            <a:avLst>
              <a:gd name="adj1" fmla="val -57636"/>
              <a:gd name="adj2" fmla="val 12253"/>
              <a:gd name="adj3" fmla="val 16667"/>
            </a:avLst>
          </a:prstGeom>
          <a:ln w="57150">
            <a:solidFill>
              <a:srgbClr val="F23ED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125B7B-06EC-419D-B6BA-6C7F3C7CD6AF}"/>
              </a:ext>
            </a:extLst>
          </p:cNvPr>
          <p:cNvSpPr/>
          <p:nvPr/>
        </p:nvSpPr>
        <p:spPr>
          <a:xfrm>
            <a:off x="4262403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6A27AA-F8C9-4CFF-A5C5-09DCD20988C8}"/>
              </a:ext>
            </a:extLst>
          </p:cNvPr>
          <p:cNvSpPr/>
          <p:nvPr/>
        </p:nvSpPr>
        <p:spPr>
          <a:xfrm>
            <a:off x="6986292" y="2703021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23EC527-7459-4485-B5A0-8E4068ABFA0C}"/>
              </a:ext>
            </a:extLst>
          </p:cNvPr>
          <p:cNvSpPr/>
          <p:nvPr/>
        </p:nvSpPr>
        <p:spPr>
          <a:xfrm>
            <a:off x="9798465" y="2685526"/>
            <a:ext cx="875510" cy="74347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1.25E-6 0.00093 C 0.00195 -0.00972 0.00364 -0.02338 0.00599 -0.02893 C 0.01445 -0.05069 0.0319 -0.08194 0.0319 -0.08125 C 0.03476 -0.0949 0.03724 -0.11088 0.04036 -0.1206 C 0.04883 -0.15046 0.05143 -0.14467 0.06094 -0.15439 C 0.08424 -0.17939 0.07005 -0.16967 0.08607 -0.17847 C 0.10833 -0.20995 0.09049 -0.18819 0.14023 -0.18819 " pathEditMode="relative" rAng="0" ptsTypes="AAAAAA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-0.07269 L 0.18438 -0.07199 C 0.19896 -0.09769 0.18268 -0.07269 0.20339 -0.09259 C 0.20625 -0.09583 0.20899 -0.10162 0.21185 -0.1044 C 0.21393 -0.10695 0.21615 -0.10695 0.21823 -0.10833 C 0.24245 -0.12986 0.20209 -0.09769 0.23594 -0.13588 C 0.24375 -0.14514 0.2599 -0.15556 0.2599 -0.15486 C 0.26133 -0.15833 0.26263 -0.16227 0.2642 -0.16343 C 0.27005 -0.17083 0.27591 -0.17269 0.2819 -0.17523 L 0.4 -0.16736 " pathEditMode="relative" rAng="0" ptsTypes="AAAAAAAA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75 -0.09213 L 0.44375 -0.09144 C 0.47448 -0.16065 0.43594 -0.07639 0.46133 -0.12847 C 0.46589 -0.1382 0.47591 -0.1632 0.48099 -0.16852 C 0.48412 -0.17222 0.4875 -0.17222 0.49089 -0.17222 L 0.61407 -0.1794 " pathEditMode="relative" rAng="0" ptsTypes="AAAA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45" grpId="0"/>
      <p:bldP spid="46" grpId="0"/>
      <p:bldP spid="16" grpId="0"/>
      <p:bldP spid="48" grpId="0"/>
      <p:bldP spid="49" grpId="0"/>
      <p:bldP spid="19" grpId="0"/>
      <p:bldP spid="75" grpId="0" animBg="1"/>
      <p:bldP spid="20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49100"/>
              </p:ext>
            </p:extLst>
          </p:nvPr>
        </p:nvGraphicFramePr>
        <p:xfrm>
          <a:off x="1407531" y="1340279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543658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B0604020202020204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54" name="Table 2">
            <a:extLst>
              <a:ext uri="{FF2B5EF4-FFF2-40B4-BE49-F238E27FC236}">
                <a16:creationId xmlns:a16="http://schemas.microsoft.com/office/drawing/2014/main" id="{348C76C3-5612-4C71-A9FF-79D38F1C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76013"/>
              </p:ext>
            </p:extLst>
          </p:nvPr>
        </p:nvGraphicFramePr>
        <p:xfrm>
          <a:off x="1169174" y="1340279"/>
          <a:ext cx="9965551" cy="2156883"/>
        </p:xfrm>
        <a:graphic>
          <a:graphicData uri="http://schemas.openxmlformats.org/drawingml/2006/table">
            <a:tbl>
              <a:tblPr firstRow="1" bandRow="1"/>
              <a:tblGrid>
                <a:gridCol w="2359224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119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666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2955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39317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6901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2699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6A1B245-F20E-474F-91C4-365DAAEEE812}"/>
              </a:ext>
            </a:extLst>
          </p:cNvPr>
          <p:cNvSpPr/>
          <p:nvPr/>
        </p:nvSpPr>
        <p:spPr>
          <a:xfrm>
            <a:off x="5173424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14088-1B7D-4317-8A6E-1590A4FE4B59}"/>
              </a:ext>
            </a:extLst>
          </p:cNvPr>
          <p:cNvSpPr txBox="1"/>
          <p:nvPr/>
        </p:nvSpPr>
        <p:spPr>
          <a:xfrm>
            <a:off x="600075" y="1431199"/>
            <a:ext cx="81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EEAA81A-5CA6-4F03-B82E-523F8E3F63D6}"/>
              </a:ext>
            </a:extLst>
          </p:cNvPr>
          <p:cNvSpPr/>
          <p:nvPr/>
        </p:nvSpPr>
        <p:spPr>
          <a:xfrm>
            <a:off x="3526861" y="4039858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4543FA2-A661-43D0-84F3-792A628CB374}"/>
              </a:ext>
            </a:extLst>
          </p:cNvPr>
          <p:cNvSpPr/>
          <p:nvPr/>
        </p:nvSpPr>
        <p:spPr>
          <a:xfrm>
            <a:off x="6446255" y="2847872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834E037-49FA-48C0-A41C-FFCE35EBE80F}"/>
              </a:ext>
            </a:extLst>
          </p:cNvPr>
          <p:cNvSpPr/>
          <p:nvPr/>
        </p:nvSpPr>
        <p:spPr>
          <a:xfrm>
            <a:off x="7692786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B19DFD-E367-48C6-BBC1-C976AC7AD97A}"/>
              </a:ext>
            </a:extLst>
          </p:cNvPr>
          <p:cNvSpPr/>
          <p:nvPr/>
        </p:nvSpPr>
        <p:spPr>
          <a:xfrm>
            <a:off x="8939317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7039F7-798E-4031-BDAB-A9E7B17E3687}"/>
              </a:ext>
            </a:extLst>
          </p:cNvPr>
          <p:cNvSpPr/>
          <p:nvPr/>
        </p:nvSpPr>
        <p:spPr>
          <a:xfrm>
            <a:off x="10100250" y="2820676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462372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6" y="413573"/>
            <a:ext cx="1038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23CE-991D-4BA8-9798-5D99FDC91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199" y="1470622"/>
            <a:ext cx="1497849" cy="22051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C71F3F-25D9-4667-9CE3-81BC03577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2500" y="1501845"/>
            <a:ext cx="1497849" cy="220516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37B0CE-12D2-48CE-AD87-4DCBF8DFC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39" y="1501845"/>
            <a:ext cx="1497849" cy="22051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B41354-EB35-487F-A6DF-0D57E1FB5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72" y="1501845"/>
            <a:ext cx="1497849" cy="2205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7FC3-CFB4-4233-BDEC-E75CD299926E}"/>
              </a:ext>
            </a:extLst>
          </p:cNvPr>
          <p:cNvGrpSpPr/>
          <p:nvPr/>
        </p:nvGrpSpPr>
        <p:grpSpPr>
          <a:xfrm>
            <a:off x="1704975" y="3914775"/>
            <a:ext cx="8972550" cy="584775"/>
            <a:chOff x="1704975" y="3914775"/>
            <a:chExt cx="8972550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7B5D3A-8466-468C-8BD6-98E54D115D36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E75B7BA-B409-48FC-8BCE-E563F5A90F7A}"/>
                </a:ext>
              </a:extLst>
            </p:cNvPr>
            <p:cNvSpPr/>
            <p:nvPr/>
          </p:nvSpPr>
          <p:spPr>
            <a:xfrm>
              <a:off x="4355426" y="3963396"/>
              <a:ext cx="63567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95DEEC-3B2F-4A34-9421-D553D2587F27}"/>
              </a:ext>
            </a:extLst>
          </p:cNvPr>
          <p:cNvGrpSpPr/>
          <p:nvPr/>
        </p:nvGrpSpPr>
        <p:grpSpPr>
          <a:xfrm>
            <a:off x="1655536" y="4835542"/>
            <a:ext cx="8972550" cy="584775"/>
            <a:chOff x="1704975" y="3914775"/>
            <a:chExt cx="8972550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D737B7-EE67-445A-9C45-2DBBB892D8AA}"/>
                </a:ext>
              </a:extLst>
            </p:cNvPr>
            <p:cNvSpPr txBox="1"/>
            <p:nvPr/>
          </p:nvSpPr>
          <p:spPr>
            <a:xfrm>
              <a:off x="1704975" y="3914775"/>
              <a:ext cx="8972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x        =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B85C2F5-47DB-431A-9749-62C1545DCCDF}"/>
                </a:ext>
              </a:extLst>
            </p:cNvPr>
            <p:cNvSpPr/>
            <p:nvPr/>
          </p:nvSpPr>
          <p:spPr>
            <a:xfrm>
              <a:off x="71174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458412A-4874-4AC5-9157-A338E6F8C183}"/>
                </a:ext>
              </a:extLst>
            </p:cNvPr>
            <p:cNvSpPr/>
            <p:nvPr/>
          </p:nvSpPr>
          <p:spPr>
            <a:xfrm>
              <a:off x="8222325" y="3954501"/>
              <a:ext cx="569076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17F57AB-11BF-431B-8B04-CF1A16C247F5}"/>
                </a:ext>
              </a:extLst>
            </p:cNvPr>
            <p:cNvSpPr/>
            <p:nvPr/>
          </p:nvSpPr>
          <p:spPr>
            <a:xfrm>
              <a:off x="9372571" y="3954500"/>
              <a:ext cx="801943" cy="50532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41793FC-C815-46F0-8BDA-496817345B92}"/>
              </a:ext>
            </a:extLst>
          </p:cNvPr>
          <p:cNvSpPr/>
          <p:nvPr/>
        </p:nvSpPr>
        <p:spPr>
          <a:xfrm>
            <a:off x="4438650" y="4030861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75A79CE-39D6-420A-8405-CD2460842833}"/>
              </a:ext>
            </a:extLst>
          </p:cNvPr>
          <p:cNvSpPr/>
          <p:nvPr/>
        </p:nvSpPr>
        <p:spPr>
          <a:xfrm>
            <a:off x="7105942" y="4952607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CDC4A41-198C-4F5E-A985-C17EB943E09C}"/>
              </a:ext>
            </a:extLst>
          </p:cNvPr>
          <p:cNvSpPr/>
          <p:nvPr/>
        </p:nvSpPr>
        <p:spPr>
          <a:xfrm>
            <a:off x="8247087" y="4972196"/>
            <a:ext cx="476250" cy="3506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A821645-967A-4F76-B153-234502BA0942}"/>
              </a:ext>
            </a:extLst>
          </p:cNvPr>
          <p:cNvSpPr/>
          <p:nvPr/>
        </p:nvSpPr>
        <p:spPr>
          <a:xfrm>
            <a:off x="9351988" y="4927224"/>
            <a:ext cx="696888" cy="376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1CF2D-40D6-47CA-44C6-5F954AEA80A5}"/>
              </a:ext>
            </a:extLst>
          </p:cNvPr>
          <p:cNvSpPr txBox="1">
            <a:spLocks/>
          </p:cNvSpPr>
          <p:nvPr/>
        </p:nvSpPr>
        <p:spPr>
          <a:xfrm>
            <a:off x="664103" y="272805"/>
            <a:ext cx="11374156" cy="1205120"/>
          </a:xfrm>
          <a:custGeom>
            <a:avLst/>
            <a:gdLst>
              <a:gd name="connsiteX0" fmla="*/ 0 w 11374156"/>
              <a:gd name="connsiteY0" fmla="*/ 0 h 1205120"/>
              <a:gd name="connsiteX1" fmla="*/ 11374156 w 11374156"/>
              <a:gd name="connsiteY1" fmla="*/ 0 h 1205120"/>
              <a:gd name="connsiteX2" fmla="*/ 11374156 w 11374156"/>
              <a:gd name="connsiteY2" fmla="*/ 1205120 h 1205120"/>
              <a:gd name="connsiteX3" fmla="*/ 0 w 11374156"/>
              <a:gd name="connsiteY3" fmla="*/ 1205120 h 1205120"/>
              <a:gd name="connsiteX4" fmla="*/ 0 w 11374156"/>
              <a:gd name="connsiteY4" fmla="*/ 0 h 120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156" h="1205120" fill="none" extrusionOk="0">
                <a:moveTo>
                  <a:pt x="0" y="0"/>
                </a:moveTo>
                <a:cubicBezTo>
                  <a:pt x="2576767" y="83171"/>
                  <a:pt x="7166898" y="-123773"/>
                  <a:pt x="11374156" y="0"/>
                </a:cubicBezTo>
                <a:cubicBezTo>
                  <a:pt x="11315592" y="303185"/>
                  <a:pt x="11403601" y="779583"/>
                  <a:pt x="11374156" y="1205120"/>
                </a:cubicBezTo>
                <a:cubicBezTo>
                  <a:pt x="7112554" y="1108286"/>
                  <a:pt x="5093469" y="1337022"/>
                  <a:pt x="0" y="1205120"/>
                </a:cubicBezTo>
                <a:cubicBezTo>
                  <a:pt x="101265" y="742155"/>
                  <a:pt x="-3339" y="242894"/>
                  <a:pt x="0" y="0"/>
                </a:cubicBezTo>
                <a:close/>
              </a:path>
              <a:path w="11374156" h="1205120" stroke="0" extrusionOk="0">
                <a:moveTo>
                  <a:pt x="0" y="0"/>
                </a:moveTo>
                <a:cubicBezTo>
                  <a:pt x="3611558" y="79381"/>
                  <a:pt x="5845231" y="-156250"/>
                  <a:pt x="11374156" y="0"/>
                </a:cubicBezTo>
                <a:cubicBezTo>
                  <a:pt x="11393490" y="441053"/>
                  <a:pt x="11279397" y="656601"/>
                  <a:pt x="11374156" y="1205120"/>
                </a:cubicBezTo>
                <a:cubicBezTo>
                  <a:pt x="9302217" y="1331224"/>
                  <a:pt x="4575645" y="1109497"/>
                  <a:pt x="0" y="1205120"/>
                </a:cubicBezTo>
                <a:cubicBezTo>
                  <a:pt x="16427" y="1035686"/>
                  <a:pt x="87482" y="52888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9000257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60 cm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cưa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38178248-7A42-5C67-0FA7-3096150C9F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988839">
            <a:off x="72647" y="287000"/>
            <a:ext cx="720484" cy="88580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65E260-7C22-0259-725F-6E14B4B140BA}"/>
              </a:ext>
            </a:extLst>
          </p:cNvPr>
          <p:cNvSpPr/>
          <p:nvPr/>
        </p:nvSpPr>
        <p:spPr>
          <a:xfrm>
            <a:off x="2115879" y="2196332"/>
            <a:ext cx="8027581" cy="4402592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48F199A-EBA6-0EEA-9EDD-B0A97AF35494}"/>
              </a:ext>
            </a:extLst>
          </p:cNvPr>
          <p:cNvSpPr txBox="1"/>
          <p:nvPr/>
        </p:nvSpPr>
        <p:spPr>
          <a:xfrm>
            <a:off x="4078360" y="2077288"/>
            <a:ext cx="4035280" cy="766167"/>
          </a:xfrm>
          <a:custGeom>
            <a:avLst/>
            <a:gdLst>
              <a:gd name="connsiteX0" fmla="*/ 0 w 4035280"/>
              <a:gd name="connsiteY0" fmla="*/ 127697 h 766167"/>
              <a:gd name="connsiteX1" fmla="*/ 127697 w 4035280"/>
              <a:gd name="connsiteY1" fmla="*/ 0 h 766167"/>
              <a:gd name="connsiteX2" fmla="*/ 3907583 w 4035280"/>
              <a:gd name="connsiteY2" fmla="*/ 0 h 766167"/>
              <a:gd name="connsiteX3" fmla="*/ 4035280 w 4035280"/>
              <a:gd name="connsiteY3" fmla="*/ 127697 h 766167"/>
              <a:gd name="connsiteX4" fmla="*/ 4035280 w 4035280"/>
              <a:gd name="connsiteY4" fmla="*/ 638470 h 766167"/>
              <a:gd name="connsiteX5" fmla="*/ 3907583 w 4035280"/>
              <a:gd name="connsiteY5" fmla="*/ 766167 h 766167"/>
              <a:gd name="connsiteX6" fmla="*/ 127697 w 4035280"/>
              <a:gd name="connsiteY6" fmla="*/ 766167 h 766167"/>
              <a:gd name="connsiteX7" fmla="*/ 0 w 4035280"/>
              <a:gd name="connsiteY7" fmla="*/ 638470 h 766167"/>
              <a:gd name="connsiteX8" fmla="*/ 0 w 4035280"/>
              <a:gd name="connsiteY8" fmla="*/ 127697 h 76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5280" h="766167" fill="none" extrusionOk="0">
                <a:moveTo>
                  <a:pt x="0" y="127697"/>
                </a:moveTo>
                <a:cubicBezTo>
                  <a:pt x="437" y="68992"/>
                  <a:pt x="62040" y="8170"/>
                  <a:pt x="127697" y="0"/>
                </a:cubicBezTo>
                <a:cubicBezTo>
                  <a:pt x="1642675" y="72427"/>
                  <a:pt x="3047956" y="61419"/>
                  <a:pt x="3907583" y="0"/>
                </a:cubicBezTo>
                <a:cubicBezTo>
                  <a:pt x="3977489" y="-4259"/>
                  <a:pt x="4026966" y="54657"/>
                  <a:pt x="4035280" y="127697"/>
                </a:cubicBezTo>
                <a:cubicBezTo>
                  <a:pt x="4065966" y="331339"/>
                  <a:pt x="3990282" y="465902"/>
                  <a:pt x="4035280" y="638470"/>
                </a:cubicBezTo>
                <a:cubicBezTo>
                  <a:pt x="4037134" y="699586"/>
                  <a:pt x="3970644" y="757800"/>
                  <a:pt x="3907583" y="766167"/>
                </a:cubicBezTo>
                <a:cubicBezTo>
                  <a:pt x="2608486" y="795994"/>
                  <a:pt x="1634785" y="686861"/>
                  <a:pt x="127697" y="766167"/>
                </a:cubicBezTo>
                <a:cubicBezTo>
                  <a:pt x="59248" y="765932"/>
                  <a:pt x="-13225" y="711610"/>
                  <a:pt x="0" y="638470"/>
                </a:cubicBezTo>
                <a:cubicBezTo>
                  <a:pt x="-19338" y="541673"/>
                  <a:pt x="44670" y="295244"/>
                  <a:pt x="0" y="127697"/>
                </a:cubicBezTo>
                <a:close/>
              </a:path>
              <a:path w="4035280" h="766167" stroke="0" extrusionOk="0">
                <a:moveTo>
                  <a:pt x="0" y="127697"/>
                </a:moveTo>
                <a:cubicBezTo>
                  <a:pt x="5342" y="58628"/>
                  <a:pt x="62995" y="12133"/>
                  <a:pt x="127697" y="0"/>
                </a:cubicBezTo>
                <a:cubicBezTo>
                  <a:pt x="1462426" y="123000"/>
                  <a:pt x="2871843" y="-96860"/>
                  <a:pt x="3907583" y="0"/>
                </a:cubicBezTo>
                <a:cubicBezTo>
                  <a:pt x="3976591" y="-1156"/>
                  <a:pt x="4036859" y="53989"/>
                  <a:pt x="4035280" y="127697"/>
                </a:cubicBezTo>
                <a:cubicBezTo>
                  <a:pt x="4080365" y="380199"/>
                  <a:pt x="4044800" y="495511"/>
                  <a:pt x="4035280" y="638470"/>
                </a:cubicBezTo>
                <a:cubicBezTo>
                  <a:pt x="4024262" y="712986"/>
                  <a:pt x="3977059" y="765995"/>
                  <a:pt x="3907583" y="766167"/>
                </a:cubicBezTo>
                <a:cubicBezTo>
                  <a:pt x="2850257" y="605460"/>
                  <a:pt x="739114" y="805834"/>
                  <a:pt x="127697" y="766167"/>
                </a:cubicBezTo>
                <a:cubicBezTo>
                  <a:pt x="47619" y="764237"/>
                  <a:pt x="-10996" y="704013"/>
                  <a:pt x="0" y="638470"/>
                </a:cubicBezTo>
                <a:cubicBezTo>
                  <a:pt x="-31002" y="568862"/>
                  <a:pt x="-40757" y="325679"/>
                  <a:pt x="0" y="12769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CF2B75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A2C7170E-9B39-2E39-BC7B-F989E41C3ABA}"/>
              </a:ext>
            </a:extLst>
          </p:cNvPr>
          <p:cNvSpPr txBox="1"/>
          <p:nvPr/>
        </p:nvSpPr>
        <p:spPr>
          <a:xfrm>
            <a:off x="1518461" y="3244128"/>
            <a:ext cx="8943976" cy="766167"/>
          </a:xfrm>
          <a:custGeom>
            <a:avLst/>
            <a:gdLst>
              <a:gd name="connsiteX0" fmla="*/ 0 w 8943976"/>
              <a:gd name="connsiteY0" fmla="*/ 127697 h 766167"/>
              <a:gd name="connsiteX1" fmla="*/ 127697 w 8943976"/>
              <a:gd name="connsiteY1" fmla="*/ 0 h 766167"/>
              <a:gd name="connsiteX2" fmla="*/ 8816279 w 8943976"/>
              <a:gd name="connsiteY2" fmla="*/ 0 h 766167"/>
              <a:gd name="connsiteX3" fmla="*/ 8943976 w 8943976"/>
              <a:gd name="connsiteY3" fmla="*/ 127697 h 766167"/>
              <a:gd name="connsiteX4" fmla="*/ 8943976 w 8943976"/>
              <a:gd name="connsiteY4" fmla="*/ 638470 h 766167"/>
              <a:gd name="connsiteX5" fmla="*/ 8816279 w 8943976"/>
              <a:gd name="connsiteY5" fmla="*/ 766167 h 766167"/>
              <a:gd name="connsiteX6" fmla="*/ 127697 w 8943976"/>
              <a:gd name="connsiteY6" fmla="*/ 766167 h 766167"/>
              <a:gd name="connsiteX7" fmla="*/ 0 w 8943976"/>
              <a:gd name="connsiteY7" fmla="*/ 638470 h 766167"/>
              <a:gd name="connsiteX8" fmla="*/ 0 w 8943976"/>
              <a:gd name="connsiteY8" fmla="*/ 127697 h 76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976" h="766167" extrusionOk="0">
                <a:moveTo>
                  <a:pt x="0" y="127697"/>
                </a:moveTo>
                <a:cubicBezTo>
                  <a:pt x="5342" y="58628"/>
                  <a:pt x="62995" y="12133"/>
                  <a:pt x="127697" y="0"/>
                </a:cubicBezTo>
                <a:cubicBezTo>
                  <a:pt x="1973932" y="123000"/>
                  <a:pt x="7800062" y="-96860"/>
                  <a:pt x="8816279" y="0"/>
                </a:cubicBezTo>
                <a:cubicBezTo>
                  <a:pt x="8885287" y="-1156"/>
                  <a:pt x="8945555" y="53989"/>
                  <a:pt x="8943976" y="127697"/>
                </a:cubicBezTo>
                <a:cubicBezTo>
                  <a:pt x="8989061" y="380199"/>
                  <a:pt x="8953496" y="495511"/>
                  <a:pt x="8943976" y="638470"/>
                </a:cubicBezTo>
                <a:cubicBezTo>
                  <a:pt x="8932958" y="712986"/>
                  <a:pt x="8885755" y="765995"/>
                  <a:pt x="8816279" y="766167"/>
                </a:cubicBezTo>
                <a:cubicBezTo>
                  <a:pt x="6455568" y="605460"/>
                  <a:pt x="1188711" y="805834"/>
                  <a:pt x="127697" y="766167"/>
                </a:cubicBezTo>
                <a:cubicBezTo>
                  <a:pt x="47619" y="764237"/>
                  <a:pt x="-10996" y="704013"/>
                  <a:pt x="0" y="638470"/>
                </a:cubicBezTo>
                <a:cubicBezTo>
                  <a:pt x="-31002" y="568862"/>
                  <a:pt x="-40757" y="325679"/>
                  <a:pt x="0" y="127697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đoạn gỗ dài: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5A837F92-57A2-9554-4AF0-803D8959B235}"/>
              </a:ext>
            </a:extLst>
          </p:cNvPr>
          <p:cNvSpPr txBox="1"/>
          <p:nvPr/>
        </p:nvSpPr>
        <p:spPr>
          <a:xfrm>
            <a:off x="1518461" y="4323004"/>
            <a:ext cx="8943976" cy="766167"/>
          </a:xfrm>
          <a:custGeom>
            <a:avLst/>
            <a:gdLst>
              <a:gd name="connsiteX0" fmla="*/ 0 w 8943976"/>
              <a:gd name="connsiteY0" fmla="*/ 127697 h 766167"/>
              <a:gd name="connsiteX1" fmla="*/ 127697 w 8943976"/>
              <a:gd name="connsiteY1" fmla="*/ 0 h 766167"/>
              <a:gd name="connsiteX2" fmla="*/ 8816279 w 8943976"/>
              <a:gd name="connsiteY2" fmla="*/ 0 h 766167"/>
              <a:gd name="connsiteX3" fmla="*/ 8943976 w 8943976"/>
              <a:gd name="connsiteY3" fmla="*/ 127697 h 766167"/>
              <a:gd name="connsiteX4" fmla="*/ 8943976 w 8943976"/>
              <a:gd name="connsiteY4" fmla="*/ 638470 h 766167"/>
              <a:gd name="connsiteX5" fmla="*/ 8816279 w 8943976"/>
              <a:gd name="connsiteY5" fmla="*/ 766167 h 766167"/>
              <a:gd name="connsiteX6" fmla="*/ 127697 w 8943976"/>
              <a:gd name="connsiteY6" fmla="*/ 766167 h 766167"/>
              <a:gd name="connsiteX7" fmla="*/ 0 w 8943976"/>
              <a:gd name="connsiteY7" fmla="*/ 638470 h 766167"/>
              <a:gd name="connsiteX8" fmla="*/ 0 w 8943976"/>
              <a:gd name="connsiteY8" fmla="*/ 127697 h 76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976" h="766167" extrusionOk="0">
                <a:moveTo>
                  <a:pt x="0" y="127697"/>
                </a:moveTo>
                <a:cubicBezTo>
                  <a:pt x="5342" y="58628"/>
                  <a:pt x="62995" y="12133"/>
                  <a:pt x="127697" y="0"/>
                </a:cubicBezTo>
                <a:cubicBezTo>
                  <a:pt x="1973932" y="123000"/>
                  <a:pt x="7800062" y="-96860"/>
                  <a:pt x="8816279" y="0"/>
                </a:cubicBezTo>
                <a:cubicBezTo>
                  <a:pt x="8885287" y="-1156"/>
                  <a:pt x="8945555" y="53989"/>
                  <a:pt x="8943976" y="127697"/>
                </a:cubicBezTo>
                <a:cubicBezTo>
                  <a:pt x="8989061" y="380199"/>
                  <a:pt x="8953496" y="495511"/>
                  <a:pt x="8943976" y="638470"/>
                </a:cubicBezTo>
                <a:cubicBezTo>
                  <a:pt x="8932958" y="712986"/>
                  <a:pt x="8885755" y="765995"/>
                  <a:pt x="8816279" y="766167"/>
                </a:cubicBezTo>
                <a:cubicBezTo>
                  <a:pt x="6455568" y="605460"/>
                  <a:pt x="1188711" y="805834"/>
                  <a:pt x="127697" y="766167"/>
                </a:cubicBezTo>
                <a:cubicBezTo>
                  <a:pt x="47619" y="764237"/>
                  <a:pt x="-10996" y="704013"/>
                  <a:pt x="0" y="638470"/>
                </a:cubicBezTo>
                <a:cubicBezTo>
                  <a:pt x="-31002" y="568862"/>
                  <a:pt x="-40757" y="325679"/>
                  <a:pt x="0" y="127697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6 = </a:t>
            </a:r>
            <a:r>
              <a:rPr lang="en-US" sz="4500" b="1">
                <a:solidFill>
                  <a:srgbClr val="CF2B7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(cm)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20F351D6-F219-AA71-6C51-D35BC17C0906}"/>
              </a:ext>
            </a:extLst>
          </p:cNvPr>
          <p:cNvSpPr txBox="1"/>
          <p:nvPr/>
        </p:nvSpPr>
        <p:spPr>
          <a:xfrm>
            <a:off x="2216666" y="5460964"/>
            <a:ext cx="8943976" cy="766167"/>
          </a:xfrm>
          <a:custGeom>
            <a:avLst/>
            <a:gdLst>
              <a:gd name="connsiteX0" fmla="*/ 0 w 8943976"/>
              <a:gd name="connsiteY0" fmla="*/ 127697 h 766167"/>
              <a:gd name="connsiteX1" fmla="*/ 127697 w 8943976"/>
              <a:gd name="connsiteY1" fmla="*/ 0 h 766167"/>
              <a:gd name="connsiteX2" fmla="*/ 8816279 w 8943976"/>
              <a:gd name="connsiteY2" fmla="*/ 0 h 766167"/>
              <a:gd name="connsiteX3" fmla="*/ 8943976 w 8943976"/>
              <a:gd name="connsiteY3" fmla="*/ 127697 h 766167"/>
              <a:gd name="connsiteX4" fmla="*/ 8943976 w 8943976"/>
              <a:gd name="connsiteY4" fmla="*/ 638470 h 766167"/>
              <a:gd name="connsiteX5" fmla="*/ 8816279 w 8943976"/>
              <a:gd name="connsiteY5" fmla="*/ 766167 h 766167"/>
              <a:gd name="connsiteX6" fmla="*/ 127697 w 8943976"/>
              <a:gd name="connsiteY6" fmla="*/ 766167 h 766167"/>
              <a:gd name="connsiteX7" fmla="*/ 0 w 8943976"/>
              <a:gd name="connsiteY7" fmla="*/ 638470 h 766167"/>
              <a:gd name="connsiteX8" fmla="*/ 0 w 8943976"/>
              <a:gd name="connsiteY8" fmla="*/ 127697 h 76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3976" h="766167" extrusionOk="0">
                <a:moveTo>
                  <a:pt x="0" y="127697"/>
                </a:moveTo>
                <a:cubicBezTo>
                  <a:pt x="5342" y="58628"/>
                  <a:pt x="62995" y="12133"/>
                  <a:pt x="127697" y="0"/>
                </a:cubicBezTo>
                <a:cubicBezTo>
                  <a:pt x="1973932" y="123000"/>
                  <a:pt x="7800062" y="-96860"/>
                  <a:pt x="8816279" y="0"/>
                </a:cubicBezTo>
                <a:cubicBezTo>
                  <a:pt x="8885287" y="-1156"/>
                  <a:pt x="8945555" y="53989"/>
                  <a:pt x="8943976" y="127697"/>
                </a:cubicBezTo>
                <a:cubicBezTo>
                  <a:pt x="8989061" y="380199"/>
                  <a:pt x="8953496" y="495511"/>
                  <a:pt x="8943976" y="638470"/>
                </a:cubicBezTo>
                <a:cubicBezTo>
                  <a:pt x="8932958" y="712986"/>
                  <a:pt x="8885755" y="765995"/>
                  <a:pt x="8816279" y="766167"/>
                </a:cubicBezTo>
                <a:cubicBezTo>
                  <a:pt x="6455568" y="605460"/>
                  <a:pt x="1188711" y="805834"/>
                  <a:pt x="127697" y="766167"/>
                </a:cubicBezTo>
                <a:cubicBezTo>
                  <a:pt x="47619" y="764237"/>
                  <a:pt x="-10996" y="704013"/>
                  <a:pt x="0" y="638470"/>
                </a:cubicBezTo>
                <a:cubicBezTo>
                  <a:pt x="-31002" y="568862"/>
                  <a:pt x="-40757" y="325679"/>
                  <a:pt x="0" y="127697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</a:t>
            </a:r>
            <a:r>
              <a:rPr lang="en-US" sz="4500" b="1">
                <a:solidFill>
                  <a:srgbClr val="CF2B7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(cm)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94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240</Words>
  <Application>Microsoft Office PowerPoint</Application>
  <PresentationFormat>Màn hình rộng</PresentationFormat>
  <Paragraphs>117</Paragraphs>
  <Slides>10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等线</vt:lpstr>
      <vt:lpstr>Arial</vt:lpstr>
      <vt:lpstr>Calibri</vt:lpstr>
      <vt:lpstr>Cambria</vt:lpstr>
      <vt:lpstr>思源宋体 CN Medium</vt:lpstr>
      <vt:lpstr>Office 主题​​</vt:lpstr>
      <vt:lpstr>1_Office 主题​​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29</cp:revision>
  <dcterms:created xsi:type="dcterms:W3CDTF">2022-06-22T10:46:23Z</dcterms:created>
  <dcterms:modified xsi:type="dcterms:W3CDTF">2025-09-28T14:56:10Z</dcterms:modified>
</cp:coreProperties>
</file>