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4" r:id="rId1"/>
  </p:sldMasterIdLst>
  <p:notesMasterIdLst>
    <p:notesMasterId r:id="rId25"/>
  </p:notesMasterIdLst>
  <p:sldIdLst>
    <p:sldId id="291" r:id="rId2"/>
    <p:sldId id="279" r:id="rId3"/>
    <p:sldId id="362" r:id="rId4"/>
    <p:sldId id="259" r:id="rId5"/>
    <p:sldId id="333" r:id="rId6"/>
    <p:sldId id="361" r:id="rId7"/>
    <p:sldId id="363" r:id="rId8"/>
    <p:sldId id="364" r:id="rId9"/>
    <p:sldId id="373" r:id="rId10"/>
    <p:sldId id="374" r:id="rId11"/>
    <p:sldId id="375" r:id="rId12"/>
    <p:sldId id="376" r:id="rId13"/>
    <p:sldId id="377" r:id="rId14"/>
    <p:sldId id="378" r:id="rId15"/>
    <p:sldId id="379" r:id="rId16"/>
    <p:sldId id="334" r:id="rId17"/>
    <p:sldId id="335" r:id="rId18"/>
    <p:sldId id="381" r:id="rId19"/>
    <p:sldId id="382" r:id="rId20"/>
    <p:sldId id="389" r:id="rId21"/>
    <p:sldId id="340" r:id="rId22"/>
    <p:sldId id="338" r:id="rId23"/>
    <p:sldId id="384" r:id="rId24"/>
  </p:sldIdLst>
  <p:sldSz cx="9144000" cy="5143500" type="screen16x9"/>
  <p:notesSz cx="6858000" cy="9144000"/>
  <p:embeddedFontLst>
    <p:embeddedFont>
      <p:font typeface="Comfortaa" panose="020B0604020202020204" charset="0"/>
      <p:regular r:id="rId26"/>
      <p:bold r:id="rId27"/>
    </p:embeddedFont>
    <p:embeddedFont>
      <p:font typeface="Coming Soon" panose="020B0604020202020204" charset="0"/>
      <p:regular r:id="rId28"/>
    </p:embeddedFont>
    <p:embeddedFont>
      <p:font typeface="Delius Swash Caps" panose="020B0604020202020204" charset="0"/>
      <p:regular r:id="rId29"/>
    </p:embeddedFont>
    <p:embeddedFont>
      <p:font typeface="Pangolin" panose="020B0604020202020204" charset="0"/>
      <p:regular r:id="rId30"/>
    </p:embeddedFont>
    <p:embeddedFont>
      <p:font typeface="Script MT Bold" panose="03040602040607080904" pitchFamily="66" charset="0"/>
      <p:bold r:id="rId31"/>
    </p:embeddedFont>
    <p:embeddedFont>
      <p:font typeface="Sport Day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9900"/>
    <a:srgbClr val="9900CC"/>
    <a:srgbClr val="FF0066"/>
    <a:srgbClr val="0000CC"/>
    <a:srgbClr val="808000"/>
    <a:srgbClr val="FFFF66"/>
    <a:srgbClr val="800000"/>
    <a:srgbClr val="660066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062C725-335E-441B-ADA7-94C5EBDB45F5}">
  <a:tblStyle styleId="{8062C725-335E-441B-ADA7-94C5EBDB45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239" autoAdjust="0"/>
  </p:normalViewPr>
  <p:slideViewPr>
    <p:cSldViewPr snapToGrid="0">
      <p:cViewPr varScale="1">
        <p:scale>
          <a:sx n="76" d="100"/>
          <a:sy n="76" d="100"/>
        </p:scale>
        <p:origin x="100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Google Shape;1747;gaf111183c5_1_1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8" name="Google Shape;1748;gaf111183c5_1_1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af111183c5_1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af111183c5_1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9213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af111183c5_1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af111183c5_1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2389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af111183c5_1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af111183c5_1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4070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af111183c5_1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af111183c5_1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41617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af111183c5_1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af111183c5_1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33311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af111183c5_1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af111183c5_1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0466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a04d9405f5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a04d9405f5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73879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af111183c5_1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af111183c5_1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Ask</a:t>
            </a:r>
            <a:r>
              <a:rPr lang="en-US" baseline="0" dirty="0"/>
              <a:t> questions: </a:t>
            </a:r>
            <a:r>
              <a:rPr lang="en-US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How many pictures are there? What can you see in each picture?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68921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Ask</a:t>
            </a:r>
            <a:r>
              <a:rPr lang="en-US" baseline="0" dirty="0"/>
              <a:t> and answer: </a:t>
            </a:r>
            <a:r>
              <a:rPr lang="en-US" dirty="0"/>
              <a:t>How</a:t>
            </a:r>
            <a:r>
              <a:rPr lang="en-US" baseline="0" dirty="0"/>
              <a:t> old are you?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2226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a04d9405f5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a04d9405f5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1475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gaf111183c5_1_1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2" name="Google Shape;1232;gaf111183c5_1_1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af111183c5_1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af111183c5_1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32379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a04d9405f5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a04d9405f5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31779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af111183c5_1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af111183c5_1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8851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a04d9405f5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a04d9405f5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7911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a04d9405f5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a04d9405f5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af111183c5_1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af111183c5_1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https://www.youtube.com/watch?v=Hlh_2kTuCIw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1716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af111183c5_1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af111183c5_1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2845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af111183c5_1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af111183c5_1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9631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af111183c5_1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af111183c5_1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080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af111183c5_1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af111183c5_1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7062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 rot="753979">
            <a:off x="-858940" y="103947"/>
            <a:ext cx="4009089" cy="1957480"/>
            <a:chOff x="5598662" y="908706"/>
            <a:chExt cx="3226992" cy="1575613"/>
          </a:xfrm>
        </p:grpSpPr>
        <p:sp>
          <p:nvSpPr>
            <p:cNvPr id="16" name="Google Shape;16;p3"/>
            <p:cNvSpPr/>
            <p:nvPr/>
          </p:nvSpPr>
          <p:spPr>
            <a:xfrm>
              <a:off x="6210525" y="1542486"/>
              <a:ext cx="2004619" cy="941833"/>
            </a:xfrm>
            <a:custGeom>
              <a:avLst/>
              <a:gdLst/>
              <a:ahLst/>
              <a:cxnLst/>
              <a:rect l="l" t="t" r="r" b="b"/>
              <a:pathLst>
                <a:path w="25424" h="11945" extrusionOk="0">
                  <a:moveTo>
                    <a:pt x="12482" y="1"/>
                  </a:moveTo>
                  <a:cubicBezTo>
                    <a:pt x="5836" y="1"/>
                    <a:pt x="492" y="5516"/>
                    <a:pt x="0" y="11945"/>
                  </a:cubicBezTo>
                  <a:lnTo>
                    <a:pt x="2721" y="11945"/>
                  </a:lnTo>
                  <a:cubicBezTo>
                    <a:pt x="3203" y="6798"/>
                    <a:pt x="7433" y="2802"/>
                    <a:pt x="12704" y="2724"/>
                  </a:cubicBezTo>
                  <a:cubicBezTo>
                    <a:pt x="12751" y="2723"/>
                    <a:pt x="12799" y="2723"/>
                    <a:pt x="12846" y="2723"/>
                  </a:cubicBezTo>
                  <a:cubicBezTo>
                    <a:pt x="18051" y="2723"/>
                    <a:pt x="22209" y="6937"/>
                    <a:pt x="22702" y="11945"/>
                  </a:cubicBezTo>
                  <a:lnTo>
                    <a:pt x="25423" y="11945"/>
                  </a:lnTo>
                  <a:cubicBezTo>
                    <a:pt x="24910" y="5305"/>
                    <a:pt x="19452" y="112"/>
                    <a:pt x="12704" y="3"/>
                  </a:cubicBezTo>
                  <a:cubicBezTo>
                    <a:pt x="12630" y="1"/>
                    <a:pt x="12556" y="1"/>
                    <a:pt x="12482" y="1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5993456" y="1328020"/>
              <a:ext cx="2436230" cy="1156299"/>
            </a:xfrm>
            <a:custGeom>
              <a:avLst/>
              <a:gdLst/>
              <a:ahLst/>
              <a:cxnLst/>
              <a:rect l="l" t="t" r="r" b="b"/>
              <a:pathLst>
                <a:path w="30898" h="14665" extrusionOk="0">
                  <a:moveTo>
                    <a:pt x="15218" y="0"/>
                  </a:moveTo>
                  <a:cubicBezTo>
                    <a:pt x="7080" y="0"/>
                    <a:pt x="509" y="6729"/>
                    <a:pt x="1" y="14665"/>
                  </a:cubicBezTo>
                  <a:lnTo>
                    <a:pt x="2753" y="14665"/>
                  </a:lnTo>
                  <a:cubicBezTo>
                    <a:pt x="3235" y="8025"/>
                    <a:pt x="8708" y="2816"/>
                    <a:pt x="15457" y="2723"/>
                  </a:cubicBezTo>
                  <a:cubicBezTo>
                    <a:pt x="15522" y="2722"/>
                    <a:pt x="15588" y="2721"/>
                    <a:pt x="15653" y="2721"/>
                  </a:cubicBezTo>
                  <a:cubicBezTo>
                    <a:pt x="22311" y="2721"/>
                    <a:pt x="27683" y="8197"/>
                    <a:pt x="28176" y="14665"/>
                  </a:cubicBezTo>
                  <a:lnTo>
                    <a:pt x="30897" y="14665"/>
                  </a:lnTo>
                  <a:cubicBezTo>
                    <a:pt x="30369" y="6548"/>
                    <a:pt x="23682" y="111"/>
                    <a:pt x="15441" y="2"/>
                  </a:cubicBezTo>
                  <a:cubicBezTo>
                    <a:pt x="15367" y="1"/>
                    <a:pt x="15292" y="0"/>
                    <a:pt x="15218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5788766" y="1117180"/>
              <a:ext cx="2846868" cy="1367137"/>
            </a:xfrm>
            <a:custGeom>
              <a:avLst/>
              <a:gdLst/>
              <a:ahLst/>
              <a:cxnLst/>
              <a:rect l="l" t="t" r="r" b="b"/>
              <a:pathLst>
                <a:path w="36106" h="17339" extrusionOk="0">
                  <a:moveTo>
                    <a:pt x="17858" y="0"/>
                  </a:moveTo>
                  <a:cubicBezTo>
                    <a:pt x="8275" y="0"/>
                    <a:pt x="494" y="7964"/>
                    <a:pt x="0" y="17339"/>
                  </a:cubicBezTo>
                  <a:lnTo>
                    <a:pt x="2721" y="17339"/>
                  </a:lnTo>
                  <a:cubicBezTo>
                    <a:pt x="3188" y="9238"/>
                    <a:pt x="9858" y="2831"/>
                    <a:pt x="18053" y="2722"/>
                  </a:cubicBezTo>
                  <a:cubicBezTo>
                    <a:pt x="18109" y="2722"/>
                    <a:pt x="18165" y="2721"/>
                    <a:pt x="18221" y="2721"/>
                  </a:cubicBezTo>
                  <a:cubicBezTo>
                    <a:pt x="26354" y="2721"/>
                    <a:pt x="32921" y="9417"/>
                    <a:pt x="33384" y="17339"/>
                  </a:cubicBezTo>
                  <a:lnTo>
                    <a:pt x="36106" y="17339"/>
                  </a:lnTo>
                  <a:cubicBezTo>
                    <a:pt x="35624" y="7760"/>
                    <a:pt x="27740" y="126"/>
                    <a:pt x="18053" y="1"/>
                  </a:cubicBezTo>
                  <a:cubicBezTo>
                    <a:pt x="17988" y="1"/>
                    <a:pt x="17923" y="0"/>
                    <a:pt x="17858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5598662" y="908706"/>
              <a:ext cx="3226992" cy="1575610"/>
            </a:xfrm>
            <a:custGeom>
              <a:avLst/>
              <a:gdLst/>
              <a:ahLst/>
              <a:cxnLst/>
              <a:rect l="l" t="t" r="r" b="b"/>
              <a:pathLst>
                <a:path w="40927" h="19983" extrusionOk="0">
                  <a:moveTo>
                    <a:pt x="20270" y="1"/>
                  </a:moveTo>
                  <a:cubicBezTo>
                    <a:pt x="9303" y="1"/>
                    <a:pt x="356" y="9193"/>
                    <a:pt x="1" y="19983"/>
                  </a:cubicBezTo>
                  <a:lnTo>
                    <a:pt x="2722" y="19983"/>
                  </a:lnTo>
                  <a:cubicBezTo>
                    <a:pt x="3064" y="10467"/>
                    <a:pt x="10885" y="2816"/>
                    <a:pt x="20464" y="2723"/>
                  </a:cubicBezTo>
                  <a:cubicBezTo>
                    <a:pt x="20519" y="2722"/>
                    <a:pt x="20575" y="2722"/>
                    <a:pt x="20630" y="2722"/>
                  </a:cubicBezTo>
                  <a:cubicBezTo>
                    <a:pt x="30133" y="2722"/>
                    <a:pt x="37866" y="10645"/>
                    <a:pt x="38206" y="19983"/>
                  </a:cubicBezTo>
                  <a:lnTo>
                    <a:pt x="40927" y="19983"/>
                  </a:lnTo>
                  <a:cubicBezTo>
                    <a:pt x="40554" y="8989"/>
                    <a:pt x="31519" y="126"/>
                    <a:pt x="20464" y="2"/>
                  </a:cubicBezTo>
                  <a:cubicBezTo>
                    <a:pt x="20399" y="1"/>
                    <a:pt x="20335" y="1"/>
                    <a:pt x="20270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3"/>
          <p:cNvSpPr/>
          <p:nvPr/>
        </p:nvSpPr>
        <p:spPr>
          <a:xfrm rot="-245">
            <a:off x="1580950" y="429634"/>
            <a:ext cx="5869811" cy="4284240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6848849" y="2523500"/>
            <a:ext cx="2871796" cy="1480561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-2928723" y="914377"/>
            <a:ext cx="4011523" cy="1362906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 rot="-21869">
            <a:off x="2992168" y="2259519"/>
            <a:ext cx="3159664" cy="7413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300"/>
              <a:buNone/>
              <a:defRPr sz="43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 rot="-21855">
            <a:off x="3423310" y="1529360"/>
            <a:ext cx="2076342" cy="7413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 rot="-22116">
            <a:off x="2869915" y="2893124"/>
            <a:ext cx="3404170" cy="741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/>
          <p:nvPr/>
        </p:nvSpPr>
        <p:spPr>
          <a:xfrm rot="10110648" flipH="1">
            <a:off x="-1906327" y="-1100549"/>
            <a:ext cx="7023138" cy="5125723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8"/>
          <p:cNvGrpSpPr/>
          <p:nvPr/>
        </p:nvGrpSpPr>
        <p:grpSpPr>
          <a:xfrm rot="844233">
            <a:off x="6899031" y="3181610"/>
            <a:ext cx="1399567" cy="4524577"/>
            <a:chOff x="5359700" y="4477450"/>
            <a:chExt cx="508075" cy="1642525"/>
          </a:xfrm>
        </p:grpSpPr>
        <p:sp>
          <p:nvSpPr>
            <p:cNvPr id="78" name="Google Shape;78;p8"/>
            <p:cNvSpPr/>
            <p:nvPr/>
          </p:nvSpPr>
          <p:spPr>
            <a:xfrm>
              <a:off x="5359700" y="4825400"/>
              <a:ext cx="286100" cy="1294575"/>
            </a:xfrm>
            <a:custGeom>
              <a:avLst/>
              <a:gdLst/>
              <a:ahLst/>
              <a:cxnLst/>
              <a:rect l="l" t="t" r="r" b="b"/>
              <a:pathLst>
                <a:path w="11444" h="51783" extrusionOk="0">
                  <a:moveTo>
                    <a:pt x="11323" y="0"/>
                  </a:moveTo>
                  <a:cubicBezTo>
                    <a:pt x="11261" y="0"/>
                    <a:pt x="11195" y="39"/>
                    <a:pt x="11195" y="117"/>
                  </a:cubicBezTo>
                  <a:cubicBezTo>
                    <a:pt x="11117" y="2916"/>
                    <a:pt x="10339" y="5777"/>
                    <a:pt x="9562" y="8451"/>
                  </a:cubicBezTo>
                  <a:cubicBezTo>
                    <a:pt x="8753" y="11297"/>
                    <a:pt x="7587" y="14002"/>
                    <a:pt x="6903" y="16879"/>
                  </a:cubicBezTo>
                  <a:cubicBezTo>
                    <a:pt x="6281" y="19476"/>
                    <a:pt x="5954" y="22166"/>
                    <a:pt x="5861" y="24840"/>
                  </a:cubicBezTo>
                  <a:cubicBezTo>
                    <a:pt x="5783" y="27173"/>
                    <a:pt x="5908" y="29505"/>
                    <a:pt x="6297" y="31806"/>
                  </a:cubicBezTo>
                  <a:cubicBezTo>
                    <a:pt x="6592" y="33548"/>
                    <a:pt x="7121" y="35227"/>
                    <a:pt x="7276" y="37000"/>
                  </a:cubicBezTo>
                  <a:cubicBezTo>
                    <a:pt x="7587" y="40763"/>
                    <a:pt x="6919" y="44759"/>
                    <a:pt x="4726" y="47884"/>
                  </a:cubicBezTo>
                  <a:cubicBezTo>
                    <a:pt x="3560" y="49517"/>
                    <a:pt x="1943" y="50745"/>
                    <a:pt x="123" y="51569"/>
                  </a:cubicBezTo>
                  <a:cubicBezTo>
                    <a:pt x="1" y="51610"/>
                    <a:pt x="69" y="51783"/>
                    <a:pt x="182" y="51783"/>
                  </a:cubicBezTo>
                  <a:cubicBezTo>
                    <a:pt x="198" y="51783"/>
                    <a:pt x="215" y="51779"/>
                    <a:pt x="232" y="51772"/>
                  </a:cubicBezTo>
                  <a:cubicBezTo>
                    <a:pt x="7074" y="48739"/>
                    <a:pt x="8691" y="40327"/>
                    <a:pt x="6965" y="33657"/>
                  </a:cubicBezTo>
                  <a:cubicBezTo>
                    <a:pt x="5675" y="28681"/>
                    <a:pt x="5877" y="23301"/>
                    <a:pt x="6841" y="18294"/>
                  </a:cubicBezTo>
                  <a:cubicBezTo>
                    <a:pt x="7416" y="15355"/>
                    <a:pt x="8505" y="12618"/>
                    <a:pt x="9406" y="9788"/>
                  </a:cubicBezTo>
                  <a:cubicBezTo>
                    <a:pt x="10106" y="7643"/>
                    <a:pt x="10681" y="5419"/>
                    <a:pt x="11070" y="3180"/>
                  </a:cubicBezTo>
                  <a:cubicBezTo>
                    <a:pt x="11241" y="2169"/>
                    <a:pt x="11412" y="1143"/>
                    <a:pt x="11428" y="117"/>
                  </a:cubicBezTo>
                  <a:cubicBezTo>
                    <a:pt x="11443" y="39"/>
                    <a:pt x="11385" y="0"/>
                    <a:pt x="11323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>
              <a:off x="5462300" y="4477450"/>
              <a:ext cx="405475" cy="469825"/>
            </a:xfrm>
            <a:custGeom>
              <a:avLst/>
              <a:gdLst/>
              <a:ahLst/>
              <a:cxnLst/>
              <a:rect l="l" t="t" r="r" b="b"/>
              <a:pathLst>
                <a:path w="16219" h="18793" extrusionOk="0">
                  <a:moveTo>
                    <a:pt x="8431" y="1"/>
                  </a:moveTo>
                  <a:cubicBezTo>
                    <a:pt x="4771" y="1"/>
                    <a:pt x="1456" y="3111"/>
                    <a:pt x="746" y="7426"/>
                  </a:cubicBezTo>
                  <a:cubicBezTo>
                    <a:pt x="0" y="11920"/>
                    <a:pt x="2410" y="16103"/>
                    <a:pt x="6142" y="17051"/>
                  </a:cubicBezTo>
                  <a:cubicBezTo>
                    <a:pt x="5644" y="17673"/>
                    <a:pt x="5178" y="18560"/>
                    <a:pt x="6453" y="18762"/>
                  </a:cubicBezTo>
                  <a:cubicBezTo>
                    <a:pt x="6574" y="18783"/>
                    <a:pt x="6682" y="18792"/>
                    <a:pt x="6778" y="18792"/>
                  </a:cubicBezTo>
                  <a:cubicBezTo>
                    <a:pt x="7689" y="18792"/>
                    <a:pt x="7495" y="17912"/>
                    <a:pt x="7199" y="17222"/>
                  </a:cubicBezTo>
                  <a:lnTo>
                    <a:pt x="7199" y="17222"/>
                  </a:lnTo>
                  <a:cubicBezTo>
                    <a:pt x="7383" y="17238"/>
                    <a:pt x="7565" y="17245"/>
                    <a:pt x="7747" y="17245"/>
                  </a:cubicBezTo>
                  <a:cubicBezTo>
                    <a:pt x="11435" y="17245"/>
                    <a:pt x="14745" y="14133"/>
                    <a:pt x="15456" y="9821"/>
                  </a:cubicBezTo>
                  <a:cubicBezTo>
                    <a:pt x="16218" y="5094"/>
                    <a:pt x="13544" y="740"/>
                    <a:pt x="9485" y="87"/>
                  </a:cubicBezTo>
                  <a:cubicBezTo>
                    <a:pt x="9132" y="29"/>
                    <a:pt x="8780" y="1"/>
                    <a:pt x="843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5720400" y="4530150"/>
              <a:ext cx="57950" cy="51725"/>
            </a:xfrm>
            <a:custGeom>
              <a:avLst/>
              <a:gdLst/>
              <a:ahLst/>
              <a:cxnLst/>
              <a:rect l="l" t="t" r="r" b="b"/>
              <a:pathLst>
                <a:path w="2318" h="2069" extrusionOk="0">
                  <a:moveTo>
                    <a:pt x="1158" y="0"/>
                  </a:moveTo>
                  <a:cubicBezTo>
                    <a:pt x="718" y="0"/>
                    <a:pt x="311" y="289"/>
                    <a:pt x="172" y="731"/>
                  </a:cubicBezTo>
                  <a:cubicBezTo>
                    <a:pt x="1" y="1276"/>
                    <a:pt x="312" y="1835"/>
                    <a:pt x="856" y="2022"/>
                  </a:cubicBezTo>
                  <a:cubicBezTo>
                    <a:pt x="957" y="2054"/>
                    <a:pt x="1059" y="2069"/>
                    <a:pt x="1159" y="2069"/>
                  </a:cubicBezTo>
                  <a:cubicBezTo>
                    <a:pt x="1595" y="2069"/>
                    <a:pt x="1992" y="1781"/>
                    <a:pt x="2131" y="1338"/>
                  </a:cubicBezTo>
                  <a:cubicBezTo>
                    <a:pt x="2318" y="794"/>
                    <a:pt x="2007" y="203"/>
                    <a:pt x="1462" y="47"/>
                  </a:cubicBezTo>
                  <a:cubicBezTo>
                    <a:pt x="1361" y="15"/>
                    <a:pt x="1259" y="0"/>
                    <a:pt x="1158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81;p8"/>
          <p:cNvSpPr/>
          <p:nvPr/>
        </p:nvSpPr>
        <p:spPr>
          <a:xfrm rot="-602453">
            <a:off x="7198979" y="1527458"/>
            <a:ext cx="3104674" cy="1589625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8"/>
          <p:cNvSpPr/>
          <p:nvPr/>
        </p:nvSpPr>
        <p:spPr>
          <a:xfrm>
            <a:off x="3600176" y="4192650"/>
            <a:ext cx="3233678" cy="1285599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" name="Google Shape;83;p8"/>
          <p:cNvGrpSpPr/>
          <p:nvPr/>
        </p:nvGrpSpPr>
        <p:grpSpPr>
          <a:xfrm>
            <a:off x="5703358" y="632417"/>
            <a:ext cx="2868342" cy="3726262"/>
            <a:chOff x="5703358" y="632417"/>
            <a:chExt cx="2868342" cy="3726262"/>
          </a:xfrm>
        </p:grpSpPr>
        <p:sp>
          <p:nvSpPr>
            <p:cNvPr id="84" name="Google Shape;84;p8"/>
            <p:cNvSpPr/>
            <p:nvPr/>
          </p:nvSpPr>
          <p:spPr>
            <a:xfrm>
              <a:off x="5985523" y="2381077"/>
              <a:ext cx="149874" cy="1170115"/>
            </a:xfrm>
            <a:custGeom>
              <a:avLst/>
              <a:gdLst/>
              <a:ahLst/>
              <a:cxnLst/>
              <a:rect l="l" t="t" r="r" b="b"/>
              <a:pathLst>
                <a:path w="1287" h="10048" extrusionOk="0">
                  <a:moveTo>
                    <a:pt x="215" y="0"/>
                  </a:moveTo>
                  <a:cubicBezTo>
                    <a:pt x="114" y="0"/>
                    <a:pt x="0" y="83"/>
                    <a:pt x="18" y="219"/>
                  </a:cubicBezTo>
                  <a:cubicBezTo>
                    <a:pt x="329" y="3438"/>
                    <a:pt x="609" y="6687"/>
                    <a:pt x="920" y="9906"/>
                  </a:cubicBezTo>
                  <a:cubicBezTo>
                    <a:pt x="933" y="10004"/>
                    <a:pt x="1001" y="10047"/>
                    <a:pt x="1074" y="10047"/>
                  </a:cubicBezTo>
                  <a:cubicBezTo>
                    <a:pt x="1175" y="10047"/>
                    <a:pt x="1287" y="9964"/>
                    <a:pt x="1278" y="9828"/>
                  </a:cubicBezTo>
                  <a:cubicBezTo>
                    <a:pt x="967" y="6610"/>
                    <a:pt x="671" y="3360"/>
                    <a:pt x="360" y="141"/>
                  </a:cubicBezTo>
                  <a:cubicBezTo>
                    <a:pt x="354" y="44"/>
                    <a:pt x="287" y="0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7018460" y="2939702"/>
              <a:ext cx="790363" cy="907514"/>
            </a:xfrm>
            <a:custGeom>
              <a:avLst/>
              <a:gdLst/>
              <a:ahLst/>
              <a:cxnLst/>
              <a:rect l="l" t="t" r="r" b="b"/>
              <a:pathLst>
                <a:path w="6787" h="7793" extrusionOk="0">
                  <a:moveTo>
                    <a:pt x="6539" y="1"/>
                  </a:moveTo>
                  <a:cubicBezTo>
                    <a:pt x="6502" y="1"/>
                    <a:pt x="6465" y="17"/>
                    <a:pt x="6433" y="56"/>
                  </a:cubicBezTo>
                  <a:cubicBezTo>
                    <a:pt x="4334" y="2528"/>
                    <a:pt x="2220" y="5000"/>
                    <a:pt x="120" y="7473"/>
                  </a:cubicBezTo>
                  <a:cubicBezTo>
                    <a:pt x="0" y="7605"/>
                    <a:pt x="121" y="7792"/>
                    <a:pt x="247" y="7792"/>
                  </a:cubicBezTo>
                  <a:cubicBezTo>
                    <a:pt x="284" y="7792"/>
                    <a:pt x="322" y="7776"/>
                    <a:pt x="354" y="7737"/>
                  </a:cubicBezTo>
                  <a:cubicBezTo>
                    <a:pt x="2453" y="5265"/>
                    <a:pt x="4567" y="2808"/>
                    <a:pt x="6667" y="336"/>
                  </a:cubicBezTo>
                  <a:cubicBezTo>
                    <a:pt x="6787" y="191"/>
                    <a:pt x="6665" y="1"/>
                    <a:pt x="6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5703358" y="632417"/>
              <a:ext cx="2868342" cy="2562188"/>
            </a:xfrm>
            <a:custGeom>
              <a:avLst/>
              <a:gdLst/>
              <a:ahLst/>
              <a:cxnLst/>
              <a:rect l="l" t="t" r="r" b="b"/>
              <a:pathLst>
                <a:path w="24631" h="22002" extrusionOk="0">
                  <a:moveTo>
                    <a:pt x="12322" y="0"/>
                  </a:moveTo>
                  <a:cubicBezTo>
                    <a:pt x="7651" y="0"/>
                    <a:pt x="3309" y="2995"/>
                    <a:pt x="1835" y="7694"/>
                  </a:cubicBezTo>
                  <a:cubicBezTo>
                    <a:pt x="0" y="13478"/>
                    <a:pt x="3219" y="19667"/>
                    <a:pt x="9003" y="21486"/>
                  </a:cubicBezTo>
                  <a:cubicBezTo>
                    <a:pt x="10108" y="21835"/>
                    <a:pt x="11226" y="22001"/>
                    <a:pt x="12325" y="22001"/>
                  </a:cubicBezTo>
                  <a:cubicBezTo>
                    <a:pt x="16997" y="22001"/>
                    <a:pt x="21326" y="19000"/>
                    <a:pt x="22811" y="14318"/>
                  </a:cubicBezTo>
                  <a:cubicBezTo>
                    <a:pt x="24630" y="8518"/>
                    <a:pt x="21427" y="2345"/>
                    <a:pt x="15627" y="510"/>
                  </a:cubicBezTo>
                  <a:cubicBezTo>
                    <a:pt x="14529" y="164"/>
                    <a:pt x="13417" y="0"/>
                    <a:pt x="12322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5984009" y="3529188"/>
              <a:ext cx="1010458" cy="829491"/>
            </a:xfrm>
            <a:custGeom>
              <a:avLst/>
              <a:gdLst/>
              <a:ahLst/>
              <a:cxnLst/>
              <a:rect l="l" t="t" r="r" b="b"/>
              <a:pathLst>
                <a:path w="8677" h="7123" extrusionOk="0">
                  <a:moveTo>
                    <a:pt x="2378" y="0"/>
                  </a:moveTo>
                  <a:cubicBezTo>
                    <a:pt x="1816" y="0"/>
                    <a:pt x="1275" y="363"/>
                    <a:pt x="1120" y="918"/>
                  </a:cubicBezTo>
                  <a:lnTo>
                    <a:pt x="202" y="3997"/>
                  </a:lnTo>
                  <a:cubicBezTo>
                    <a:pt x="0" y="4681"/>
                    <a:pt x="389" y="5396"/>
                    <a:pt x="1073" y="5614"/>
                  </a:cubicBezTo>
                  <a:lnTo>
                    <a:pt x="5956" y="7075"/>
                  </a:lnTo>
                  <a:cubicBezTo>
                    <a:pt x="6071" y="7107"/>
                    <a:pt x="6188" y="7122"/>
                    <a:pt x="6304" y="7122"/>
                  </a:cubicBezTo>
                  <a:cubicBezTo>
                    <a:pt x="6872" y="7122"/>
                    <a:pt x="7405" y="6758"/>
                    <a:pt x="7573" y="6189"/>
                  </a:cubicBezTo>
                  <a:lnTo>
                    <a:pt x="8475" y="3126"/>
                  </a:lnTo>
                  <a:cubicBezTo>
                    <a:pt x="8677" y="2442"/>
                    <a:pt x="8288" y="1727"/>
                    <a:pt x="7604" y="1509"/>
                  </a:cubicBezTo>
                  <a:lnTo>
                    <a:pt x="2721" y="47"/>
                  </a:lnTo>
                  <a:cubicBezTo>
                    <a:pt x="2608" y="16"/>
                    <a:pt x="2492" y="0"/>
                    <a:pt x="2378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263729" y="2950183"/>
              <a:ext cx="121576" cy="678569"/>
            </a:xfrm>
            <a:custGeom>
              <a:avLst/>
              <a:gdLst/>
              <a:ahLst/>
              <a:cxnLst/>
              <a:rect l="l" t="t" r="r" b="b"/>
              <a:pathLst>
                <a:path w="1044" h="5827" extrusionOk="0">
                  <a:moveTo>
                    <a:pt x="862" y="0"/>
                  </a:moveTo>
                  <a:cubicBezTo>
                    <a:pt x="776" y="0"/>
                    <a:pt x="685" y="55"/>
                    <a:pt x="677" y="168"/>
                  </a:cubicBezTo>
                  <a:cubicBezTo>
                    <a:pt x="459" y="1987"/>
                    <a:pt x="226" y="3822"/>
                    <a:pt x="8" y="5641"/>
                  </a:cubicBezTo>
                  <a:cubicBezTo>
                    <a:pt x="0" y="5764"/>
                    <a:pt x="95" y="5826"/>
                    <a:pt x="189" y="5826"/>
                  </a:cubicBezTo>
                  <a:cubicBezTo>
                    <a:pt x="274" y="5826"/>
                    <a:pt x="359" y="5775"/>
                    <a:pt x="366" y="5672"/>
                  </a:cubicBezTo>
                  <a:cubicBezTo>
                    <a:pt x="584" y="3837"/>
                    <a:pt x="817" y="2003"/>
                    <a:pt x="1019" y="183"/>
                  </a:cubicBezTo>
                  <a:cubicBezTo>
                    <a:pt x="1043" y="63"/>
                    <a:pt x="955" y="0"/>
                    <a:pt x="8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6834697" y="3202537"/>
              <a:ext cx="355762" cy="608464"/>
            </a:xfrm>
            <a:custGeom>
              <a:avLst/>
              <a:gdLst/>
              <a:ahLst/>
              <a:cxnLst/>
              <a:rect l="l" t="t" r="r" b="b"/>
              <a:pathLst>
                <a:path w="3055" h="5225" extrusionOk="0">
                  <a:moveTo>
                    <a:pt x="2802" y="0"/>
                  </a:moveTo>
                  <a:cubicBezTo>
                    <a:pt x="2752" y="0"/>
                    <a:pt x="2706" y="25"/>
                    <a:pt x="2678" y="84"/>
                  </a:cubicBezTo>
                  <a:cubicBezTo>
                    <a:pt x="1792" y="1686"/>
                    <a:pt x="936" y="3319"/>
                    <a:pt x="66" y="4936"/>
                  </a:cubicBezTo>
                  <a:cubicBezTo>
                    <a:pt x="1" y="5088"/>
                    <a:pt x="125" y="5225"/>
                    <a:pt x="243" y="5225"/>
                  </a:cubicBezTo>
                  <a:cubicBezTo>
                    <a:pt x="294" y="5225"/>
                    <a:pt x="344" y="5199"/>
                    <a:pt x="377" y="5138"/>
                  </a:cubicBezTo>
                  <a:cubicBezTo>
                    <a:pt x="1247" y="3521"/>
                    <a:pt x="2103" y="1888"/>
                    <a:pt x="2989" y="271"/>
                  </a:cubicBezTo>
                  <a:cubicBezTo>
                    <a:pt x="3055" y="140"/>
                    <a:pt x="2920" y="0"/>
                    <a:pt x="28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6032919" y="3454309"/>
              <a:ext cx="1091975" cy="446828"/>
            </a:xfrm>
            <a:custGeom>
              <a:avLst/>
              <a:gdLst/>
              <a:ahLst/>
              <a:cxnLst/>
              <a:rect l="l" t="t" r="r" b="b"/>
              <a:pathLst>
                <a:path w="9377" h="3837" extrusionOk="0">
                  <a:moveTo>
                    <a:pt x="734" y="0"/>
                  </a:moveTo>
                  <a:cubicBezTo>
                    <a:pt x="456" y="0"/>
                    <a:pt x="208" y="184"/>
                    <a:pt x="109" y="457"/>
                  </a:cubicBezTo>
                  <a:cubicBezTo>
                    <a:pt x="0" y="815"/>
                    <a:pt x="187" y="1172"/>
                    <a:pt x="544" y="1297"/>
                  </a:cubicBezTo>
                  <a:lnTo>
                    <a:pt x="8443" y="3800"/>
                  </a:lnTo>
                  <a:cubicBezTo>
                    <a:pt x="8516" y="3825"/>
                    <a:pt x="8589" y="3837"/>
                    <a:pt x="8660" y="3837"/>
                  </a:cubicBezTo>
                  <a:cubicBezTo>
                    <a:pt x="8941" y="3837"/>
                    <a:pt x="9196" y="3653"/>
                    <a:pt x="9283" y="3380"/>
                  </a:cubicBezTo>
                  <a:cubicBezTo>
                    <a:pt x="9376" y="3007"/>
                    <a:pt x="9190" y="2634"/>
                    <a:pt x="8832" y="2525"/>
                  </a:cubicBezTo>
                  <a:lnTo>
                    <a:pt x="949" y="37"/>
                  </a:lnTo>
                  <a:cubicBezTo>
                    <a:pt x="876" y="12"/>
                    <a:pt x="804" y="0"/>
                    <a:pt x="734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6264661" y="2883921"/>
              <a:ext cx="999628" cy="415386"/>
            </a:xfrm>
            <a:custGeom>
              <a:avLst/>
              <a:gdLst/>
              <a:ahLst/>
              <a:cxnLst/>
              <a:rect l="l" t="t" r="r" b="b"/>
              <a:pathLst>
                <a:path w="8584" h="3567" extrusionOk="0">
                  <a:moveTo>
                    <a:pt x="748" y="0"/>
                  </a:moveTo>
                  <a:cubicBezTo>
                    <a:pt x="467" y="0"/>
                    <a:pt x="212" y="184"/>
                    <a:pt x="125" y="457"/>
                  </a:cubicBezTo>
                  <a:cubicBezTo>
                    <a:pt x="0" y="815"/>
                    <a:pt x="203" y="1188"/>
                    <a:pt x="545" y="1297"/>
                  </a:cubicBezTo>
                  <a:lnTo>
                    <a:pt x="7620" y="3536"/>
                  </a:lnTo>
                  <a:cubicBezTo>
                    <a:pt x="7688" y="3557"/>
                    <a:pt x="7757" y="3567"/>
                    <a:pt x="7825" y="3567"/>
                  </a:cubicBezTo>
                  <a:cubicBezTo>
                    <a:pt x="8111" y="3567"/>
                    <a:pt x="8371" y="3389"/>
                    <a:pt x="8459" y="3100"/>
                  </a:cubicBezTo>
                  <a:cubicBezTo>
                    <a:pt x="8584" y="2758"/>
                    <a:pt x="8382" y="2385"/>
                    <a:pt x="8039" y="2276"/>
                  </a:cubicBezTo>
                  <a:lnTo>
                    <a:pt x="964" y="37"/>
                  </a:lnTo>
                  <a:cubicBezTo>
                    <a:pt x="892" y="12"/>
                    <a:pt x="819" y="0"/>
                    <a:pt x="748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8"/>
          <p:cNvSpPr txBox="1">
            <a:spLocks noGrp="1"/>
          </p:cNvSpPr>
          <p:nvPr>
            <p:ph type="title"/>
          </p:nvPr>
        </p:nvSpPr>
        <p:spPr>
          <a:xfrm>
            <a:off x="753800" y="-159450"/>
            <a:ext cx="48033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None/>
              <a:defRPr sz="7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7">
    <p:bg>
      <p:bgPr>
        <a:solidFill>
          <a:schemeClr val="lt1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4"/>
          <p:cNvSpPr/>
          <p:nvPr/>
        </p:nvSpPr>
        <p:spPr>
          <a:xfrm rot="3581592">
            <a:off x="4810594" y="1111257"/>
            <a:ext cx="3443754" cy="3087564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4"/>
          <p:cNvSpPr/>
          <p:nvPr/>
        </p:nvSpPr>
        <p:spPr>
          <a:xfrm rot="-1367083" flipH="1">
            <a:off x="1059456" y="1111223"/>
            <a:ext cx="3443718" cy="3087634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4"/>
          <p:cNvSpPr/>
          <p:nvPr/>
        </p:nvSpPr>
        <p:spPr>
          <a:xfrm>
            <a:off x="2175212" y="613575"/>
            <a:ext cx="1139400" cy="1139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4"/>
          <p:cNvSpPr/>
          <p:nvPr/>
        </p:nvSpPr>
        <p:spPr>
          <a:xfrm>
            <a:off x="5905588" y="613575"/>
            <a:ext cx="1139400" cy="1139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4"/>
          <p:cNvSpPr/>
          <p:nvPr/>
        </p:nvSpPr>
        <p:spPr>
          <a:xfrm rot="-602440">
            <a:off x="7209893" y="-68931"/>
            <a:ext cx="2680051" cy="1372178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4"/>
          <p:cNvSpPr/>
          <p:nvPr/>
        </p:nvSpPr>
        <p:spPr>
          <a:xfrm>
            <a:off x="-2133675" y="3554589"/>
            <a:ext cx="3886853" cy="1545346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0" name="Google Shape;290;p24"/>
          <p:cNvGrpSpPr/>
          <p:nvPr/>
        </p:nvGrpSpPr>
        <p:grpSpPr>
          <a:xfrm rot="2700000">
            <a:off x="6288854" y="1515720"/>
            <a:ext cx="2730729" cy="5439086"/>
            <a:chOff x="7532868" y="327700"/>
            <a:chExt cx="2730755" cy="5439139"/>
          </a:xfrm>
        </p:grpSpPr>
        <p:sp>
          <p:nvSpPr>
            <p:cNvPr id="291" name="Google Shape;291;p24"/>
            <p:cNvSpPr/>
            <p:nvPr/>
          </p:nvSpPr>
          <p:spPr>
            <a:xfrm>
              <a:off x="8611752" y="2231057"/>
              <a:ext cx="1459977" cy="3535782"/>
            </a:xfrm>
            <a:custGeom>
              <a:avLst/>
              <a:gdLst/>
              <a:ahLst/>
              <a:cxnLst/>
              <a:rect l="l" t="t" r="r" b="b"/>
              <a:pathLst>
                <a:path w="21434" h="51909" extrusionOk="0">
                  <a:moveTo>
                    <a:pt x="323" y="1"/>
                  </a:moveTo>
                  <a:cubicBezTo>
                    <a:pt x="168" y="1"/>
                    <a:pt x="0" y="134"/>
                    <a:pt x="38" y="341"/>
                  </a:cubicBezTo>
                  <a:cubicBezTo>
                    <a:pt x="1422" y="6996"/>
                    <a:pt x="4314" y="13900"/>
                    <a:pt x="9367" y="18581"/>
                  </a:cubicBezTo>
                  <a:cubicBezTo>
                    <a:pt x="12539" y="21535"/>
                    <a:pt x="16271" y="23945"/>
                    <a:pt x="18744" y="27584"/>
                  </a:cubicBezTo>
                  <a:cubicBezTo>
                    <a:pt x="20065" y="29527"/>
                    <a:pt x="20781" y="31782"/>
                    <a:pt x="20921" y="34130"/>
                  </a:cubicBezTo>
                  <a:cubicBezTo>
                    <a:pt x="21045" y="36260"/>
                    <a:pt x="20407" y="38204"/>
                    <a:pt x="19397" y="40039"/>
                  </a:cubicBezTo>
                  <a:cubicBezTo>
                    <a:pt x="16194" y="45870"/>
                    <a:pt x="9678" y="50208"/>
                    <a:pt x="3210" y="51421"/>
                  </a:cubicBezTo>
                  <a:cubicBezTo>
                    <a:pt x="2903" y="51465"/>
                    <a:pt x="3022" y="51908"/>
                    <a:pt x="3297" y="51908"/>
                  </a:cubicBezTo>
                  <a:cubicBezTo>
                    <a:pt x="3314" y="51908"/>
                    <a:pt x="3332" y="51906"/>
                    <a:pt x="3350" y="51903"/>
                  </a:cubicBezTo>
                  <a:cubicBezTo>
                    <a:pt x="8186" y="51001"/>
                    <a:pt x="12602" y="48466"/>
                    <a:pt x="16116" y="45061"/>
                  </a:cubicBezTo>
                  <a:cubicBezTo>
                    <a:pt x="18868" y="42371"/>
                    <a:pt x="21434" y="38717"/>
                    <a:pt x="21434" y="34721"/>
                  </a:cubicBezTo>
                  <a:cubicBezTo>
                    <a:pt x="21434" y="25034"/>
                    <a:pt x="11467" y="21520"/>
                    <a:pt x="6553" y="14693"/>
                  </a:cubicBezTo>
                  <a:cubicBezTo>
                    <a:pt x="3536" y="10526"/>
                    <a:pt x="1593" y="5239"/>
                    <a:pt x="551" y="186"/>
                  </a:cubicBezTo>
                  <a:cubicBezTo>
                    <a:pt x="520" y="57"/>
                    <a:pt x="425" y="1"/>
                    <a:pt x="323" y="1"/>
                  </a:cubicBezTo>
                  <a:close/>
                </a:path>
              </a:pathLst>
            </a:custGeom>
            <a:solidFill>
              <a:srgbClr val="80CACE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4"/>
            <p:cNvSpPr/>
            <p:nvPr/>
          </p:nvSpPr>
          <p:spPr>
            <a:xfrm>
              <a:off x="8526880" y="2606375"/>
              <a:ext cx="229411" cy="149717"/>
            </a:xfrm>
            <a:custGeom>
              <a:avLst/>
              <a:gdLst/>
              <a:ahLst/>
              <a:cxnLst/>
              <a:rect l="l" t="t" r="r" b="b"/>
              <a:pathLst>
                <a:path w="3368" h="2198" extrusionOk="0">
                  <a:moveTo>
                    <a:pt x="1424" y="0"/>
                  </a:moveTo>
                  <a:cubicBezTo>
                    <a:pt x="642" y="0"/>
                    <a:pt x="1" y="289"/>
                    <a:pt x="366" y="1378"/>
                  </a:cubicBezTo>
                  <a:cubicBezTo>
                    <a:pt x="575" y="1976"/>
                    <a:pt x="876" y="2198"/>
                    <a:pt x="1208" y="2198"/>
                  </a:cubicBezTo>
                  <a:cubicBezTo>
                    <a:pt x="2161" y="2198"/>
                    <a:pt x="3367" y="367"/>
                    <a:pt x="3367" y="367"/>
                  </a:cubicBezTo>
                  <a:cubicBezTo>
                    <a:pt x="3367" y="367"/>
                    <a:pt x="2306" y="0"/>
                    <a:pt x="1424" y="0"/>
                  </a:cubicBez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4"/>
            <p:cNvSpPr/>
            <p:nvPr/>
          </p:nvSpPr>
          <p:spPr>
            <a:xfrm>
              <a:off x="8730818" y="2516121"/>
              <a:ext cx="228866" cy="149376"/>
            </a:xfrm>
            <a:custGeom>
              <a:avLst/>
              <a:gdLst/>
              <a:ahLst/>
              <a:cxnLst/>
              <a:rect l="l" t="t" r="r" b="b"/>
              <a:pathLst>
                <a:path w="3360" h="2193" extrusionOk="0">
                  <a:moveTo>
                    <a:pt x="2160" y="1"/>
                  </a:moveTo>
                  <a:cubicBezTo>
                    <a:pt x="1215" y="1"/>
                    <a:pt x="0" y="1832"/>
                    <a:pt x="0" y="1832"/>
                  </a:cubicBezTo>
                  <a:cubicBezTo>
                    <a:pt x="0" y="1832"/>
                    <a:pt x="1056" y="2193"/>
                    <a:pt x="1935" y="2193"/>
                  </a:cubicBezTo>
                  <a:cubicBezTo>
                    <a:pt x="2718" y="2193"/>
                    <a:pt x="3360" y="1906"/>
                    <a:pt x="2986" y="821"/>
                  </a:cubicBezTo>
                  <a:cubicBezTo>
                    <a:pt x="2785" y="223"/>
                    <a:pt x="2489" y="1"/>
                    <a:pt x="2160" y="1"/>
                  </a:cubicBez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4"/>
            <p:cNvSpPr/>
            <p:nvPr/>
          </p:nvSpPr>
          <p:spPr>
            <a:xfrm>
              <a:off x="8665155" y="2952334"/>
              <a:ext cx="230910" cy="151011"/>
            </a:xfrm>
            <a:custGeom>
              <a:avLst/>
              <a:gdLst/>
              <a:ahLst/>
              <a:cxnLst/>
              <a:rect l="l" t="t" r="r" b="b"/>
              <a:pathLst>
                <a:path w="3390" h="2217" extrusionOk="0">
                  <a:moveTo>
                    <a:pt x="1668" y="0"/>
                  </a:moveTo>
                  <a:cubicBezTo>
                    <a:pt x="790" y="0"/>
                    <a:pt x="1" y="282"/>
                    <a:pt x="482" y="1445"/>
                  </a:cubicBezTo>
                  <a:cubicBezTo>
                    <a:pt x="716" y="2005"/>
                    <a:pt x="1012" y="2216"/>
                    <a:pt x="1324" y="2216"/>
                  </a:cubicBezTo>
                  <a:cubicBezTo>
                    <a:pt x="2278" y="2216"/>
                    <a:pt x="3390" y="248"/>
                    <a:pt x="3390" y="248"/>
                  </a:cubicBezTo>
                  <a:cubicBezTo>
                    <a:pt x="3390" y="248"/>
                    <a:pt x="2490" y="0"/>
                    <a:pt x="1668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4"/>
            <p:cNvSpPr/>
            <p:nvPr/>
          </p:nvSpPr>
          <p:spPr>
            <a:xfrm>
              <a:off x="8871681" y="2844848"/>
              <a:ext cx="231659" cy="151352"/>
            </a:xfrm>
            <a:custGeom>
              <a:avLst/>
              <a:gdLst/>
              <a:ahLst/>
              <a:cxnLst/>
              <a:rect l="l" t="t" r="r" b="b"/>
              <a:pathLst>
                <a:path w="3401" h="2222" extrusionOk="0">
                  <a:moveTo>
                    <a:pt x="2076" y="0"/>
                  </a:moveTo>
                  <a:cubicBezTo>
                    <a:pt x="1124" y="0"/>
                    <a:pt x="0" y="1982"/>
                    <a:pt x="0" y="1982"/>
                  </a:cubicBezTo>
                  <a:cubicBezTo>
                    <a:pt x="0" y="1982"/>
                    <a:pt x="890" y="2222"/>
                    <a:pt x="1709" y="2222"/>
                  </a:cubicBezTo>
                  <a:cubicBezTo>
                    <a:pt x="2596" y="2222"/>
                    <a:pt x="3401" y="1941"/>
                    <a:pt x="2908" y="769"/>
                  </a:cubicBezTo>
                  <a:cubicBezTo>
                    <a:pt x="2679" y="211"/>
                    <a:pt x="2386" y="0"/>
                    <a:pt x="207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4"/>
            <p:cNvSpPr/>
            <p:nvPr/>
          </p:nvSpPr>
          <p:spPr>
            <a:xfrm>
              <a:off x="8846206" y="3271184"/>
              <a:ext cx="247939" cy="158844"/>
            </a:xfrm>
            <a:custGeom>
              <a:avLst/>
              <a:gdLst/>
              <a:ahLst/>
              <a:cxnLst/>
              <a:rect l="l" t="t" r="r" b="b"/>
              <a:pathLst>
                <a:path w="3640" h="2332" extrusionOk="0">
                  <a:moveTo>
                    <a:pt x="2934" y="1"/>
                  </a:moveTo>
                  <a:cubicBezTo>
                    <a:pt x="1852" y="1"/>
                    <a:pt x="0" y="206"/>
                    <a:pt x="950" y="1709"/>
                  </a:cubicBezTo>
                  <a:cubicBezTo>
                    <a:pt x="1232" y="2156"/>
                    <a:pt x="1518" y="2332"/>
                    <a:pt x="1793" y="2332"/>
                  </a:cubicBezTo>
                  <a:cubicBezTo>
                    <a:pt x="2790" y="2332"/>
                    <a:pt x="3640" y="30"/>
                    <a:pt x="3640" y="30"/>
                  </a:cubicBezTo>
                  <a:cubicBezTo>
                    <a:pt x="3640" y="30"/>
                    <a:pt x="3341" y="1"/>
                    <a:pt x="2934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4"/>
            <p:cNvSpPr/>
            <p:nvPr/>
          </p:nvSpPr>
          <p:spPr>
            <a:xfrm>
              <a:off x="9069762" y="3131206"/>
              <a:ext cx="246849" cy="158844"/>
            </a:xfrm>
            <a:custGeom>
              <a:avLst/>
              <a:gdLst/>
              <a:ahLst/>
              <a:cxnLst/>
              <a:rect l="l" t="t" r="r" b="b"/>
              <a:pathLst>
                <a:path w="3624" h="2332" extrusionOk="0">
                  <a:moveTo>
                    <a:pt x="1839" y="1"/>
                  </a:moveTo>
                  <a:cubicBezTo>
                    <a:pt x="850" y="1"/>
                    <a:pt x="0" y="2302"/>
                    <a:pt x="0" y="2302"/>
                  </a:cubicBezTo>
                  <a:cubicBezTo>
                    <a:pt x="0" y="2302"/>
                    <a:pt x="297" y="2331"/>
                    <a:pt x="702" y="2331"/>
                  </a:cubicBezTo>
                  <a:cubicBezTo>
                    <a:pt x="1781" y="2331"/>
                    <a:pt x="3624" y="2126"/>
                    <a:pt x="2675" y="623"/>
                  </a:cubicBezTo>
                  <a:cubicBezTo>
                    <a:pt x="2395" y="176"/>
                    <a:pt x="2112" y="1"/>
                    <a:pt x="1839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4"/>
            <p:cNvSpPr/>
            <p:nvPr/>
          </p:nvSpPr>
          <p:spPr>
            <a:xfrm>
              <a:off x="9054912" y="3530568"/>
              <a:ext cx="271166" cy="176418"/>
            </a:xfrm>
            <a:custGeom>
              <a:avLst/>
              <a:gdLst/>
              <a:ahLst/>
              <a:cxnLst/>
              <a:rect l="l" t="t" r="r" b="b"/>
              <a:pathLst>
                <a:path w="3981" h="2590" extrusionOk="0">
                  <a:moveTo>
                    <a:pt x="3981" y="0"/>
                  </a:moveTo>
                  <a:cubicBezTo>
                    <a:pt x="3981" y="0"/>
                    <a:pt x="0" y="280"/>
                    <a:pt x="1633" y="2115"/>
                  </a:cubicBezTo>
                  <a:cubicBezTo>
                    <a:pt x="1944" y="2452"/>
                    <a:pt x="2221" y="2590"/>
                    <a:pt x="2466" y="2590"/>
                  </a:cubicBezTo>
                  <a:cubicBezTo>
                    <a:pt x="3529" y="2590"/>
                    <a:pt x="3981" y="0"/>
                    <a:pt x="3981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4"/>
            <p:cNvSpPr/>
            <p:nvPr/>
          </p:nvSpPr>
          <p:spPr>
            <a:xfrm>
              <a:off x="9307008" y="3372199"/>
              <a:ext cx="271166" cy="176418"/>
            </a:xfrm>
            <a:custGeom>
              <a:avLst/>
              <a:gdLst/>
              <a:ahLst/>
              <a:cxnLst/>
              <a:rect l="l" t="t" r="r" b="b"/>
              <a:pathLst>
                <a:path w="3981" h="2590" extrusionOk="0">
                  <a:moveTo>
                    <a:pt x="1521" y="0"/>
                  </a:moveTo>
                  <a:cubicBezTo>
                    <a:pt x="462" y="0"/>
                    <a:pt x="0" y="2590"/>
                    <a:pt x="0" y="2590"/>
                  </a:cubicBezTo>
                  <a:cubicBezTo>
                    <a:pt x="0" y="2590"/>
                    <a:pt x="3981" y="2279"/>
                    <a:pt x="2348" y="475"/>
                  </a:cubicBezTo>
                  <a:cubicBezTo>
                    <a:pt x="2040" y="137"/>
                    <a:pt x="1764" y="0"/>
                    <a:pt x="1521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4"/>
            <p:cNvSpPr/>
            <p:nvPr/>
          </p:nvSpPr>
          <p:spPr>
            <a:xfrm>
              <a:off x="9324991" y="3754056"/>
              <a:ext cx="270144" cy="181050"/>
            </a:xfrm>
            <a:custGeom>
              <a:avLst/>
              <a:gdLst/>
              <a:ahLst/>
              <a:cxnLst/>
              <a:rect l="l" t="t" r="r" b="b"/>
              <a:pathLst>
                <a:path w="3966" h="2658" extrusionOk="0">
                  <a:moveTo>
                    <a:pt x="3966" y="0"/>
                  </a:moveTo>
                  <a:lnTo>
                    <a:pt x="3966" y="0"/>
                  </a:lnTo>
                  <a:cubicBezTo>
                    <a:pt x="3965" y="0"/>
                    <a:pt x="0" y="467"/>
                    <a:pt x="1711" y="2208"/>
                  </a:cubicBezTo>
                  <a:cubicBezTo>
                    <a:pt x="2027" y="2527"/>
                    <a:pt x="2302" y="2657"/>
                    <a:pt x="2542" y="2657"/>
                  </a:cubicBezTo>
                  <a:cubicBezTo>
                    <a:pt x="3622" y="2657"/>
                    <a:pt x="3966" y="0"/>
                    <a:pt x="396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4"/>
            <p:cNvSpPr/>
            <p:nvPr/>
          </p:nvSpPr>
          <p:spPr>
            <a:xfrm>
              <a:off x="9575997" y="3591055"/>
              <a:ext cx="271234" cy="181050"/>
            </a:xfrm>
            <a:custGeom>
              <a:avLst/>
              <a:gdLst/>
              <a:ahLst/>
              <a:cxnLst/>
              <a:rect l="l" t="t" r="r" b="b"/>
              <a:pathLst>
                <a:path w="3982" h="2658" extrusionOk="0">
                  <a:moveTo>
                    <a:pt x="1425" y="0"/>
                  </a:moveTo>
                  <a:cubicBezTo>
                    <a:pt x="344" y="0"/>
                    <a:pt x="1" y="2658"/>
                    <a:pt x="1" y="2658"/>
                  </a:cubicBezTo>
                  <a:cubicBezTo>
                    <a:pt x="1" y="2658"/>
                    <a:pt x="3981" y="2191"/>
                    <a:pt x="2255" y="450"/>
                  </a:cubicBezTo>
                  <a:cubicBezTo>
                    <a:pt x="1939" y="131"/>
                    <a:pt x="1664" y="0"/>
                    <a:pt x="142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4"/>
            <p:cNvSpPr/>
            <p:nvPr/>
          </p:nvSpPr>
          <p:spPr>
            <a:xfrm>
              <a:off x="9552702" y="3972231"/>
              <a:ext cx="273345" cy="171173"/>
            </a:xfrm>
            <a:custGeom>
              <a:avLst/>
              <a:gdLst/>
              <a:ahLst/>
              <a:cxnLst/>
              <a:rect l="l" t="t" r="r" b="b"/>
              <a:pathLst>
                <a:path w="4013" h="2513" extrusionOk="0">
                  <a:moveTo>
                    <a:pt x="4012" y="0"/>
                  </a:moveTo>
                  <a:lnTo>
                    <a:pt x="4012" y="0"/>
                  </a:lnTo>
                  <a:cubicBezTo>
                    <a:pt x="4012" y="0"/>
                    <a:pt x="1" y="63"/>
                    <a:pt x="1540" y="1991"/>
                  </a:cubicBezTo>
                  <a:cubicBezTo>
                    <a:pt x="1842" y="2363"/>
                    <a:pt x="2120" y="2512"/>
                    <a:pt x="2373" y="2512"/>
                  </a:cubicBezTo>
                  <a:cubicBezTo>
                    <a:pt x="3409" y="2512"/>
                    <a:pt x="4012" y="0"/>
                    <a:pt x="4012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4"/>
            <p:cNvSpPr/>
            <p:nvPr/>
          </p:nvSpPr>
          <p:spPr>
            <a:xfrm>
              <a:off x="9804798" y="3818630"/>
              <a:ext cx="272256" cy="170628"/>
            </a:xfrm>
            <a:custGeom>
              <a:avLst/>
              <a:gdLst/>
              <a:ahLst/>
              <a:cxnLst/>
              <a:rect l="l" t="t" r="r" b="b"/>
              <a:pathLst>
                <a:path w="3997" h="2505" extrusionOk="0">
                  <a:moveTo>
                    <a:pt x="1634" y="0"/>
                  </a:moveTo>
                  <a:cubicBezTo>
                    <a:pt x="601" y="0"/>
                    <a:pt x="0" y="2504"/>
                    <a:pt x="0" y="2504"/>
                  </a:cubicBezTo>
                  <a:cubicBezTo>
                    <a:pt x="0" y="2504"/>
                    <a:pt x="3996" y="2457"/>
                    <a:pt x="2473" y="529"/>
                  </a:cubicBezTo>
                  <a:cubicBezTo>
                    <a:pt x="2169" y="152"/>
                    <a:pt x="1888" y="0"/>
                    <a:pt x="1634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4"/>
            <p:cNvSpPr/>
            <p:nvPr/>
          </p:nvSpPr>
          <p:spPr>
            <a:xfrm>
              <a:off x="9783137" y="4222624"/>
              <a:ext cx="229275" cy="149853"/>
            </a:xfrm>
            <a:custGeom>
              <a:avLst/>
              <a:gdLst/>
              <a:ahLst/>
              <a:cxnLst/>
              <a:rect l="l" t="t" r="r" b="b"/>
              <a:pathLst>
                <a:path w="3366" h="2200" extrusionOk="0">
                  <a:moveTo>
                    <a:pt x="1474" y="0"/>
                  </a:moveTo>
                  <a:cubicBezTo>
                    <a:pt x="670" y="0"/>
                    <a:pt x="0" y="288"/>
                    <a:pt x="396" y="1393"/>
                  </a:cubicBezTo>
                  <a:cubicBezTo>
                    <a:pt x="602" y="1981"/>
                    <a:pt x="897" y="2199"/>
                    <a:pt x="1221" y="2199"/>
                  </a:cubicBezTo>
                  <a:cubicBezTo>
                    <a:pt x="2167" y="2199"/>
                    <a:pt x="3366" y="336"/>
                    <a:pt x="3366" y="336"/>
                  </a:cubicBezTo>
                  <a:cubicBezTo>
                    <a:pt x="3366" y="336"/>
                    <a:pt x="2342" y="0"/>
                    <a:pt x="1474" y="0"/>
                  </a:cubicBezTo>
                  <a:close/>
                </a:path>
              </a:pathLst>
            </a:custGeom>
            <a:solidFill>
              <a:srgbClr val="FF3E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4"/>
            <p:cNvSpPr/>
            <p:nvPr/>
          </p:nvSpPr>
          <p:spPr>
            <a:xfrm>
              <a:off x="9985917" y="4127058"/>
              <a:ext cx="229888" cy="149444"/>
            </a:xfrm>
            <a:custGeom>
              <a:avLst/>
              <a:gdLst/>
              <a:ahLst/>
              <a:cxnLst/>
              <a:rect l="l" t="t" r="r" b="b"/>
              <a:pathLst>
                <a:path w="3375" h="2194" extrusionOk="0">
                  <a:moveTo>
                    <a:pt x="2145" y="0"/>
                  </a:moveTo>
                  <a:cubicBezTo>
                    <a:pt x="1199" y="0"/>
                    <a:pt x="0" y="1863"/>
                    <a:pt x="0" y="1863"/>
                  </a:cubicBezTo>
                  <a:cubicBezTo>
                    <a:pt x="0" y="1863"/>
                    <a:pt x="1023" y="2193"/>
                    <a:pt x="1891" y="2193"/>
                  </a:cubicBezTo>
                  <a:cubicBezTo>
                    <a:pt x="2700" y="2193"/>
                    <a:pt x="3375" y="1908"/>
                    <a:pt x="2970" y="806"/>
                  </a:cubicBezTo>
                  <a:cubicBezTo>
                    <a:pt x="2764" y="219"/>
                    <a:pt x="2469" y="0"/>
                    <a:pt x="2145" y="0"/>
                  </a:cubicBezTo>
                  <a:close/>
                </a:path>
              </a:pathLst>
            </a:custGeom>
            <a:solidFill>
              <a:srgbClr val="FF3E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4"/>
            <p:cNvSpPr/>
            <p:nvPr/>
          </p:nvSpPr>
          <p:spPr>
            <a:xfrm>
              <a:off x="9855067" y="4474448"/>
              <a:ext cx="218785" cy="148627"/>
            </a:xfrm>
            <a:custGeom>
              <a:avLst/>
              <a:gdLst/>
              <a:ahLst/>
              <a:cxnLst/>
              <a:rect l="l" t="t" r="r" b="b"/>
              <a:pathLst>
                <a:path w="3212" h="2182" extrusionOk="0">
                  <a:moveTo>
                    <a:pt x="869" y="1"/>
                  </a:moveTo>
                  <a:cubicBezTo>
                    <a:pt x="433" y="1"/>
                    <a:pt x="100" y="265"/>
                    <a:pt x="55" y="1039"/>
                  </a:cubicBezTo>
                  <a:cubicBezTo>
                    <a:pt x="1" y="1902"/>
                    <a:pt x="374" y="2182"/>
                    <a:pt x="880" y="2182"/>
                  </a:cubicBezTo>
                  <a:cubicBezTo>
                    <a:pt x="1817" y="2182"/>
                    <a:pt x="3212" y="1226"/>
                    <a:pt x="3212" y="1226"/>
                  </a:cubicBezTo>
                  <a:cubicBezTo>
                    <a:pt x="3212" y="1226"/>
                    <a:pt x="1805" y="1"/>
                    <a:pt x="869" y="1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4"/>
            <p:cNvSpPr/>
            <p:nvPr/>
          </p:nvSpPr>
          <p:spPr>
            <a:xfrm>
              <a:off x="10045178" y="4490727"/>
              <a:ext cx="218445" cy="148627"/>
            </a:xfrm>
            <a:custGeom>
              <a:avLst/>
              <a:gdLst/>
              <a:ahLst/>
              <a:cxnLst/>
              <a:rect l="l" t="t" r="r" b="b"/>
              <a:pathLst>
                <a:path w="3207" h="2182" extrusionOk="0">
                  <a:moveTo>
                    <a:pt x="2325" y="0"/>
                  </a:moveTo>
                  <a:cubicBezTo>
                    <a:pt x="1389" y="0"/>
                    <a:pt x="1" y="956"/>
                    <a:pt x="1" y="956"/>
                  </a:cubicBezTo>
                  <a:cubicBezTo>
                    <a:pt x="1" y="956"/>
                    <a:pt x="1407" y="2181"/>
                    <a:pt x="2344" y="2181"/>
                  </a:cubicBezTo>
                  <a:cubicBezTo>
                    <a:pt x="2779" y="2181"/>
                    <a:pt x="3113" y="1917"/>
                    <a:pt x="3157" y="1143"/>
                  </a:cubicBezTo>
                  <a:cubicBezTo>
                    <a:pt x="3207" y="280"/>
                    <a:pt x="2832" y="0"/>
                    <a:pt x="2325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4"/>
            <p:cNvSpPr/>
            <p:nvPr/>
          </p:nvSpPr>
          <p:spPr>
            <a:xfrm>
              <a:off x="9800643" y="4726612"/>
              <a:ext cx="226619" cy="149240"/>
            </a:xfrm>
            <a:custGeom>
              <a:avLst/>
              <a:gdLst/>
              <a:ahLst/>
              <a:cxnLst/>
              <a:rect l="l" t="t" r="r" b="b"/>
              <a:pathLst>
                <a:path w="3327" h="2191" extrusionOk="0">
                  <a:moveTo>
                    <a:pt x="1115" y="0"/>
                  </a:moveTo>
                  <a:cubicBezTo>
                    <a:pt x="770" y="0"/>
                    <a:pt x="470" y="232"/>
                    <a:pt x="295" y="867"/>
                  </a:cubicBezTo>
                  <a:cubicBezTo>
                    <a:pt x="0" y="1901"/>
                    <a:pt x="553" y="2190"/>
                    <a:pt x="1263" y="2190"/>
                  </a:cubicBezTo>
                  <a:cubicBezTo>
                    <a:pt x="2167" y="2190"/>
                    <a:pt x="3327" y="1722"/>
                    <a:pt x="3327" y="1722"/>
                  </a:cubicBezTo>
                  <a:cubicBezTo>
                    <a:pt x="3327" y="1722"/>
                    <a:pt x="2054" y="0"/>
                    <a:pt x="1115" y="0"/>
                  </a:cubicBez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4"/>
            <p:cNvSpPr/>
            <p:nvPr/>
          </p:nvSpPr>
          <p:spPr>
            <a:xfrm>
              <a:off x="10001788" y="4803583"/>
              <a:ext cx="227095" cy="148763"/>
            </a:xfrm>
            <a:custGeom>
              <a:avLst/>
              <a:gdLst/>
              <a:ahLst/>
              <a:cxnLst/>
              <a:rect l="l" t="t" r="r" b="b"/>
              <a:pathLst>
                <a:path w="3334" h="2184" extrusionOk="0">
                  <a:moveTo>
                    <a:pt x="2070" y="0"/>
                  </a:moveTo>
                  <a:cubicBezTo>
                    <a:pt x="1165" y="0"/>
                    <a:pt x="0" y="468"/>
                    <a:pt x="0" y="468"/>
                  </a:cubicBezTo>
                  <a:cubicBezTo>
                    <a:pt x="0" y="468"/>
                    <a:pt x="1274" y="2183"/>
                    <a:pt x="2214" y="2183"/>
                  </a:cubicBezTo>
                  <a:cubicBezTo>
                    <a:pt x="2558" y="2183"/>
                    <a:pt x="2857" y="1953"/>
                    <a:pt x="3033" y="1323"/>
                  </a:cubicBezTo>
                  <a:cubicBezTo>
                    <a:pt x="3334" y="290"/>
                    <a:pt x="2782" y="0"/>
                    <a:pt x="2070" y="0"/>
                  </a:cubicBez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4"/>
            <p:cNvSpPr/>
            <p:nvPr/>
          </p:nvSpPr>
          <p:spPr>
            <a:xfrm>
              <a:off x="9562238" y="4968287"/>
              <a:ext cx="271234" cy="171173"/>
            </a:xfrm>
            <a:custGeom>
              <a:avLst/>
              <a:gdLst/>
              <a:ahLst/>
              <a:cxnLst/>
              <a:rect l="l" t="t" r="r" b="b"/>
              <a:pathLst>
                <a:path w="3982" h="2513" extrusionOk="0">
                  <a:moveTo>
                    <a:pt x="2376" y="1"/>
                  </a:moveTo>
                  <a:cubicBezTo>
                    <a:pt x="2124" y="1"/>
                    <a:pt x="1845" y="150"/>
                    <a:pt x="1540" y="522"/>
                  </a:cubicBezTo>
                  <a:cubicBezTo>
                    <a:pt x="0" y="2404"/>
                    <a:pt x="3981" y="2513"/>
                    <a:pt x="3981" y="2513"/>
                  </a:cubicBezTo>
                  <a:cubicBezTo>
                    <a:pt x="3981" y="2513"/>
                    <a:pt x="3408" y="1"/>
                    <a:pt x="2376" y="1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4"/>
            <p:cNvSpPr/>
            <p:nvPr/>
          </p:nvSpPr>
          <p:spPr>
            <a:xfrm>
              <a:off x="9812222" y="5122432"/>
              <a:ext cx="273277" cy="172535"/>
            </a:xfrm>
            <a:custGeom>
              <a:avLst/>
              <a:gdLst/>
              <a:ahLst/>
              <a:cxnLst/>
              <a:rect l="l" t="t" r="r" b="b"/>
              <a:pathLst>
                <a:path w="4012" h="2533" extrusionOk="0">
                  <a:moveTo>
                    <a:pt x="0" y="1"/>
                  </a:moveTo>
                  <a:cubicBezTo>
                    <a:pt x="0" y="1"/>
                    <a:pt x="583" y="2533"/>
                    <a:pt x="1619" y="2533"/>
                  </a:cubicBezTo>
                  <a:cubicBezTo>
                    <a:pt x="1872" y="2533"/>
                    <a:pt x="2152" y="2382"/>
                    <a:pt x="2457" y="2007"/>
                  </a:cubicBezTo>
                  <a:cubicBezTo>
                    <a:pt x="4012" y="12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4"/>
            <p:cNvSpPr/>
            <p:nvPr/>
          </p:nvSpPr>
          <p:spPr>
            <a:xfrm>
              <a:off x="9348287" y="5195793"/>
              <a:ext cx="266943" cy="188338"/>
            </a:xfrm>
            <a:custGeom>
              <a:avLst/>
              <a:gdLst/>
              <a:ahLst/>
              <a:cxnLst/>
              <a:rect l="l" t="t" r="r" b="b"/>
              <a:pathLst>
                <a:path w="3919" h="2765" extrusionOk="0">
                  <a:moveTo>
                    <a:pt x="2639" y="0"/>
                  </a:moveTo>
                  <a:cubicBezTo>
                    <a:pt x="2412" y="0"/>
                    <a:pt x="2147" y="113"/>
                    <a:pt x="1835" y="385"/>
                  </a:cubicBezTo>
                  <a:cubicBezTo>
                    <a:pt x="1" y="1987"/>
                    <a:pt x="3919" y="2765"/>
                    <a:pt x="3919" y="2765"/>
                  </a:cubicBezTo>
                  <a:cubicBezTo>
                    <a:pt x="3919" y="2765"/>
                    <a:pt x="3758" y="0"/>
                    <a:pt x="2639" y="0"/>
                  </a:cubicBezTo>
                  <a:close/>
                </a:path>
              </a:pathLst>
            </a:custGeom>
            <a:solidFill>
              <a:srgbClr val="FF3E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4"/>
            <p:cNvSpPr/>
            <p:nvPr/>
          </p:nvSpPr>
          <p:spPr>
            <a:xfrm>
              <a:off x="9598271" y="5362881"/>
              <a:ext cx="266943" cy="187384"/>
            </a:xfrm>
            <a:custGeom>
              <a:avLst/>
              <a:gdLst/>
              <a:ahLst/>
              <a:cxnLst/>
              <a:rect l="l" t="t" r="r" b="b"/>
              <a:pathLst>
                <a:path w="3919" h="2751" extrusionOk="0">
                  <a:moveTo>
                    <a:pt x="0" y="1"/>
                  </a:moveTo>
                  <a:cubicBezTo>
                    <a:pt x="0" y="1"/>
                    <a:pt x="161" y="2751"/>
                    <a:pt x="1278" y="2751"/>
                  </a:cubicBezTo>
                  <a:cubicBezTo>
                    <a:pt x="1505" y="2751"/>
                    <a:pt x="1771" y="2637"/>
                    <a:pt x="2084" y="2364"/>
                  </a:cubicBezTo>
                  <a:cubicBezTo>
                    <a:pt x="3919" y="77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3E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4"/>
            <p:cNvSpPr/>
            <p:nvPr/>
          </p:nvSpPr>
          <p:spPr>
            <a:xfrm>
              <a:off x="9079230" y="5383860"/>
              <a:ext cx="263809" cy="193038"/>
            </a:xfrm>
            <a:custGeom>
              <a:avLst/>
              <a:gdLst/>
              <a:ahLst/>
              <a:cxnLst/>
              <a:rect l="l" t="t" r="r" b="b"/>
              <a:pathLst>
                <a:path w="3873" h="2834" extrusionOk="0">
                  <a:moveTo>
                    <a:pt x="2685" y="0"/>
                  </a:moveTo>
                  <a:cubicBezTo>
                    <a:pt x="2466" y="0"/>
                    <a:pt x="2206" y="102"/>
                    <a:pt x="1898" y="346"/>
                  </a:cubicBezTo>
                  <a:cubicBezTo>
                    <a:pt x="1" y="1854"/>
                    <a:pt x="3873" y="2833"/>
                    <a:pt x="3873" y="2833"/>
                  </a:cubicBezTo>
                  <a:cubicBezTo>
                    <a:pt x="3873" y="2833"/>
                    <a:pt x="3840" y="0"/>
                    <a:pt x="2685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4"/>
            <p:cNvSpPr/>
            <p:nvPr/>
          </p:nvSpPr>
          <p:spPr>
            <a:xfrm>
              <a:off x="9324991" y="5555648"/>
              <a:ext cx="264831" cy="192357"/>
            </a:xfrm>
            <a:custGeom>
              <a:avLst/>
              <a:gdLst/>
              <a:ahLst/>
              <a:cxnLst/>
              <a:rect l="l" t="t" r="r" b="b"/>
              <a:pathLst>
                <a:path w="3888" h="2824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34" y="2823"/>
                    <a:pt x="1195" y="2823"/>
                  </a:cubicBezTo>
                  <a:cubicBezTo>
                    <a:pt x="1413" y="2823"/>
                    <a:pt x="1671" y="2724"/>
                    <a:pt x="1975" y="2488"/>
                  </a:cubicBezTo>
                  <a:cubicBezTo>
                    <a:pt x="3888" y="98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4"/>
            <p:cNvSpPr/>
            <p:nvPr/>
          </p:nvSpPr>
          <p:spPr>
            <a:xfrm>
              <a:off x="8311362" y="885840"/>
              <a:ext cx="778554" cy="1630128"/>
            </a:xfrm>
            <a:custGeom>
              <a:avLst/>
              <a:gdLst/>
              <a:ahLst/>
              <a:cxnLst/>
              <a:rect l="l" t="t" r="r" b="b"/>
              <a:pathLst>
                <a:path w="11430" h="23932" extrusionOk="0">
                  <a:moveTo>
                    <a:pt x="11429" y="1"/>
                  </a:moveTo>
                  <a:lnTo>
                    <a:pt x="1" y="3219"/>
                  </a:lnTo>
                  <a:lnTo>
                    <a:pt x="5816" y="23931"/>
                  </a:lnTo>
                  <a:lnTo>
                    <a:pt x="11429" y="1"/>
                  </a:ln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4"/>
            <p:cNvSpPr/>
            <p:nvPr/>
          </p:nvSpPr>
          <p:spPr>
            <a:xfrm>
              <a:off x="7532868" y="327700"/>
              <a:ext cx="778554" cy="995637"/>
            </a:xfrm>
            <a:custGeom>
              <a:avLst/>
              <a:gdLst/>
              <a:ahLst/>
              <a:cxnLst/>
              <a:rect l="l" t="t" r="r" b="b"/>
              <a:pathLst>
                <a:path w="11430" h="14617" extrusionOk="0">
                  <a:moveTo>
                    <a:pt x="8227" y="0"/>
                  </a:moveTo>
                  <a:lnTo>
                    <a:pt x="1" y="14617"/>
                  </a:lnTo>
                  <a:lnTo>
                    <a:pt x="11430" y="11413"/>
                  </a:lnTo>
                  <a:lnTo>
                    <a:pt x="8227" y="0"/>
                  </a:ln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4"/>
            <p:cNvSpPr/>
            <p:nvPr/>
          </p:nvSpPr>
          <p:spPr>
            <a:xfrm>
              <a:off x="8093187" y="327700"/>
              <a:ext cx="996727" cy="777465"/>
            </a:xfrm>
            <a:custGeom>
              <a:avLst/>
              <a:gdLst/>
              <a:ahLst/>
              <a:cxnLst/>
              <a:rect l="l" t="t" r="r" b="b"/>
              <a:pathLst>
                <a:path w="14633" h="11414" extrusionOk="0">
                  <a:moveTo>
                    <a:pt x="1" y="0"/>
                  </a:moveTo>
                  <a:lnTo>
                    <a:pt x="3204" y="11413"/>
                  </a:lnTo>
                  <a:lnTo>
                    <a:pt x="14632" y="81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4"/>
            <p:cNvSpPr/>
            <p:nvPr/>
          </p:nvSpPr>
          <p:spPr>
            <a:xfrm>
              <a:off x="7532868" y="1105105"/>
              <a:ext cx="1174711" cy="1410866"/>
            </a:xfrm>
            <a:custGeom>
              <a:avLst/>
              <a:gdLst/>
              <a:ahLst/>
              <a:cxnLst/>
              <a:rect l="l" t="t" r="r" b="b"/>
              <a:pathLst>
                <a:path w="17246" h="20713" extrusionOk="0">
                  <a:moveTo>
                    <a:pt x="11430" y="0"/>
                  </a:moveTo>
                  <a:lnTo>
                    <a:pt x="1" y="3204"/>
                  </a:lnTo>
                  <a:lnTo>
                    <a:pt x="17245" y="2071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0" name="Google Shape;320;p24"/>
          <p:cNvSpPr txBox="1">
            <a:spLocks noGrp="1"/>
          </p:cNvSpPr>
          <p:nvPr>
            <p:ph type="title"/>
          </p:nvPr>
        </p:nvSpPr>
        <p:spPr>
          <a:xfrm>
            <a:off x="1581812" y="217549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21" name="Google Shape;321;p24"/>
          <p:cNvSpPr txBox="1">
            <a:spLocks noGrp="1"/>
          </p:cNvSpPr>
          <p:nvPr>
            <p:ph type="subTitle" idx="1"/>
          </p:nvPr>
        </p:nvSpPr>
        <p:spPr>
          <a:xfrm>
            <a:off x="1571612" y="2765773"/>
            <a:ext cx="23466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22" name="Google Shape;322;p24"/>
          <p:cNvSpPr txBox="1">
            <a:spLocks noGrp="1"/>
          </p:cNvSpPr>
          <p:nvPr>
            <p:ph type="title" idx="2"/>
          </p:nvPr>
        </p:nvSpPr>
        <p:spPr>
          <a:xfrm>
            <a:off x="5312188" y="217549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23" name="Google Shape;323;p24"/>
          <p:cNvSpPr txBox="1">
            <a:spLocks noGrp="1"/>
          </p:cNvSpPr>
          <p:nvPr>
            <p:ph type="subTitle" idx="3"/>
          </p:nvPr>
        </p:nvSpPr>
        <p:spPr>
          <a:xfrm>
            <a:off x="5301988" y="2765773"/>
            <a:ext cx="23466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24" name="Google Shape;324;p24"/>
          <p:cNvSpPr txBox="1">
            <a:spLocks noGrp="1"/>
          </p:cNvSpPr>
          <p:nvPr>
            <p:ph type="title" idx="4" hasCustomPrompt="1"/>
          </p:nvPr>
        </p:nvSpPr>
        <p:spPr>
          <a:xfrm>
            <a:off x="1599475" y="-292050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  <p:sp>
        <p:nvSpPr>
          <p:cNvPr id="325" name="Google Shape;325;p24"/>
          <p:cNvSpPr txBox="1">
            <a:spLocks noGrp="1"/>
          </p:cNvSpPr>
          <p:nvPr>
            <p:ph type="title" idx="5" hasCustomPrompt="1"/>
          </p:nvPr>
        </p:nvSpPr>
        <p:spPr>
          <a:xfrm>
            <a:off x="5293450" y="-292050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1">
    <p:bg>
      <p:bgPr>
        <a:solidFill>
          <a:schemeClr val="lt1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8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1" name="Google Shape;341;p28"/>
          <p:cNvSpPr/>
          <p:nvPr/>
        </p:nvSpPr>
        <p:spPr>
          <a:xfrm rot="-602357">
            <a:off x="-557204" y="3686867"/>
            <a:ext cx="2236685" cy="1145176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8"/>
          <p:cNvSpPr/>
          <p:nvPr/>
        </p:nvSpPr>
        <p:spPr>
          <a:xfrm>
            <a:off x="7377952" y="155952"/>
            <a:ext cx="4011523" cy="1362906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CUSTOM_15">
    <p:bg>
      <p:bgPr>
        <a:solidFill>
          <a:schemeClr val="lt1"/>
        </a:solid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2"/>
          <p:cNvSpPr txBox="1">
            <a:spLocks noGrp="1"/>
          </p:cNvSpPr>
          <p:nvPr>
            <p:ph type="title" hasCustomPrompt="1"/>
          </p:nvPr>
        </p:nvSpPr>
        <p:spPr>
          <a:xfrm>
            <a:off x="1026450" y="179192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  <p:sp>
        <p:nvSpPr>
          <p:cNvPr id="367" name="Google Shape;367;p32"/>
          <p:cNvSpPr txBox="1">
            <a:spLocks noGrp="1"/>
          </p:cNvSpPr>
          <p:nvPr>
            <p:ph type="body" idx="1"/>
          </p:nvPr>
        </p:nvSpPr>
        <p:spPr>
          <a:xfrm>
            <a:off x="862050" y="3638000"/>
            <a:ext cx="26925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8" name="Google Shape;368;p32"/>
          <p:cNvSpPr txBox="1">
            <a:spLocks noGrp="1"/>
          </p:cNvSpPr>
          <p:nvPr>
            <p:ph type="title" idx="2" hasCustomPrompt="1"/>
          </p:nvPr>
        </p:nvSpPr>
        <p:spPr>
          <a:xfrm>
            <a:off x="3390150" y="87752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  <p:sp>
        <p:nvSpPr>
          <p:cNvPr id="369" name="Google Shape;369;p32"/>
          <p:cNvSpPr txBox="1">
            <a:spLocks noGrp="1"/>
          </p:cNvSpPr>
          <p:nvPr>
            <p:ph type="body" idx="3"/>
          </p:nvPr>
        </p:nvSpPr>
        <p:spPr>
          <a:xfrm>
            <a:off x="3225750" y="2723600"/>
            <a:ext cx="26925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0" name="Google Shape;370;p32"/>
          <p:cNvSpPr txBox="1">
            <a:spLocks noGrp="1"/>
          </p:cNvSpPr>
          <p:nvPr>
            <p:ph type="title" idx="4" hasCustomPrompt="1"/>
          </p:nvPr>
        </p:nvSpPr>
        <p:spPr>
          <a:xfrm>
            <a:off x="5753850" y="3932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  <p:sp>
        <p:nvSpPr>
          <p:cNvPr id="371" name="Google Shape;371;p32"/>
          <p:cNvSpPr txBox="1">
            <a:spLocks noGrp="1"/>
          </p:cNvSpPr>
          <p:nvPr>
            <p:ph type="body" idx="5"/>
          </p:nvPr>
        </p:nvSpPr>
        <p:spPr>
          <a:xfrm>
            <a:off x="5589450" y="1885400"/>
            <a:ext cx="26925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2" name="Google Shape;372;p32"/>
          <p:cNvSpPr/>
          <p:nvPr/>
        </p:nvSpPr>
        <p:spPr>
          <a:xfrm rot="-602424">
            <a:off x="5973483" y="2912193"/>
            <a:ext cx="3794783" cy="1942959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32"/>
          <p:cNvSpPr/>
          <p:nvPr/>
        </p:nvSpPr>
        <p:spPr>
          <a:xfrm>
            <a:off x="-477024" y="1122283"/>
            <a:ext cx="2858874" cy="1473984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32"/>
          <p:cNvSpPr/>
          <p:nvPr/>
        </p:nvSpPr>
        <p:spPr>
          <a:xfrm rot="10110648" flipH="1">
            <a:off x="-366002" y="-4640174"/>
            <a:ext cx="7023138" cy="5125723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16">
    <p:bg>
      <p:bgPr>
        <a:solidFill>
          <a:schemeClr val="lt1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4"/>
          <p:cNvSpPr/>
          <p:nvPr/>
        </p:nvSpPr>
        <p:spPr>
          <a:xfrm rot="10110648" flipH="1">
            <a:off x="4388398" y="-4388949"/>
            <a:ext cx="7023138" cy="5125723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34"/>
          <p:cNvSpPr/>
          <p:nvPr/>
        </p:nvSpPr>
        <p:spPr>
          <a:xfrm rot="-602453">
            <a:off x="7579979" y="-353230"/>
            <a:ext cx="3104674" cy="1589625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34"/>
          <p:cNvSpPr/>
          <p:nvPr/>
        </p:nvSpPr>
        <p:spPr>
          <a:xfrm>
            <a:off x="-553227" y="4471759"/>
            <a:ext cx="1753434" cy="904029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34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7" name="Google Shape;387;p34"/>
          <p:cNvSpPr txBox="1">
            <a:spLocks noGrp="1"/>
          </p:cNvSpPr>
          <p:nvPr>
            <p:ph type="title" idx="2"/>
          </p:nvPr>
        </p:nvSpPr>
        <p:spPr>
          <a:xfrm>
            <a:off x="649174" y="3093100"/>
            <a:ext cx="2554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88" name="Google Shape;388;p34"/>
          <p:cNvSpPr txBox="1">
            <a:spLocks noGrp="1"/>
          </p:cNvSpPr>
          <p:nvPr>
            <p:ph type="subTitle" idx="1"/>
          </p:nvPr>
        </p:nvSpPr>
        <p:spPr>
          <a:xfrm>
            <a:off x="795360" y="3706125"/>
            <a:ext cx="22620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34"/>
          <p:cNvSpPr txBox="1">
            <a:spLocks noGrp="1"/>
          </p:cNvSpPr>
          <p:nvPr>
            <p:ph type="title" idx="3"/>
          </p:nvPr>
        </p:nvSpPr>
        <p:spPr>
          <a:xfrm>
            <a:off x="3294900" y="3092975"/>
            <a:ext cx="2554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0" name="Google Shape;390;p34"/>
          <p:cNvSpPr txBox="1">
            <a:spLocks noGrp="1"/>
          </p:cNvSpPr>
          <p:nvPr>
            <p:ph type="subTitle" idx="4"/>
          </p:nvPr>
        </p:nvSpPr>
        <p:spPr>
          <a:xfrm>
            <a:off x="3441086" y="3706125"/>
            <a:ext cx="22620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34"/>
          <p:cNvSpPr txBox="1">
            <a:spLocks noGrp="1"/>
          </p:cNvSpPr>
          <p:nvPr>
            <p:ph type="title" idx="5"/>
          </p:nvPr>
        </p:nvSpPr>
        <p:spPr>
          <a:xfrm>
            <a:off x="5927201" y="3093100"/>
            <a:ext cx="2554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2" name="Google Shape;392;p34"/>
          <p:cNvSpPr txBox="1">
            <a:spLocks noGrp="1"/>
          </p:cNvSpPr>
          <p:nvPr>
            <p:ph type="subTitle" idx="6"/>
          </p:nvPr>
        </p:nvSpPr>
        <p:spPr>
          <a:xfrm>
            <a:off x="6073387" y="3706250"/>
            <a:ext cx="22620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 b="1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●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○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■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●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○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■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●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○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omfortaa"/>
              <a:buChar char="■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70" r:id="rId3"/>
    <p:sldLayoutId id="2147483674" r:id="rId4"/>
    <p:sldLayoutId id="2147483678" r:id="rId5"/>
    <p:sldLayoutId id="214748368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1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11" Type="http://schemas.openxmlformats.org/officeDocument/2006/relationships/image" Target="../media/image15.jpeg"/><Relationship Id="rId5" Type="http://schemas.openxmlformats.org/officeDocument/2006/relationships/image" Target="../media/image7.jpeg"/><Relationship Id="rId10" Type="http://schemas.openxmlformats.org/officeDocument/2006/relationships/image" Target="../media/image14.jpeg"/><Relationship Id="rId4" Type="http://schemas.openxmlformats.org/officeDocument/2006/relationships/image" Target="../media/image6.jpeg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5.jpeg"/><Relationship Id="rId3" Type="http://schemas.openxmlformats.org/officeDocument/2006/relationships/image" Target="../media/image6.jpeg"/><Relationship Id="rId7" Type="http://schemas.openxmlformats.org/officeDocument/2006/relationships/image" Target="../media/image12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11" Type="http://schemas.openxmlformats.org/officeDocument/2006/relationships/image" Target="../media/image10.jpeg"/><Relationship Id="rId5" Type="http://schemas.openxmlformats.org/officeDocument/2006/relationships/image" Target="../media/image8.jpeg"/><Relationship Id="rId10" Type="http://schemas.openxmlformats.org/officeDocument/2006/relationships/image" Target="../media/image15.jpeg"/><Relationship Id="rId4" Type="http://schemas.openxmlformats.org/officeDocument/2006/relationships/image" Target="../media/image7.jpeg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3.jpeg"/><Relationship Id="rId3" Type="http://schemas.openxmlformats.org/officeDocument/2006/relationships/image" Target="../media/image6.jpeg"/><Relationship Id="rId7" Type="http://schemas.openxmlformats.org/officeDocument/2006/relationships/image" Target="../media/image12.jpeg"/><Relationship Id="rId12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11" Type="http://schemas.openxmlformats.org/officeDocument/2006/relationships/image" Target="../media/image11.jpeg"/><Relationship Id="rId5" Type="http://schemas.openxmlformats.org/officeDocument/2006/relationships/image" Target="../media/image8.jpeg"/><Relationship Id="rId10" Type="http://schemas.openxmlformats.org/officeDocument/2006/relationships/image" Target="../media/image10.jpeg"/><Relationship Id="rId4" Type="http://schemas.openxmlformats.org/officeDocument/2006/relationships/image" Target="../media/image7.jpeg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7.jpeg"/><Relationship Id="rId3" Type="http://schemas.openxmlformats.org/officeDocument/2006/relationships/image" Target="../media/image6.jpeg"/><Relationship Id="rId7" Type="http://schemas.openxmlformats.org/officeDocument/2006/relationships/image" Target="../media/image14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11" Type="http://schemas.openxmlformats.org/officeDocument/2006/relationships/image" Target="../media/image5.jpeg"/><Relationship Id="rId5" Type="http://schemas.openxmlformats.org/officeDocument/2006/relationships/image" Target="../media/image9.jpeg"/><Relationship Id="rId10" Type="http://schemas.openxmlformats.org/officeDocument/2006/relationships/image" Target="../media/image11.jpeg"/><Relationship Id="rId4" Type="http://schemas.openxmlformats.org/officeDocument/2006/relationships/image" Target="../media/image8.jpeg"/><Relationship Id="rId9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2.jpeg"/><Relationship Id="rId3" Type="http://schemas.openxmlformats.org/officeDocument/2006/relationships/image" Target="../media/image6.jpeg"/><Relationship Id="rId7" Type="http://schemas.openxmlformats.org/officeDocument/2006/relationships/image" Target="../media/image15.jpeg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11" Type="http://schemas.openxmlformats.org/officeDocument/2006/relationships/image" Target="../media/image13.jpeg"/><Relationship Id="rId5" Type="http://schemas.openxmlformats.org/officeDocument/2006/relationships/image" Target="../media/image9.jpeg"/><Relationship Id="rId10" Type="http://schemas.openxmlformats.org/officeDocument/2006/relationships/image" Target="../media/image5.jpeg"/><Relationship Id="rId4" Type="http://schemas.openxmlformats.org/officeDocument/2006/relationships/image" Target="../media/image8.jpeg"/><Relationship Id="rId9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5.jpeg"/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11" Type="http://schemas.openxmlformats.org/officeDocument/2006/relationships/image" Target="../media/image12.jpeg"/><Relationship Id="rId5" Type="http://schemas.openxmlformats.org/officeDocument/2006/relationships/image" Target="../media/image9.jpeg"/><Relationship Id="rId10" Type="http://schemas.openxmlformats.org/officeDocument/2006/relationships/image" Target="../media/image7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11" Type="http://schemas.openxmlformats.org/officeDocument/2006/relationships/image" Target="../media/image14.jpeg"/><Relationship Id="rId5" Type="http://schemas.openxmlformats.org/officeDocument/2006/relationships/image" Target="../media/image7.jpeg"/><Relationship Id="rId10" Type="http://schemas.openxmlformats.org/officeDocument/2006/relationships/image" Target="../media/image13.jpeg"/><Relationship Id="rId4" Type="http://schemas.openxmlformats.org/officeDocument/2006/relationships/image" Target="../media/image6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" name="Google Shape;1750;p74"/>
          <p:cNvSpPr txBox="1">
            <a:spLocks noGrp="1"/>
          </p:cNvSpPr>
          <p:nvPr>
            <p:ph type="title"/>
          </p:nvPr>
        </p:nvSpPr>
        <p:spPr>
          <a:xfrm>
            <a:off x="557551" y="-87832"/>
            <a:ext cx="48033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00"/>
                </a:solidFill>
              </a:rPr>
              <a:t>Our names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D72E7C-484F-422A-A18E-A956152B8BD5}"/>
              </a:ext>
            </a:extLst>
          </p:cNvPr>
          <p:cNvSpPr txBox="1"/>
          <p:nvPr/>
        </p:nvSpPr>
        <p:spPr>
          <a:xfrm>
            <a:off x="753800" y="12002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DEDE"/>
                </a:solidFill>
                <a:latin typeface="Sport Day" pitchFamily="2" charset="0"/>
              </a:rPr>
              <a:t>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A53115-DBF8-4388-8E90-1994BF02D5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2968"/>
            <a:ext cx="4098085" cy="10159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2452D4-482E-47AA-BDE9-5A396AED45F2}"/>
              </a:ext>
            </a:extLst>
          </p:cNvPr>
          <p:cNvSpPr txBox="1"/>
          <p:nvPr/>
        </p:nvSpPr>
        <p:spPr>
          <a:xfrm>
            <a:off x="271709" y="4161250"/>
            <a:ext cx="3882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6"/>
                </a:solidFill>
                <a:latin typeface="Pangolin" panose="02010600030101010101" charset="0"/>
              </a:rPr>
              <a:t>LESSON 2 – PERIOD 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9F481C-B2FE-45A8-95CF-AB08DB10DE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422" y="-87832"/>
            <a:ext cx="1634433" cy="16867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521362-B2E3-43CE-AA60-5689623D8E7B}"/>
              </a:ext>
            </a:extLst>
          </p:cNvPr>
          <p:cNvSpPr txBox="1"/>
          <p:nvPr/>
        </p:nvSpPr>
        <p:spPr>
          <a:xfrm>
            <a:off x="200916" y="-87832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6"/>
                </a:solidFill>
                <a:latin typeface="Sport Day" charset="0"/>
              </a:rPr>
              <a:t>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DDDBECB-45C0-4244-A25E-07A0BB17DA37}"/>
              </a:ext>
            </a:extLst>
          </p:cNvPr>
          <p:cNvSpPr txBox="1"/>
          <p:nvPr/>
        </p:nvSpPr>
        <p:spPr>
          <a:xfrm>
            <a:off x="2440142" y="337275"/>
            <a:ext cx="60089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72430C-4BDE-42F6-B8F3-771066C52309}"/>
              </a:ext>
            </a:extLst>
          </p:cNvPr>
          <p:cNvSpPr txBox="1"/>
          <p:nvPr/>
        </p:nvSpPr>
        <p:spPr>
          <a:xfrm>
            <a:off x="2440142" y="337275"/>
            <a:ext cx="60089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17F3DC-C3B9-4149-A5CF-1E6647503AC4}"/>
              </a:ext>
            </a:extLst>
          </p:cNvPr>
          <p:cNvSpPr txBox="1"/>
          <p:nvPr/>
        </p:nvSpPr>
        <p:spPr>
          <a:xfrm>
            <a:off x="2440142" y="337275"/>
            <a:ext cx="60089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94;p69">
            <a:extLst>
              <a:ext uri="{FF2B5EF4-FFF2-40B4-BE49-F238E27FC236}">
                <a16:creationId xmlns:a16="http://schemas.microsoft.com/office/drawing/2014/main" id="{710E553F-5F70-46E5-BCA4-AF19CC49D8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316337" y="-31142"/>
            <a:ext cx="6959890" cy="7368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dirty="0">
                <a:solidFill>
                  <a:srgbClr val="FF0000"/>
                </a:solidFill>
              </a:rPr>
              <a:t>What’s missing?</a:t>
            </a:r>
            <a:endParaRPr sz="5500" dirty="0">
              <a:solidFill>
                <a:srgbClr val="FF0000"/>
              </a:solidFill>
            </a:endParaRPr>
          </a:p>
        </p:txBody>
      </p:sp>
      <p:pic>
        <p:nvPicPr>
          <p:cNvPr id="17" name="Picture 1" descr="numero-1-letras-y-numeros-numeros-pintado-por-luisarojas-9888594">
            <a:extLst>
              <a:ext uri="{FF2B5EF4-FFF2-40B4-BE49-F238E27FC236}">
                <a16:creationId xmlns:a16="http://schemas.microsoft.com/office/drawing/2014/main" id="{5CB56A1A-71B9-46D6-AA16-29ACF63005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921" y="543684"/>
            <a:ext cx="2110766" cy="165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" descr="numero-2-letras-y-numeros-numeros-pintado-por-silvita-9728955">
            <a:extLst>
              <a:ext uri="{FF2B5EF4-FFF2-40B4-BE49-F238E27FC236}">
                <a16:creationId xmlns:a16="http://schemas.microsoft.com/office/drawing/2014/main" id="{A07C8DEC-4BF7-41DB-9DAF-869D3DB1E0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81" y="671540"/>
            <a:ext cx="1968849" cy="154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" descr="numero-3-lettere-e-numeri-numeri-1071263">
            <a:extLst>
              <a:ext uri="{FF2B5EF4-FFF2-40B4-BE49-F238E27FC236}">
                <a16:creationId xmlns:a16="http://schemas.microsoft.com/office/drawing/2014/main" id="{8627E59C-C049-451A-8BB8-F53EEA08F9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23" y="616636"/>
            <a:ext cx="1970184" cy="154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" descr="number-4-flashcards-for-kids-1">
            <a:extLst>
              <a:ext uri="{FF2B5EF4-FFF2-40B4-BE49-F238E27FC236}">
                <a16:creationId xmlns:a16="http://schemas.microsoft.com/office/drawing/2014/main" id="{7EA2862C-CB25-48CC-A21E-9721735FA8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83" y="2159820"/>
            <a:ext cx="2021464" cy="158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" descr="numero-5-letras-y-numeros-numeros-pintado-por-silvita-9728963">
            <a:extLst>
              <a:ext uri="{FF2B5EF4-FFF2-40B4-BE49-F238E27FC236}">
                <a16:creationId xmlns:a16="http://schemas.microsoft.com/office/drawing/2014/main" id="{B6684340-1065-4ADA-A9C2-DAA61BA67D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049" y="671540"/>
            <a:ext cx="1943354" cy="15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" descr="numero-8-letras-y-numeros-numeros-pintado-por-silvita-9728964">
            <a:extLst>
              <a:ext uri="{FF2B5EF4-FFF2-40B4-BE49-F238E27FC236}">
                <a16:creationId xmlns:a16="http://schemas.microsoft.com/office/drawing/2014/main" id="{FEE0555B-F4D4-4956-B31E-70FBF3B98E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200" y="1996530"/>
            <a:ext cx="1965195" cy="153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" descr="numero-9-letras-y-numeros-numeros-pintado-por-silvita-9728962">
            <a:extLst>
              <a:ext uri="{FF2B5EF4-FFF2-40B4-BE49-F238E27FC236}">
                <a16:creationId xmlns:a16="http://schemas.microsoft.com/office/drawing/2014/main" id="{238711AD-E1BA-4919-9FF0-1AF0A940F3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711" y="3431282"/>
            <a:ext cx="2003410" cy="156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" descr="numero-0-letras-y-numeros-numeros-pintado-por-silvita-9728953">
            <a:extLst>
              <a:ext uri="{FF2B5EF4-FFF2-40B4-BE49-F238E27FC236}">
                <a16:creationId xmlns:a16="http://schemas.microsoft.com/office/drawing/2014/main" id="{103203FB-173F-4C9B-B97A-3AECE271F5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907" y="3468112"/>
            <a:ext cx="1956667" cy="15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E:\Doan Thi Diem\IEG 2017\picture for ppt\numero-1-letras-y-numeros-numeros-pintado-por-silvita-9728954.jpg">
            <a:extLst>
              <a:ext uri="{FF2B5EF4-FFF2-40B4-BE49-F238E27FC236}">
                <a16:creationId xmlns:a16="http://schemas.microsoft.com/office/drawing/2014/main" id="{59678D39-6442-48F8-A624-B0B13DAC9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717" y="3354632"/>
            <a:ext cx="2178372" cy="170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 descr="seis">
            <a:extLst>
              <a:ext uri="{FF2B5EF4-FFF2-40B4-BE49-F238E27FC236}">
                <a16:creationId xmlns:a16="http://schemas.microsoft.com/office/drawing/2014/main" id="{B43D6E6E-33F9-4E7A-B25D-0AE55F9E30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1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285" y="2143371"/>
            <a:ext cx="1842325" cy="144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" descr="7">
            <a:extLst>
              <a:ext uri="{FF2B5EF4-FFF2-40B4-BE49-F238E27FC236}">
                <a16:creationId xmlns:a16="http://schemas.microsoft.com/office/drawing/2014/main" id="{33838743-A4DA-4A80-A562-5F1B525BE5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475" y="3545451"/>
            <a:ext cx="1907648" cy="149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92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DDDBECB-45C0-4244-A25E-07A0BB17DA37}"/>
              </a:ext>
            </a:extLst>
          </p:cNvPr>
          <p:cNvSpPr txBox="1"/>
          <p:nvPr/>
        </p:nvSpPr>
        <p:spPr>
          <a:xfrm>
            <a:off x="2440142" y="337275"/>
            <a:ext cx="60089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72430C-4BDE-42F6-B8F3-771066C52309}"/>
              </a:ext>
            </a:extLst>
          </p:cNvPr>
          <p:cNvSpPr txBox="1"/>
          <p:nvPr/>
        </p:nvSpPr>
        <p:spPr>
          <a:xfrm>
            <a:off x="2440142" y="337275"/>
            <a:ext cx="60089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17F3DC-C3B9-4149-A5CF-1E6647503AC4}"/>
              </a:ext>
            </a:extLst>
          </p:cNvPr>
          <p:cNvSpPr txBox="1"/>
          <p:nvPr/>
        </p:nvSpPr>
        <p:spPr>
          <a:xfrm>
            <a:off x="2440142" y="337275"/>
            <a:ext cx="60089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94;p69">
            <a:extLst>
              <a:ext uri="{FF2B5EF4-FFF2-40B4-BE49-F238E27FC236}">
                <a16:creationId xmlns:a16="http://schemas.microsoft.com/office/drawing/2014/main" id="{710E553F-5F70-46E5-BCA4-AF19CC49D8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316337" y="-31142"/>
            <a:ext cx="6959890" cy="7368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dirty="0">
                <a:solidFill>
                  <a:srgbClr val="FF0000"/>
                </a:solidFill>
              </a:rPr>
              <a:t>What’s missing?</a:t>
            </a:r>
            <a:endParaRPr sz="5500" dirty="0">
              <a:solidFill>
                <a:srgbClr val="FF0000"/>
              </a:solidFill>
            </a:endParaRPr>
          </a:p>
        </p:txBody>
      </p:sp>
      <p:pic>
        <p:nvPicPr>
          <p:cNvPr id="20" name="Picture 1" descr="numero-2-letras-y-numeros-numeros-pintado-por-silvita-9728955">
            <a:extLst>
              <a:ext uri="{FF2B5EF4-FFF2-40B4-BE49-F238E27FC236}">
                <a16:creationId xmlns:a16="http://schemas.microsoft.com/office/drawing/2014/main" id="{A07C8DEC-4BF7-41DB-9DAF-869D3DB1E0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81" y="671540"/>
            <a:ext cx="1968849" cy="154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" descr="numero-3-lettere-e-numeri-numeri-1071263">
            <a:extLst>
              <a:ext uri="{FF2B5EF4-FFF2-40B4-BE49-F238E27FC236}">
                <a16:creationId xmlns:a16="http://schemas.microsoft.com/office/drawing/2014/main" id="{8627E59C-C049-451A-8BB8-F53EEA08F9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23" y="616636"/>
            <a:ext cx="1970184" cy="154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" descr="number-4-flashcards-for-kids-1">
            <a:extLst>
              <a:ext uri="{FF2B5EF4-FFF2-40B4-BE49-F238E27FC236}">
                <a16:creationId xmlns:a16="http://schemas.microsoft.com/office/drawing/2014/main" id="{7EA2862C-CB25-48CC-A21E-9721735FA8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83" y="2159820"/>
            <a:ext cx="2021464" cy="158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" descr="numero-5-letras-y-numeros-numeros-pintado-por-silvita-9728963">
            <a:extLst>
              <a:ext uri="{FF2B5EF4-FFF2-40B4-BE49-F238E27FC236}">
                <a16:creationId xmlns:a16="http://schemas.microsoft.com/office/drawing/2014/main" id="{B6684340-1065-4ADA-A9C2-DAA61BA67D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049" y="671540"/>
            <a:ext cx="1943354" cy="15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" descr="numero-8-letras-y-numeros-numeros-pintado-por-silvita-9728964">
            <a:extLst>
              <a:ext uri="{FF2B5EF4-FFF2-40B4-BE49-F238E27FC236}">
                <a16:creationId xmlns:a16="http://schemas.microsoft.com/office/drawing/2014/main" id="{FEE0555B-F4D4-4956-B31E-70FBF3B98E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200" y="1996530"/>
            <a:ext cx="1965195" cy="153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" descr="numero-9-letras-y-numeros-numeros-pintado-por-silvita-9728962">
            <a:extLst>
              <a:ext uri="{FF2B5EF4-FFF2-40B4-BE49-F238E27FC236}">
                <a16:creationId xmlns:a16="http://schemas.microsoft.com/office/drawing/2014/main" id="{238711AD-E1BA-4919-9FF0-1AF0A940F3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711" y="3431282"/>
            <a:ext cx="2003410" cy="156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" descr="numero-0-letras-y-numeros-numeros-pintado-por-silvita-9728953">
            <a:extLst>
              <a:ext uri="{FF2B5EF4-FFF2-40B4-BE49-F238E27FC236}">
                <a16:creationId xmlns:a16="http://schemas.microsoft.com/office/drawing/2014/main" id="{103203FB-173F-4C9B-B97A-3AECE271F5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907" y="3468112"/>
            <a:ext cx="1956667" cy="15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E:\Doan Thi Diem\IEG 2017\picture for ppt\numero-1-letras-y-numeros-numeros-pintado-por-silvita-9728954.jpg">
            <a:extLst>
              <a:ext uri="{FF2B5EF4-FFF2-40B4-BE49-F238E27FC236}">
                <a16:creationId xmlns:a16="http://schemas.microsoft.com/office/drawing/2014/main" id="{59678D39-6442-48F8-A624-B0B13DAC9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717" y="3354632"/>
            <a:ext cx="2178372" cy="170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 descr="seis">
            <a:extLst>
              <a:ext uri="{FF2B5EF4-FFF2-40B4-BE49-F238E27FC236}">
                <a16:creationId xmlns:a16="http://schemas.microsoft.com/office/drawing/2014/main" id="{B43D6E6E-33F9-4E7A-B25D-0AE55F9E30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11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285" y="2143371"/>
            <a:ext cx="1842325" cy="144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" descr="7">
            <a:extLst>
              <a:ext uri="{FF2B5EF4-FFF2-40B4-BE49-F238E27FC236}">
                <a16:creationId xmlns:a16="http://schemas.microsoft.com/office/drawing/2014/main" id="{33838743-A4DA-4A80-A562-5F1B525BE5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475" y="3545451"/>
            <a:ext cx="1907648" cy="149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" descr="numero-1-letras-y-numeros-numeros-pintado-por-luisarojas-9888594">
            <a:extLst>
              <a:ext uri="{FF2B5EF4-FFF2-40B4-BE49-F238E27FC236}">
                <a16:creationId xmlns:a16="http://schemas.microsoft.com/office/drawing/2014/main" id="{7B368A63-66AF-4DA2-AE7B-5602E3B3BE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607" y="524579"/>
            <a:ext cx="2110766" cy="165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66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DDDBECB-45C0-4244-A25E-07A0BB17DA37}"/>
              </a:ext>
            </a:extLst>
          </p:cNvPr>
          <p:cNvSpPr txBox="1"/>
          <p:nvPr/>
        </p:nvSpPr>
        <p:spPr>
          <a:xfrm>
            <a:off x="2440142" y="337275"/>
            <a:ext cx="60089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72430C-4BDE-42F6-B8F3-771066C52309}"/>
              </a:ext>
            </a:extLst>
          </p:cNvPr>
          <p:cNvSpPr txBox="1"/>
          <p:nvPr/>
        </p:nvSpPr>
        <p:spPr>
          <a:xfrm>
            <a:off x="2440142" y="337275"/>
            <a:ext cx="60089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17F3DC-C3B9-4149-A5CF-1E6647503AC4}"/>
              </a:ext>
            </a:extLst>
          </p:cNvPr>
          <p:cNvSpPr txBox="1"/>
          <p:nvPr/>
        </p:nvSpPr>
        <p:spPr>
          <a:xfrm>
            <a:off x="2440142" y="337275"/>
            <a:ext cx="60089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94;p69">
            <a:extLst>
              <a:ext uri="{FF2B5EF4-FFF2-40B4-BE49-F238E27FC236}">
                <a16:creationId xmlns:a16="http://schemas.microsoft.com/office/drawing/2014/main" id="{710E553F-5F70-46E5-BCA4-AF19CC49D8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316337" y="-31142"/>
            <a:ext cx="6959890" cy="7368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dirty="0">
                <a:solidFill>
                  <a:srgbClr val="FF0000"/>
                </a:solidFill>
              </a:rPr>
              <a:t>What’s missing?</a:t>
            </a:r>
            <a:endParaRPr sz="5500" dirty="0">
              <a:solidFill>
                <a:srgbClr val="FF0000"/>
              </a:solidFill>
            </a:endParaRPr>
          </a:p>
        </p:txBody>
      </p:sp>
      <p:pic>
        <p:nvPicPr>
          <p:cNvPr id="20" name="Picture 1" descr="numero-2-letras-y-numeros-numeros-pintado-por-silvita-9728955">
            <a:extLst>
              <a:ext uri="{FF2B5EF4-FFF2-40B4-BE49-F238E27FC236}">
                <a16:creationId xmlns:a16="http://schemas.microsoft.com/office/drawing/2014/main" id="{A07C8DEC-4BF7-41DB-9DAF-869D3DB1E0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81" y="671540"/>
            <a:ext cx="1968849" cy="154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" descr="numero-3-lettere-e-numeri-numeri-1071263">
            <a:extLst>
              <a:ext uri="{FF2B5EF4-FFF2-40B4-BE49-F238E27FC236}">
                <a16:creationId xmlns:a16="http://schemas.microsoft.com/office/drawing/2014/main" id="{8627E59C-C049-451A-8BB8-F53EEA08F9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23" y="616636"/>
            <a:ext cx="1970184" cy="154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" descr="number-4-flashcards-for-kids-1">
            <a:extLst>
              <a:ext uri="{FF2B5EF4-FFF2-40B4-BE49-F238E27FC236}">
                <a16:creationId xmlns:a16="http://schemas.microsoft.com/office/drawing/2014/main" id="{7EA2862C-CB25-48CC-A21E-9721735FA8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83" y="2159820"/>
            <a:ext cx="2021464" cy="158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" descr="numero-5-letras-y-numeros-numeros-pintado-por-silvita-9728963">
            <a:extLst>
              <a:ext uri="{FF2B5EF4-FFF2-40B4-BE49-F238E27FC236}">
                <a16:creationId xmlns:a16="http://schemas.microsoft.com/office/drawing/2014/main" id="{B6684340-1065-4ADA-A9C2-DAA61BA67D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049" y="671540"/>
            <a:ext cx="1943354" cy="15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" descr="numero-8-letras-y-numeros-numeros-pintado-por-silvita-9728964">
            <a:extLst>
              <a:ext uri="{FF2B5EF4-FFF2-40B4-BE49-F238E27FC236}">
                <a16:creationId xmlns:a16="http://schemas.microsoft.com/office/drawing/2014/main" id="{FEE0555B-F4D4-4956-B31E-70FBF3B98E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200" y="1996530"/>
            <a:ext cx="1965195" cy="153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" descr="numero-0-letras-y-numeros-numeros-pintado-por-silvita-9728953">
            <a:extLst>
              <a:ext uri="{FF2B5EF4-FFF2-40B4-BE49-F238E27FC236}">
                <a16:creationId xmlns:a16="http://schemas.microsoft.com/office/drawing/2014/main" id="{103203FB-173F-4C9B-B97A-3AECE271F5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907" y="3468112"/>
            <a:ext cx="1956667" cy="15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E:\Doan Thi Diem\IEG 2017\picture for ppt\numero-1-letras-y-numeros-numeros-pintado-por-silvita-9728954.jpg">
            <a:extLst>
              <a:ext uri="{FF2B5EF4-FFF2-40B4-BE49-F238E27FC236}">
                <a16:creationId xmlns:a16="http://schemas.microsoft.com/office/drawing/2014/main" id="{59678D39-6442-48F8-A624-B0B13DAC9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717" y="3354632"/>
            <a:ext cx="2178372" cy="170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 descr="seis">
            <a:extLst>
              <a:ext uri="{FF2B5EF4-FFF2-40B4-BE49-F238E27FC236}">
                <a16:creationId xmlns:a16="http://schemas.microsoft.com/office/drawing/2014/main" id="{B43D6E6E-33F9-4E7A-B25D-0AE55F9E30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10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285" y="2143371"/>
            <a:ext cx="1842325" cy="144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" descr="7">
            <a:extLst>
              <a:ext uri="{FF2B5EF4-FFF2-40B4-BE49-F238E27FC236}">
                <a16:creationId xmlns:a16="http://schemas.microsoft.com/office/drawing/2014/main" id="{33838743-A4DA-4A80-A562-5F1B525BE5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432" y="3545451"/>
            <a:ext cx="1907648" cy="149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" descr="numero-1-letras-y-numeros-numeros-pintado-por-luisarojas-9888594">
            <a:extLst>
              <a:ext uri="{FF2B5EF4-FFF2-40B4-BE49-F238E27FC236}">
                <a16:creationId xmlns:a16="http://schemas.microsoft.com/office/drawing/2014/main" id="{7B368A63-66AF-4DA2-AE7B-5602E3B3BE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607" y="524579"/>
            <a:ext cx="2110766" cy="165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" descr="numero-9-letras-y-numeros-numeros-pintado-por-silvita-9728962">
            <a:extLst>
              <a:ext uri="{FF2B5EF4-FFF2-40B4-BE49-F238E27FC236}">
                <a16:creationId xmlns:a16="http://schemas.microsoft.com/office/drawing/2014/main" id="{B77820B3-0685-47D0-94A6-A16B860FA0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322" y="3454781"/>
            <a:ext cx="2003410" cy="156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4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DDDBECB-45C0-4244-A25E-07A0BB17DA37}"/>
              </a:ext>
            </a:extLst>
          </p:cNvPr>
          <p:cNvSpPr txBox="1"/>
          <p:nvPr/>
        </p:nvSpPr>
        <p:spPr>
          <a:xfrm>
            <a:off x="2440142" y="337275"/>
            <a:ext cx="60089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72430C-4BDE-42F6-B8F3-771066C52309}"/>
              </a:ext>
            </a:extLst>
          </p:cNvPr>
          <p:cNvSpPr txBox="1"/>
          <p:nvPr/>
        </p:nvSpPr>
        <p:spPr>
          <a:xfrm>
            <a:off x="2440142" y="337275"/>
            <a:ext cx="60089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17F3DC-C3B9-4149-A5CF-1E6647503AC4}"/>
              </a:ext>
            </a:extLst>
          </p:cNvPr>
          <p:cNvSpPr txBox="1"/>
          <p:nvPr/>
        </p:nvSpPr>
        <p:spPr>
          <a:xfrm>
            <a:off x="2440142" y="337275"/>
            <a:ext cx="60089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94;p69">
            <a:extLst>
              <a:ext uri="{FF2B5EF4-FFF2-40B4-BE49-F238E27FC236}">
                <a16:creationId xmlns:a16="http://schemas.microsoft.com/office/drawing/2014/main" id="{710E553F-5F70-46E5-BCA4-AF19CC49D8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316337" y="-31142"/>
            <a:ext cx="6959890" cy="7368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dirty="0">
                <a:solidFill>
                  <a:srgbClr val="FF0000"/>
                </a:solidFill>
              </a:rPr>
              <a:t>What’s missing?</a:t>
            </a:r>
            <a:endParaRPr sz="5500" dirty="0">
              <a:solidFill>
                <a:srgbClr val="FF0000"/>
              </a:solidFill>
            </a:endParaRPr>
          </a:p>
        </p:txBody>
      </p:sp>
      <p:pic>
        <p:nvPicPr>
          <p:cNvPr id="20" name="Picture 1" descr="numero-2-letras-y-numeros-numeros-pintado-por-silvita-9728955">
            <a:extLst>
              <a:ext uri="{FF2B5EF4-FFF2-40B4-BE49-F238E27FC236}">
                <a16:creationId xmlns:a16="http://schemas.microsoft.com/office/drawing/2014/main" id="{A07C8DEC-4BF7-41DB-9DAF-869D3DB1E0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81" y="671540"/>
            <a:ext cx="1968849" cy="154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" descr="number-4-flashcards-for-kids-1">
            <a:extLst>
              <a:ext uri="{FF2B5EF4-FFF2-40B4-BE49-F238E27FC236}">
                <a16:creationId xmlns:a16="http://schemas.microsoft.com/office/drawing/2014/main" id="{7EA2862C-CB25-48CC-A21E-9721735FA8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83" y="2159820"/>
            <a:ext cx="2021464" cy="158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" descr="numero-5-letras-y-numeros-numeros-pintado-por-silvita-9728963">
            <a:extLst>
              <a:ext uri="{FF2B5EF4-FFF2-40B4-BE49-F238E27FC236}">
                <a16:creationId xmlns:a16="http://schemas.microsoft.com/office/drawing/2014/main" id="{B6684340-1065-4ADA-A9C2-DAA61BA67D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049" y="671540"/>
            <a:ext cx="1943354" cy="15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" descr="numero-8-letras-y-numeros-numeros-pintado-por-silvita-9728964">
            <a:extLst>
              <a:ext uri="{FF2B5EF4-FFF2-40B4-BE49-F238E27FC236}">
                <a16:creationId xmlns:a16="http://schemas.microsoft.com/office/drawing/2014/main" id="{FEE0555B-F4D4-4956-B31E-70FBF3B98E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200" y="1996530"/>
            <a:ext cx="1965195" cy="153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" descr="numero-0-letras-y-numeros-numeros-pintado-por-silvita-9728953">
            <a:extLst>
              <a:ext uri="{FF2B5EF4-FFF2-40B4-BE49-F238E27FC236}">
                <a16:creationId xmlns:a16="http://schemas.microsoft.com/office/drawing/2014/main" id="{103203FB-173F-4C9B-B97A-3AECE271F5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907" y="3468112"/>
            <a:ext cx="1956667" cy="15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E:\Doan Thi Diem\IEG 2017\picture for ppt\numero-1-letras-y-numeros-numeros-pintado-por-silvita-9728954.jpg">
            <a:extLst>
              <a:ext uri="{FF2B5EF4-FFF2-40B4-BE49-F238E27FC236}">
                <a16:creationId xmlns:a16="http://schemas.microsoft.com/office/drawing/2014/main" id="{59678D39-6442-48F8-A624-B0B13DAC9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717" y="3354632"/>
            <a:ext cx="2178372" cy="170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 descr="seis">
            <a:extLst>
              <a:ext uri="{FF2B5EF4-FFF2-40B4-BE49-F238E27FC236}">
                <a16:creationId xmlns:a16="http://schemas.microsoft.com/office/drawing/2014/main" id="{B43D6E6E-33F9-4E7A-B25D-0AE55F9E30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9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285" y="2143371"/>
            <a:ext cx="1842325" cy="144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" descr="7">
            <a:extLst>
              <a:ext uri="{FF2B5EF4-FFF2-40B4-BE49-F238E27FC236}">
                <a16:creationId xmlns:a16="http://schemas.microsoft.com/office/drawing/2014/main" id="{33838743-A4DA-4A80-A562-5F1B525BE5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432" y="3545451"/>
            <a:ext cx="1907648" cy="149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" descr="numero-1-letras-y-numeros-numeros-pintado-por-luisarojas-9888594">
            <a:extLst>
              <a:ext uri="{FF2B5EF4-FFF2-40B4-BE49-F238E27FC236}">
                <a16:creationId xmlns:a16="http://schemas.microsoft.com/office/drawing/2014/main" id="{7B368A63-66AF-4DA2-AE7B-5602E3B3BE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607" y="524579"/>
            <a:ext cx="2110766" cy="165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" descr="numero-9-letras-y-numeros-numeros-pintado-por-silvita-9728962">
            <a:extLst>
              <a:ext uri="{FF2B5EF4-FFF2-40B4-BE49-F238E27FC236}">
                <a16:creationId xmlns:a16="http://schemas.microsoft.com/office/drawing/2014/main" id="{B77820B3-0685-47D0-94A6-A16B860FA0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322" y="3454781"/>
            <a:ext cx="2003410" cy="156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" descr="numero-3-lettere-e-numeri-numeri-1071263">
            <a:extLst>
              <a:ext uri="{FF2B5EF4-FFF2-40B4-BE49-F238E27FC236}">
                <a16:creationId xmlns:a16="http://schemas.microsoft.com/office/drawing/2014/main" id="{90B5B5C5-314A-4593-A396-BD853A4AEC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1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699" y="641748"/>
            <a:ext cx="1970184" cy="154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22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DDDBECB-45C0-4244-A25E-07A0BB17DA37}"/>
              </a:ext>
            </a:extLst>
          </p:cNvPr>
          <p:cNvSpPr txBox="1"/>
          <p:nvPr/>
        </p:nvSpPr>
        <p:spPr>
          <a:xfrm>
            <a:off x="2440142" y="337275"/>
            <a:ext cx="60089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72430C-4BDE-42F6-B8F3-771066C52309}"/>
              </a:ext>
            </a:extLst>
          </p:cNvPr>
          <p:cNvSpPr txBox="1"/>
          <p:nvPr/>
        </p:nvSpPr>
        <p:spPr>
          <a:xfrm>
            <a:off x="2440142" y="337275"/>
            <a:ext cx="60089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17F3DC-C3B9-4149-A5CF-1E6647503AC4}"/>
              </a:ext>
            </a:extLst>
          </p:cNvPr>
          <p:cNvSpPr txBox="1"/>
          <p:nvPr/>
        </p:nvSpPr>
        <p:spPr>
          <a:xfrm>
            <a:off x="2440142" y="337275"/>
            <a:ext cx="60089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94;p69">
            <a:extLst>
              <a:ext uri="{FF2B5EF4-FFF2-40B4-BE49-F238E27FC236}">
                <a16:creationId xmlns:a16="http://schemas.microsoft.com/office/drawing/2014/main" id="{710E553F-5F70-46E5-BCA4-AF19CC49D8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316337" y="-31142"/>
            <a:ext cx="6959890" cy="7368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dirty="0">
                <a:solidFill>
                  <a:srgbClr val="FF0000"/>
                </a:solidFill>
              </a:rPr>
              <a:t>What’s missing?</a:t>
            </a:r>
            <a:endParaRPr sz="5500" dirty="0">
              <a:solidFill>
                <a:srgbClr val="FF0000"/>
              </a:solidFill>
            </a:endParaRPr>
          </a:p>
        </p:txBody>
      </p:sp>
      <p:pic>
        <p:nvPicPr>
          <p:cNvPr id="20" name="Picture 1" descr="numero-2-letras-y-numeros-numeros-pintado-por-silvita-9728955">
            <a:extLst>
              <a:ext uri="{FF2B5EF4-FFF2-40B4-BE49-F238E27FC236}">
                <a16:creationId xmlns:a16="http://schemas.microsoft.com/office/drawing/2014/main" id="{A07C8DEC-4BF7-41DB-9DAF-869D3DB1E0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81" y="671540"/>
            <a:ext cx="1968849" cy="154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" descr="number-4-flashcards-for-kids-1">
            <a:extLst>
              <a:ext uri="{FF2B5EF4-FFF2-40B4-BE49-F238E27FC236}">
                <a16:creationId xmlns:a16="http://schemas.microsoft.com/office/drawing/2014/main" id="{7EA2862C-CB25-48CC-A21E-9721735FA8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83" y="2159820"/>
            <a:ext cx="2021464" cy="158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" descr="numero-5-letras-y-numeros-numeros-pintado-por-silvita-9728963">
            <a:extLst>
              <a:ext uri="{FF2B5EF4-FFF2-40B4-BE49-F238E27FC236}">
                <a16:creationId xmlns:a16="http://schemas.microsoft.com/office/drawing/2014/main" id="{B6684340-1065-4ADA-A9C2-DAA61BA67D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049" y="671540"/>
            <a:ext cx="1943354" cy="15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" descr="numero-0-letras-y-numeros-numeros-pintado-por-silvita-9728953">
            <a:extLst>
              <a:ext uri="{FF2B5EF4-FFF2-40B4-BE49-F238E27FC236}">
                <a16:creationId xmlns:a16="http://schemas.microsoft.com/office/drawing/2014/main" id="{103203FB-173F-4C9B-B97A-3AECE271F5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907" y="3468112"/>
            <a:ext cx="1956667" cy="15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E:\Doan Thi Diem\IEG 2017\picture for ppt\numero-1-letras-y-numeros-numeros-pintado-por-silvita-9728954.jpg">
            <a:extLst>
              <a:ext uri="{FF2B5EF4-FFF2-40B4-BE49-F238E27FC236}">
                <a16:creationId xmlns:a16="http://schemas.microsoft.com/office/drawing/2014/main" id="{59678D39-6442-48F8-A624-B0B13DAC9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717" y="3354632"/>
            <a:ext cx="2178372" cy="170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 descr="seis">
            <a:extLst>
              <a:ext uri="{FF2B5EF4-FFF2-40B4-BE49-F238E27FC236}">
                <a16:creationId xmlns:a16="http://schemas.microsoft.com/office/drawing/2014/main" id="{B43D6E6E-33F9-4E7A-B25D-0AE55F9E30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8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285" y="2143371"/>
            <a:ext cx="1842325" cy="144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" descr="7">
            <a:extLst>
              <a:ext uri="{FF2B5EF4-FFF2-40B4-BE49-F238E27FC236}">
                <a16:creationId xmlns:a16="http://schemas.microsoft.com/office/drawing/2014/main" id="{33838743-A4DA-4A80-A562-5F1B525BE5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432" y="3545451"/>
            <a:ext cx="1907648" cy="149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" descr="numero-1-letras-y-numeros-numeros-pintado-por-luisarojas-9888594">
            <a:extLst>
              <a:ext uri="{FF2B5EF4-FFF2-40B4-BE49-F238E27FC236}">
                <a16:creationId xmlns:a16="http://schemas.microsoft.com/office/drawing/2014/main" id="{7B368A63-66AF-4DA2-AE7B-5602E3B3BE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607" y="524579"/>
            <a:ext cx="2110766" cy="165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" descr="numero-9-letras-y-numeros-numeros-pintado-por-silvita-9728962">
            <a:extLst>
              <a:ext uri="{FF2B5EF4-FFF2-40B4-BE49-F238E27FC236}">
                <a16:creationId xmlns:a16="http://schemas.microsoft.com/office/drawing/2014/main" id="{B77820B3-0685-47D0-94A6-A16B860FA0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322" y="3454781"/>
            <a:ext cx="2003410" cy="156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" descr="numero-3-lettere-e-numeri-numeri-1071263">
            <a:extLst>
              <a:ext uri="{FF2B5EF4-FFF2-40B4-BE49-F238E27FC236}">
                <a16:creationId xmlns:a16="http://schemas.microsoft.com/office/drawing/2014/main" id="{90B5B5C5-314A-4593-A396-BD853A4AEC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080" y="645052"/>
            <a:ext cx="1970184" cy="154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" descr="numero-8-letras-y-numeros-numeros-pintado-por-silvita-9728964">
            <a:extLst>
              <a:ext uri="{FF2B5EF4-FFF2-40B4-BE49-F238E27FC236}">
                <a16:creationId xmlns:a16="http://schemas.microsoft.com/office/drawing/2014/main" id="{B7B47DE2-BD05-439C-9F0A-C72EC5A463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10" y="2004649"/>
            <a:ext cx="1965195" cy="153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53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DDDBECB-45C0-4244-A25E-07A0BB17DA37}"/>
              </a:ext>
            </a:extLst>
          </p:cNvPr>
          <p:cNvSpPr txBox="1"/>
          <p:nvPr/>
        </p:nvSpPr>
        <p:spPr>
          <a:xfrm>
            <a:off x="2440142" y="337275"/>
            <a:ext cx="60089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72430C-4BDE-42F6-B8F3-771066C52309}"/>
              </a:ext>
            </a:extLst>
          </p:cNvPr>
          <p:cNvSpPr txBox="1"/>
          <p:nvPr/>
        </p:nvSpPr>
        <p:spPr>
          <a:xfrm>
            <a:off x="2440142" y="337275"/>
            <a:ext cx="60089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17F3DC-C3B9-4149-A5CF-1E6647503AC4}"/>
              </a:ext>
            </a:extLst>
          </p:cNvPr>
          <p:cNvSpPr txBox="1"/>
          <p:nvPr/>
        </p:nvSpPr>
        <p:spPr>
          <a:xfrm>
            <a:off x="2440142" y="337275"/>
            <a:ext cx="60089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94;p69">
            <a:extLst>
              <a:ext uri="{FF2B5EF4-FFF2-40B4-BE49-F238E27FC236}">
                <a16:creationId xmlns:a16="http://schemas.microsoft.com/office/drawing/2014/main" id="{710E553F-5F70-46E5-BCA4-AF19CC49D8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316337" y="-31142"/>
            <a:ext cx="6959890" cy="7368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dirty="0">
                <a:solidFill>
                  <a:srgbClr val="FF0000"/>
                </a:solidFill>
              </a:rPr>
              <a:t>What’s missing?</a:t>
            </a:r>
            <a:endParaRPr sz="5500" dirty="0">
              <a:solidFill>
                <a:srgbClr val="FF0000"/>
              </a:solidFill>
            </a:endParaRPr>
          </a:p>
        </p:txBody>
      </p:sp>
      <p:pic>
        <p:nvPicPr>
          <p:cNvPr id="20" name="Picture 1" descr="numero-2-letras-y-numeros-numeros-pintado-por-silvita-9728955">
            <a:extLst>
              <a:ext uri="{FF2B5EF4-FFF2-40B4-BE49-F238E27FC236}">
                <a16:creationId xmlns:a16="http://schemas.microsoft.com/office/drawing/2014/main" id="{A07C8DEC-4BF7-41DB-9DAF-869D3DB1E0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81" y="671540"/>
            <a:ext cx="1968849" cy="154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" descr="number-4-flashcards-for-kids-1">
            <a:extLst>
              <a:ext uri="{FF2B5EF4-FFF2-40B4-BE49-F238E27FC236}">
                <a16:creationId xmlns:a16="http://schemas.microsoft.com/office/drawing/2014/main" id="{7EA2862C-CB25-48CC-A21E-9721735FA8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83" y="2159820"/>
            <a:ext cx="2021464" cy="158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" descr="numero-5-letras-y-numeros-numeros-pintado-por-silvita-9728963">
            <a:extLst>
              <a:ext uri="{FF2B5EF4-FFF2-40B4-BE49-F238E27FC236}">
                <a16:creationId xmlns:a16="http://schemas.microsoft.com/office/drawing/2014/main" id="{B6684340-1065-4ADA-A9C2-DAA61BA67D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049" y="671540"/>
            <a:ext cx="1943354" cy="15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 descr="seis">
            <a:extLst>
              <a:ext uri="{FF2B5EF4-FFF2-40B4-BE49-F238E27FC236}">
                <a16:creationId xmlns:a16="http://schemas.microsoft.com/office/drawing/2014/main" id="{B43D6E6E-33F9-4E7A-B25D-0AE55F9E30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6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285" y="2143371"/>
            <a:ext cx="1842325" cy="144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" descr="7">
            <a:extLst>
              <a:ext uri="{FF2B5EF4-FFF2-40B4-BE49-F238E27FC236}">
                <a16:creationId xmlns:a16="http://schemas.microsoft.com/office/drawing/2014/main" id="{33838743-A4DA-4A80-A562-5F1B525BE5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432" y="3545451"/>
            <a:ext cx="1907648" cy="149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" descr="numero-1-letras-y-numeros-numeros-pintado-por-luisarojas-9888594">
            <a:extLst>
              <a:ext uri="{FF2B5EF4-FFF2-40B4-BE49-F238E27FC236}">
                <a16:creationId xmlns:a16="http://schemas.microsoft.com/office/drawing/2014/main" id="{7B368A63-66AF-4DA2-AE7B-5602E3B3BE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607" y="524579"/>
            <a:ext cx="2110766" cy="165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" descr="numero-9-letras-y-numeros-numeros-pintado-por-silvita-9728962">
            <a:extLst>
              <a:ext uri="{FF2B5EF4-FFF2-40B4-BE49-F238E27FC236}">
                <a16:creationId xmlns:a16="http://schemas.microsoft.com/office/drawing/2014/main" id="{B77820B3-0685-47D0-94A6-A16B860FA0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322" y="3454781"/>
            <a:ext cx="2003410" cy="156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" descr="numero-3-lettere-e-numeri-numeri-1071263">
            <a:extLst>
              <a:ext uri="{FF2B5EF4-FFF2-40B4-BE49-F238E27FC236}">
                <a16:creationId xmlns:a16="http://schemas.microsoft.com/office/drawing/2014/main" id="{90B5B5C5-314A-4593-A396-BD853A4AEC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699" y="641748"/>
            <a:ext cx="1970184" cy="154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" descr="numero-8-letras-y-numeros-numeros-pintado-por-silvita-9728964">
            <a:extLst>
              <a:ext uri="{FF2B5EF4-FFF2-40B4-BE49-F238E27FC236}">
                <a16:creationId xmlns:a16="http://schemas.microsoft.com/office/drawing/2014/main" id="{B7B47DE2-BD05-439C-9F0A-C72EC5A463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10" y="2004649"/>
            <a:ext cx="1965195" cy="153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" descr="numero-0-letras-y-numeros-numeros-pintado-por-silvita-9728953">
            <a:extLst>
              <a:ext uri="{FF2B5EF4-FFF2-40B4-BE49-F238E27FC236}">
                <a16:creationId xmlns:a16="http://schemas.microsoft.com/office/drawing/2014/main" id="{DEE73380-BD8C-469F-B626-57F934CCBB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389" y="3454781"/>
            <a:ext cx="1956667" cy="15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E:\Doan Thi Diem\IEG 2017\picture for ppt\numero-1-letras-y-numeros-numeros-pintado-por-silvita-9728954.jpg">
            <a:extLst>
              <a:ext uri="{FF2B5EF4-FFF2-40B4-BE49-F238E27FC236}">
                <a16:creationId xmlns:a16="http://schemas.microsoft.com/office/drawing/2014/main" id="{469F02D7-9F8A-474A-89C3-25D45F52D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199" y="3341301"/>
            <a:ext cx="2178372" cy="170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40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023;p44">
            <a:extLst>
              <a:ext uri="{FF2B5EF4-FFF2-40B4-BE49-F238E27FC236}">
                <a16:creationId xmlns:a16="http://schemas.microsoft.com/office/drawing/2014/main" id="{B9798B78-5F35-4CF5-B5CC-A0A41E122D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0469" y="2222105"/>
            <a:ext cx="7562165" cy="10288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/>
              <a:t>ACTIVITY 4</a:t>
            </a:r>
            <a:endParaRPr sz="5000" dirty="0"/>
          </a:p>
        </p:txBody>
      </p:sp>
      <p:sp>
        <p:nvSpPr>
          <p:cNvPr id="6" name="Google Shape;1247;p62">
            <a:extLst>
              <a:ext uri="{FF2B5EF4-FFF2-40B4-BE49-F238E27FC236}">
                <a16:creationId xmlns:a16="http://schemas.microsoft.com/office/drawing/2014/main" id="{5675D310-DC54-4DC8-96D9-5B32EAC7E36A}"/>
              </a:ext>
            </a:extLst>
          </p:cNvPr>
          <p:cNvSpPr/>
          <p:nvPr/>
        </p:nvSpPr>
        <p:spPr>
          <a:xfrm>
            <a:off x="4086583" y="917255"/>
            <a:ext cx="1080300" cy="1080300"/>
          </a:xfrm>
          <a:prstGeom prst="ellipse">
            <a:avLst/>
          </a:prstGeom>
          <a:solidFill>
            <a:srgbClr val="00B0F0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1250;p62">
            <a:extLst>
              <a:ext uri="{FF2B5EF4-FFF2-40B4-BE49-F238E27FC236}">
                <a16:creationId xmlns:a16="http://schemas.microsoft.com/office/drawing/2014/main" id="{80A0EF12-9942-43A7-B0B7-C766A6805593}"/>
              </a:ext>
            </a:extLst>
          </p:cNvPr>
          <p:cNvSpPr txBox="1"/>
          <p:nvPr/>
        </p:nvSpPr>
        <p:spPr>
          <a:xfrm>
            <a:off x="4300810" y="1141805"/>
            <a:ext cx="7389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>
                <a:solidFill>
                  <a:schemeClr val="accent6"/>
                </a:solidFill>
                <a:latin typeface="Pangolin"/>
                <a:ea typeface="Pangolin"/>
                <a:cs typeface="Pangolin"/>
                <a:sym typeface="Pangolin"/>
              </a:rPr>
              <a:t>02</a:t>
            </a:r>
            <a:endParaRPr sz="2900" b="1" dirty="0">
              <a:solidFill>
                <a:schemeClr val="accent6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</p:spTree>
    <p:extLst>
      <p:ext uri="{BB962C8B-B14F-4D97-AF65-F5344CB8AC3E}">
        <p14:creationId xmlns:p14="http://schemas.microsoft.com/office/powerpoint/2010/main" val="3647870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3126" b="1"/>
          <a:stretch/>
        </p:blipFill>
        <p:spPr>
          <a:xfrm>
            <a:off x="2034065" y="963636"/>
            <a:ext cx="5075872" cy="20318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4066" y="3003705"/>
            <a:ext cx="5075872" cy="209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03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E1B3F8-7357-460A-9945-94C1028DA51C}"/>
              </a:ext>
            </a:extLst>
          </p:cNvPr>
          <p:cNvSpPr/>
          <p:nvPr/>
        </p:nvSpPr>
        <p:spPr>
          <a:xfrm>
            <a:off x="-1139483" y="257161"/>
            <a:ext cx="931281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FFDEDE">
                    <a:lumMod val="10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Script MT Bold" panose="03040602040607080904" pitchFamily="66" charset="0"/>
              </a:rPr>
              <a:t> </a:t>
            </a:r>
            <a:r>
              <a:rPr lang="vi-VN" sz="4400" dirty="0">
                <a:ln w="0"/>
                <a:solidFill>
                  <a:srgbClr val="FFDEDE">
                    <a:lumMod val="10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Script MT Bold" panose="03040602040607080904" pitchFamily="66" charset="0"/>
              </a:rPr>
              <a:t>Work in pairs</a:t>
            </a:r>
            <a:r>
              <a:rPr lang="en-US" sz="4400" dirty="0">
                <a:ln w="0"/>
                <a:solidFill>
                  <a:srgbClr val="FFDEDE">
                    <a:lumMod val="10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Script MT Bold" panose="03040602040607080904" pitchFamily="66" charset="0"/>
              </a:rPr>
              <a:t>, </a:t>
            </a:r>
            <a:r>
              <a:rPr lang="vi-VN" sz="4400" dirty="0">
                <a:ln w="0"/>
                <a:solidFill>
                  <a:srgbClr val="FFDEDE">
                    <a:lumMod val="10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Script MT Bold" panose="03040602040607080904" pitchFamily="66" charset="0"/>
              </a:rPr>
              <a:t>ask and answer</a:t>
            </a:r>
            <a:r>
              <a:rPr lang="en-US" sz="4400" dirty="0">
                <a:ln w="0"/>
                <a:solidFill>
                  <a:srgbClr val="FFDEDE">
                    <a:lumMod val="10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Script MT Bold" panose="03040602040607080904" pitchFamily="66" charset="0"/>
              </a:rPr>
              <a:t>.</a:t>
            </a:r>
            <a:endParaRPr lang="en-US" sz="4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126" b="1"/>
          <a:stretch/>
        </p:blipFill>
        <p:spPr>
          <a:xfrm>
            <a:off x="2034065" y="963636"/>
            <a:ext cx="5075872" cy="20318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4066" y="3003705"/>
            <a:ext cx="5075872" cy="209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8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6172"/>
            <a:ext cx="9121451" cy="2637274"/>
          </a:xfrm>
          <a:prstGeom prst="rect">
            <a:avLst/>
          </a:prstGeom>
        </p:spPr>
      </p:pic>
      <p:pic>
        <p:nvPicPr>
          <p:cNvPr id="8" name="Track 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64118" y="1345920"/>
            <a:ext cx="487363" cy="4873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2257D5-580F-4D52-924F-003EF6AC4CBB}"/>
              </a:ext>
            </a:extLst>
          </p:cNvPr>
          <p:cNvSpPr txBox="1"/>
          <p:nvPr/>
        </p:nvSpPr>
        <p:spPr>
          <a:xfrm>
            <a:off x="2334132" y="3318213"/>
            <a:ext cx="357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A3AB23-3078-42D4-B2AF-8EA799BA11A9}"/>
              </a:ext>
            </a:extLst>
          </p:cNvPr>
          <p:cNvSpPr txBox="1"/>
          <p:nvPr/>
        </p:nvSpPr>
        <p:spPr>
          <a:xfrm>
            <a:off x="4479618" y="3318213"/>
            <a:ext cx="357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1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cript MT Bold" panose="030406020406070809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4A56BD-97B9-4F26-9C93-27698445929D}"/>
              </a:ext>
            </a:extLst>
          </p:cNvPr>
          <p:cNvSpPr txBox="1"/>
          <p:nvPr/>
        </p:nvSpPr>
        <p:spPr>
          <a:xfrm>
            <a:off x="6625104" y="3318214"/>
            <a:ext cx="357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02A280-110D-4329-A4F6-8013533680C8}"/>
              </a:ext>
            </a:extLst>
          </p:cNvPr>
          <p:cNvSpPr txBox="1"/>
          <p:nvPr/>
        </p:nvSpPr>
        <p:spPr>
          <a:xfrm>
            <a:off x="8705899" y="3318214"/>
            <a:ext cx="357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3128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92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  <p:bldP spid="3" grpId="0"/>
      <p:bldP spid="5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4" name="Google Shape;1234;p62"/>
          <p:cNvCxnSpPr>
            <a:cxnSpLocks/>
          </p:cNvCxnSpPr>
          <p:nvPr/>
        </p:nvCxnSpPr>
        <p:spPr>
          <a:xfrm>
            <a:off x="1902000" y="2219941"/>
            <a:ext cx="6815280" cy="5099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5" name="Google Shape;1235;p62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chemeClr val="accent3">
                    <a:lumMod val="10000"/>
                  </a:schemeClr>
                </a:solidFill>
              </a:rPr>
              <a:t>TABLE OF CONTENTS</a:t>
            </a:r>
            <a:endParaRPr sz="35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236" name="Google Shape;1236;p62"/>
          <p:cNvSpPr txBox="1"/>
          <p:nvPr/>
        </p:nvSpPr>
        <p:spPr>
          <a:xfrm>
            <a:off x="655407" y="2827344"/>
            <a:ext cx="1315200" cy="10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chemeClr val="accent3"/>
                </a:solidFill>
                <a:latin typeface="Pangolin"/>
                <a:ea typeface="Pangolin"/>
                <a:cs typeface="Pangolin"/>
                <a:sym typeface="Pangolin"/>
              </a:rPr>
              <a:t>WARM-UP</a:t>
            </a:r>
            <a:endParaRPr sz="1800" b="1" dirty="0">
              <a:solidFill>
                <a:schemeClr val="accent3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38" name="Google Shape;1238;p62"/>
          <p:cNvSpPr txBox="1"/>
          <p:nvPr/>
        </p:nvSpPr>
        <p:spPr>
          <a:xfrm>
            <a:off x="2487881" y="2764979"/>
            <a:ext cx="1520163" cy="782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rgbClr val="0070C0"/>
                </a:solidFill>
                <a:latin typeface="Pangolin"/>
                <a:ea typeface="Pangolin"/>
                <a:cs typeface="Pangolin"/>
                <a:sym typeface="Pangolin"/>
              </a:rPr>
              <a:t>ACTIVITY 4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b="1" dirty="0">
              <a:solidFill>
                <a:schemeClr val="accent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40" name="Google Shape;1240;p62"/>
          <p:cNvSpPr txBox="1"/>
          <p:nvPr/>
        </p:nvSpPr>
        <p:spPr>
          <a:xfrm>
            <a:off x="4154372" y="2844366"/>
            <a:ext cx="1520165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chemeClr val="accent5"/>
                </a:solidFill>
                <a:latin typeface="Pangolin"/>
                <a:ea typeface="Pangolin"/>
                <a:cs typeface="Pangolin"/>
                <a:sym typeface="Pangolin"/>
              </a:rPr>
              <a:t>ACTIVITY 5</a:t>
            </a:r>
            <a:endParaRPr sz="1800" b="1" dirty="0">
              <a:solidFill>
                <a:schemeClr val="accent5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44" name="Google Shape;1244;p62"/>
          <p:cNvSpPr/>
          <p:nvPr/>
        </p:nvSpPr>
        <p:spPr>
          <a:xfrm>
            <a:off x="821700" y="1617135"/>
            <a:ext cx="1080300" cy="10803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62"/>
          <p:cNvSpPr/>
          <p:nvPr/>
        </p:nvSpPr>
        <p:spPr>
          <a:xfrm>
            <a:off x="4340932" y="1679790"/>
            <a:ext cx="1080300" cy="1080300"/>
          </a:xfrm>
          <a:prstGeom prst="ellipse">
            <a:avLst/>
          </a:pr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7" name="Google Shape;1247;p62"/>
          <p:cNvSpPr/>
          <p:nvPr/>
        </p:nvSpPr>
        <p:spPr>
          <a:xfrm>
            <a:off x="2605332" y="1659225"/>
            <a:ext cx="1080300" cy="1080300"/>
          </a:xfrm>
          <a:prstGeom prst="ellipse">
            <a:avLst/>
          </a:prstGeom>
          <a:solidFill>
            <a:srgbClr val="00B0F0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8" name="Google Shape;1248;p62"/>
          <p:cNvSpPr txBox="1"/>
          <p:nvPr/>
        </p:nvSpPr>
        <p:spPr>
          <a:xfrm>
            <a:off x="1057350" y="1848771"/>
            <a:ext cx="6090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>
                <a:solidFill>
                  <a:schemeClr val="accent6"/>
                </a:solidFill>
                <a:latin typeface="Pangolin"/>
                <a:ea typeface="Pangolin"/>
                <a:cs typeface="Pangolin"/>
                <a:sym typeface="Pangolin"/>
              </a:rPr>
              <a:t>01</a:t>
            </a:r>
            <a:endParaRPr sz="2900" b="1" dirty="0">
              <a:solidFill>
                <a:schemeClr val="accent6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49" name="Google Shape;1249;p62"/>
          <p:cNvSpPr txBox="1"/>
          <p:nvPr/>
        </p:nvSpPr>
        <p:spPr>
          <a:xfrm>
            <a:off x="4500041" y="1883775"/>
            <a:ext cx="7389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>
                <a:solidFill>
                  <a:schemeClr val="accent6"/>
                </a:solidFill>
                <a:latin typeface="Pangolin"/>
                <a:ea typeface="Pangolin"/>
                <a:cs typeface="Pangolin"/>
                <a:sym typeface="Pangolin"/>
              </a:rPr>
              <a:t>03</a:t>
            </a:r>
            <a:endParaRPr sz="2900" b="1" dirty="0">
              <a:solidFill>
                <a:schemeClr val="accent6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50" name="Google Shape;1250;p62"/>
          <p:cNvSpPr txBox="1"/>
          <p:nvPr/>
        </p:nvSpPr>
        <p:spPr>
          <a:xfrm>
            <a:off x="2790743" y="1904340"/>
            <a:ext cx="7389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>
                <a:solidFill>
                  <a:schemeClr val="accent6"/>
                </a:solidFill>
                <a:latin typeface="Pangolin"/>
                <a:ea typeface="Pangolin"/>
                <a:cs typeface="Pangolin"/>
                <a:sym typeface="Pangolin"/>
              </a:rPr>
              <a:t>02</a:t>
            </a:r>
            <a:endParaRPr sz="2900" b="1" dirty="0">
              <a:solidFill>
                <a:schemeClr val="accent6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2" name="Google Shape;1245;p62">
            <a:extLst>
              <a:ext uri="{FF2B5EF4-FFF2-40B4-BE49-F238E27FC236}">
                <a16:creationId xmlns:a16="http://schemas.microsoft.com/office/drawing/2014/main" id="{D167980D-DD7F-40E9-9DE8-664D58E0EC18}"/>
              </a:ext>
            </a:extLst>
          </p:cNvPr>
          <p:cNvSpPr/>
          <p:nvPr/>
        </p:nvSpPr>
        <p:spPr>
          <a:xfrm>
            <a:off x="6184328" y="1659225"/>
            <a:ext cx="1080300" cy="1080300"/>
          </a:xfrm>
          <a:prstGeom prst="ellipse">
            <a:avLst/>
          </a:prstGeom>
          <a:solidFill>
            <a:srgbClr val="9933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Google Shape;1251;p62">
            <a:extLst>
              <a:ext uri="{FF2B5EF4-FFF2-40B4-BE49-F238E27FC236}">
                <a16:creationId xmlns:a16="http://schemas.microsoft.com/office/drawing/2014/main" id="{CF1AAF09-94D6-45A5-866B-5F6C9B6603F7}"/>
              </a:ext>
            </a:extLst>
          </p:cNvPr>
          <p:cNvSpPr txBox="1"/>
          <p:nvPr/>
        </p:nvSpPr>
        <p:spPr>
          <a:xfrm>
            <a:off x="6399520" y="1868723"/>
            <a:ext cx="7389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>
                <a:solidFill>
                  <a:schemeClr val="accent6"/>
                </a:solidFill>
                <a:latin typeface="Pangolin"/>
                <a:ea typeface="Pangolin"/>
                <a:cs typeface="Pangolin"/>
                <a:sym typeface="Pangolin"/>
              </a:rPr>
              <a:t>04</a:t>
            </a:r>
            <a:endParaRPr sz="2900" b="1" dirty="0">
              <a:solidFill>
                <a:schemeClr val="accent6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5" name="Google Shape;1242;p62">
            <a:extLst>
              <a:ext uri="{FF2B5EF4-FFF2-40B4-BE49-F238E27FC236}">
                <a16:creationId xmlns:a16="http://schemas.microsoft.com/office/drawing/2014/main" id="{81AAC763-DD0E-49D4-B229-78DE04B92A60}"/>
              </a:ext>
            </a:extLst>
          </p:cNvPr>
          <p:cNvSpPr txBox="1"/>
          <p:nvPr/>
        </p:nvSpPr>
        <p:spPr>
          <a:xfrm>
            <a:off x="5820864" y="2836088"/>
            <a:ext cx="1597009" cy="73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rgbClr val="660066"/>
                </a:solidFill>
                <a:latin typeface="Pangolin"/>
                <a:ea typeface="Pangolin"/>
                <a:cs typeface="Pangolin"/>
                <a:sym typeface="Pangolin"/>
              </a:rPr>
              <a:t>ACTIVITY 6</a:t>
            </a:r>
            <a:endParaRPr sz="1800" b="1" dirty="0">
              <a:solidFill>
                <a:srgbClr val="660066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8" name="Google Shape;1245;p62">
            <a:extLst>
              <a:ext uri="{FF2B5EF4-FFF2-40B4-BE49-F238E27FC236}">
                <a16:creationId xmlns:a16="http://schemas.microsoft.com/office/drawing/2014/main" id="{D167980D-DD7F-40E9-9DE8-664D58E0EC18}"/>
              </a:ext>
            </a:extLst>
          </p:cNvPr>
          <p:cNvSpPr/>
          <p:nvPr/>
        </p:nvSpPr>
        <p:spPr>
          <a:xfrm>
            <a:off x="7919928" y="1679790"/>
            <a:ext cx="1080300" cy="1080300"/>
          </a:xfrm>
          <a:prstGeom prst="ellipse">
            <a:avLst/>
          </a:prstGeom>
          <a:solidFill>
            <a:srgbClr val="FF9900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" name="Google Shape;1251;p62">
            <a:extLst>
              <a:ext uri="{FF2B5EF4-FFF2-40B4-BE49-F238E27FC236}">
                <a16:creationId xmlns:a16="http://schemas.microsoft.com/office/drawing/2014/main" id="{CF1AAF09-94D6-45A5-866B-5F6C9B6603F7}"/>
              </a:ext>
            </a:extLst>
          </p:cNvPr>
          <p:cNvSpPr txBox="1"/>
          <p:nvPr/>
        </p:nvSpPr>
        <p:spPr>
          <a:xfrm>
            <a:off x="8135120" y="1889288"/>
            <a:ext cx="7389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>
                <a:solidFill>
                  <a:schemeClr val="accent6"/>
                </a:solidFill>
                <a:latin typeface="Pangolin"/>
                <a:ea typeface="Pangolin"/>
                <a:cs typeface="Pangolin"/>
                <a:sym typeface="Pangolin"/>
              </a:rPr>
              <a:t>05</a:t>
            </a:r>
            <a:endParaRPr sz="2900" b="1" dirty="0">
              <a:solidFill>
                <a:schemeClr val="accent6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0" name="Google Shape;1242;p62">
            <a:extLst>
              <a:ext uri="{FF2B5EF4-FFF2-40B4-BE49-F238E27FC236}">
                <a16:creationId xmlns:a16="http://schemas.microsoft.com/office/drawing/2014/main" id="{81AAC763-DD0E-49D4-B229-78DE04B92A60}"/>
              </a:ext>
            </a:extLst>
          </p:cNvPr>
          <p:cNvSpPr txBox="1"/>
          <p:nvPr/>
        </p:nvSpPr>
        <p:spPr>
          <a:xfrm>
            <a:off x="7564199" y="2851141"/>
            <a:ext cx="1597009" cy="73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rgbClr val="FF9933"/>
                </a:solidFill>
                <a:latin typeface="Pangolin"/>
                <a:ea typeface="Pangolin"/>
                <a:cs typeface="Pangolin"/>
                <a:sym typeface="Pangolin"/>
              </a:rPr>
              <a:t>FUN TIME</a:t>
            </a:r>
            <a:endParaRPr sz="1800" b="1" dirty="0">
              <a:solidFill>
                <a:srgbClr val="FF9933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023;p44">
            <a:extLst>
              <a:ext uri="{FF2B5EF4-FFF2-40B4-BE49-F238E27FC236}">
                <a16:creationId xmlns:a16="http://schemas.microsoft.com/office/drawing/2014/main" id="{B9798B78-5F35-4CF5-B5CC-A0A41E122D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4265" y="2151222"/>
            <a:ext cx="7562165" cy="10288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ACTIVITY 5</a:t>
            </a:r>
            <a:endParaRPr sz="4800" dirty="0"/>
          </a:p>
        </p:txBody>
      </p:sp>
      <p:sp>
        <p:nvSpPr>
          <p:cNvPr id="6" name="Google Shape;1247;p62">
            <a:extLst>
              <a:ext uri="{FF2B5EF4-FFF2-40B4-BE49-F238E27FC236}">
                <a16:creationId xmlns:a16="http://schemas.microsoft.com/office/drawing/2014/main" id="{5675D310-DC54-4DC8-96D9-5B32EAC7E36A}"/>
              </a:ext>
            </a:extLst>
          </p:cNvPr>
          <p:cNvSpPr/>
          <p:nvPr/>
        </p:nvSpPr>
        <p:spPr>
          <a:xfrm>
            <a:off x="4086583" y="917255"/>
            <a:ext cx="1080300" cy="1080300"/>
          </a:xfrm>
          <a:prstGeom prst="ellipse">
            <a:avLst/>
          </a:prstGeom>
          <a:solidFill>
            <a:srgbClr val="00B0F0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1250;p62">
            <a:extLst>
              <a:ext uri="{FF2B5EF4-FFF2-40B4-BE49-F238E27FC236}">
                <a16:creationId xmlns:a16="http://schemas.microsoft.com/office/drawing/2014/main" id="{80A0EF12-9942-43A7-B0B7-C766A6805593}"/>
              </a:ext>
            </a:extLst>
          </p:cNvPr>
          <p:cNvSpPr txBox="1"/>
          <p:nvPr/>
        </p:nvSpPr>
        <p:spPr>
          <a:xfrm>
            <a:off x="4300810" y="1141805"/>
            <a:ext cx="7389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>
                <a:solidFill>
                  <a:schemeClr val="accent6"/>
                </a:solidFill>
                <a:latin typeface="Pangolin"/>
                <a:ea typeface="Pangolin"/>
                <a:cs typeface="Pangolin"/>
                <a:sym typeface="Pangolin"/>
              </a:rPr>
              <a:t>03</a:t>
            </a:r>
            <a:endParaRPr sz="2900" b="1" dirty="0">
              <a:solidFill>
                <a:schemeClr val="accent6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</p:spTree>
    <p:extLst>
      <p:ext uri="{BB962C8B-B14F-4D97-AF65-F5344CB8AC3E}">
        <p14:creationId xmlns:p14="http://schemas.microsoft.com/office/powerpoint/2010/main" val="2943529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53" y="31363"/>
            <a:ext cx="8610668" cy="511213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4E1B3F8-7357-460A-9945-94C1028DA51C}"/>
              </a:ext>
            </a:extLst>
          </p:cNvPr>
          <p:cNvSpPr/>
          <p:nvPr/>
        </p:nvSpPr>
        <p:spPr>
          <a:xfrm>
            <a:off x="1392865" y="1044711"/>
            <a:ext cx="272902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Script MT Bold" panose="03040602040607080904" pitchFamily="66" charset="0"/>
              </a:rPr>
              <a:t> seven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E1B3F8-7357-460A-9945-94C1028DA51C}"/>
              </a:ext>
            </a:extLst>
          </p:cNvPr>
          <p:cNvSpPr/>
          <p:nvPr/>
        </p:nvSpPr>
        <p:spPr>
          <a:xfrm>
            <a:off x="1102535" y="2563139"/>
            <a:ext cx="330968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Script MT Bold" panose="03040602040607080904" pitchFamily="66" charset="0"/>
              </a:rPr>
              <a:t> eight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E1B3F8-7357-460A-9945-94C1028DA51C}"/>
              </a:ext>
            </a:extLst>
          </p:cNvPr>
          <p:cNvSpPr/>
          <p:nvPr/>
        </p:nvSpPr>
        <p:spPr>
          <a:xfrm>
            <a:off x="2544725" y="3696846"/>
            <a:ext cx="256599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Script MT Bold" panose="03040602040607080904" pitchFamily="66" charset="0"/>
              </a:rPr>
              <a:t> you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E1B3F8-7357-460A-9945-94C1028DA51C}"/>
              </a:ext>
            </a:extLst>
          </p:cNvPr>
          <p:cNvSpPr/>
          <p:nvPr/>
        </p:nvSpPr>
        <p:spPr>
          <a:xfrm>
            <a:off x="1095154" y="4091831"/>
            <a:ext cx="302673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Script MT Bold" panose="03040602040607080904" pitchFamily="66" charset="0"/>
              </a:rPr>
              <a:t> nine</a:t>
            </a:r>
          </a:p>
        </p:txBody>
      </p:sp>
    </p:spTree>
    <p:extLst>
      <p:ext uri="{BB962C8B-B14F-4D97-AF65-F5344CB8AC3E}">
        <p14:creationId xmlns:p14="http://schemas.microsoft.com/office/powerpoint/2010/main" val="423356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023;p44">
            <a:extLst>
              <a:ext uri="{FF2B5EF4-FFF2-40B4-BE49-F238E27FC236}">
                <a16:creationId xmlns:a16="http://schemas.microsoft.com/office/drawing/2014/main" id="{B9798B78-5F35-4CF5-B5CC-A0A41E122D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5650" y="2263747"/>
            <a:ext cx="7562165" cy="10288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/>
              <a:t>ACTIVITY 6</a:t>
            </a:r>
            <a:endParaRPr sz="5000" dirty="0"/>
          </a:p>
        </p:txBody>
      </p:sp>
      <p:sp>
        <p:nvSpPr>
          <p:cNvPr id="5" name="Google Shape;1246;p62">
            <a:extLst>
              <a:ext uri="{FF2B5EF4-FFF2-40B4-BE49-F238E27FC236}">
                <a16:creationId xmlns:a16="http://schemas.microsoft.com/office/drawing/2014/main" id="{F622577E-45CF-4ED3-9F80-F16E7BDB5FD6}"/>
              </a:ext>
            </a:extLst>
          </p:cNvPr>
          <p:cNvSpPr/>
          <p:nvPr/>
        </p:nvSpPr>
        <p:spPr>
          <a:xfrm>
            <a:off x="3873864" y="1081154"/>
            <a:ext cx="1080300" cy="1080300"/>
          </a:xfrm>
          <a:prstGeom prst="ellipse">
            <a:avLst/>
          </a:pr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1249;p62">
            <a:extLst>
              <a:ext uri="{FF2B5EF4-FFF2-40B4-BE49-F238E27FC236}">
                <a16:creationId xmlns:a16="http://schemas.microsoft.com/office/drawing/2014/main" id="{CAF0410F-CECD-4248-A055-2089F66633D2}"/>
              </a:ext>
            </a:extLst>
          </p:cNvPr>
          <p:cNvSpPr txBox="1"/>
          <p:nvPr/>
        </p:nvSpPr>
        <p:spPr>
          <a:xfrm>
            <a:off x="4032973" y="1285139"/>
            <a:ext cx="7389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>
                <a:solidFill>
                  <a:schemeClr val="accent6"/>
                </a:solidFill>
                <a:latin typeface="Pangolin"/>
                <a:ea typeface="Pangolin"/>
                <a:cs typeface="Pangolin"/>
                <a:sym typeface="Pangolin"/>
              </a:rPr>
              <a:t>04</a:t>
            </a:r>
            <a:endParaRPr sz="2900" b="1" dirty="0">
              <a:solidFill>
                <a:schemeClr val="accent6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</p:spTree>
    <p:extLst>
      <p:ext uri="{BB962C8B-B14F-4D97-AF65-F5344CB8AC3E}">
        <p14:creationId xmlns:p14="http://schemas.microsoft.com/office/powerpoint/2010/main" val="2251442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361507"/>
            <a:ext cx="9144000" cy="4479947"/>
          </a:xfrm>
          <a:prstGeom prst="rect">
            <a:avLst/>
          </a:prstGeom>
        </p:spPr>
      </p:pic>
      <p:pic>
        <p:nvPicPr>
          <p:cNvPr id="2" name="Track 021">
            <a:hlinkClick r:id="" action="ppaction://media"/>
            <a:extLst>
              <a:ext uri="{FF2B5EF4-FFF2-40B4-BE49-F238E27FC236}">
                <a16:creationId xmlns:a16="http://schemas.microsoft.com/office/drawing/2014/main" id="{EDC75AA2-D022-4329-B151-0FD8E33F89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20996" y="41932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8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4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244;p62">
            <a:extLst>
              <a:ext uri="{FF2B5EF4-FFF2-40B4-BE49-F238E27FC236}">
                <a16:creationId xmlns:a16="http://schemas.microsoft.com/office/drawing/2014/main" id="{8F740CED-2E43-45D3-934A-7C53471C47D8}"/>
              </a:ext>
            </a:extLst>
          </p:cNvPr>
          <p:cNvSpPr/>
          <p:nvPr/>
        </p:nvSpPr>
        <p:spPr>
          <a:xfrm>
            <a:off x="4031850" y="1314076"/>
            <a:ext cx="1080300" cy="10803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248;p62">
            <a:extLst>
              <a:ext uri="{FF2B5EF4-FFF2-40B4-BE49-F238E27FC236}">
                <a16:creationId xmlns:a16="http://schemas.microsoft.com/office/drawing/2014/main" id="{3FFE50FD-75FF-47C1-8273-D20A999A28B7}"/>
              </a:ext>
            </a:extLst>
          </p:cNvPr>
          <p:cNvSpPr txBox="1"/>
          <p:nvPr/>
        </p:nvSpPr>
        <p:spPr>
          <a:xfrm>
            <a:off x="4267500" y="1545712"/>
            <a:ext cx="6090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01</a:t>
            </a:r>
            <a:endParaRPr kumimoji="0" sz="2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3" name="Google Shape;1023;p44">
            <a:extLst>
              <a:ext uri="{FF2B5EF4-FFF2-40B4-BE49-F238E27FC236}">
                <a16:creationId xmlns:a16="http://schemas.microsoft.com/office/drawing/2014/main" id="{B9798B78-5F35-4CF5-B5CC-A0A41E122D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5651" y="2394376"/>
            <a:ext cx="7562165" cy="10288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WARM-UP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3490506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023;p44">
            <a:extLst>
              <a:ext uri="{FF2B5EF4-FFF2-40B4-BE49-F238E27FC236}">
                <a16:creationId xmlns:a16="http://schemas.microsoft.com/office/drawing/2014/main" id="{B9798B78-5F35-4CF5-B5CC-A0A41E122D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5651" y="2394376"/>
            <a:ext cx="7562165" cy="10288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S</a:t>
            </a:r>
            <a:r>
              <a:rPr lang="en" sz="6000" dirty="0"/>
              <a:t>ING with ME</a:t>
            </a:r>
            <a:endParaRPr sz="6000" dirty="0"/>
          </a:p>
        </p:txBody>
      </p:sp>
      <p:pic>
        <p:nvPicPr>
          <p:cNvPr id="14" name="Picture 2" descr="C:\Users\Windows\Desktop\unnamed.gif">
            <a:extLst>
              <a:ext uri="{FF2B5EF4-FFF2-40B4-BE49-F238E27FC236}">
                <a16:creationId xmlns:a16="http://schemas.microsoft.com/office/drawing/2014/main" id="{5759DDAC-34FB-458B-B77F-D2694E0564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500" y="459864"/>
            <a:ext cx="1970224" cy="254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4" name="Google Shape;1734;p73"/>
          <p:cNvGrpSpPr/>
          <p:nvPr/>
        </p:nvGrpSpPr>
        <p:grpSpPr>
          <a:xfrm>
            <a:off x="1839251" y="815122"/>
            <a:ext cx="5251267" cy="4096512"/>
            <a:chOff x="2144600" y="1557475"/>
            <a:chExt cx="3330800" cy="2596750"/>
          </a:xfrm>
        </p:grpSpPr>
        <p:sp>
          <p:nvSpPr>
            <p:cNvPr id="1735" name="Google Shape;1735;p73"/>
            <p:cNvSpPr/>
            <p:nvPr/>
          </p:nvSpPr>
          <p:spPr>
            <a:xfrm>
              <a:off x="2144600" y="1557475"/>
              <a:ext cx="3330800" cy="2596750"/>
            </a:xfrm>
            <a:custGeom>
              <a:avLst/>
              <a:gdLst/>
              <a:ahLst/>
              <a:cxnLst/>
              <a:rect l="l" t="t" r="r" b="b"/>
              <a:pathLst>
                <a:path w="133232" h="103870" extrusionOk="0">
                  <a:moveTo>
                    <a:pt x="129564" y="869"/>
                  </a:moveTo>
                  <a:cubicBezTo>
                    <a:pt x="130314" y="869"/>
                    <a:pt x="131017" y="1155"/>
                    <a:pt x="131541" y="1691"/>
                  </a:cubicBezTo>
                  <a:cubicBezTo>
                    <a:pt x="132065" y="2215"/>
                    <a:pt x="132362" y="2917"/>
                    <a:pt x="132362" y="3655"/>
                  </a:cubicBezTo>
                  <a:lnTo>
                    <a:pt x="132362" y="6239"/>
                  </a:lnTo>
                  <a:lnTo>
                    <a:pt x="870" y="6239"/>
                  </a:lnTo>
                  <a:lnTo>
                    <a:pt x="870" y="3655"/>
                  </a:lnTo>
                  <a:cubicBezTo>
                    <a:pt x="870" y="2917"/>
                    <a:pt x="1167" y="2215"/>
                    <a:pt x="1691" y="1691"/>
                  </a:cubicBezTo>
                  <a:cubicBezTo>
                    <a:pt x="2215" y="1155"/>
                    <a:pt x="2918" y="869"/>
                    <a:pt x="3668" y="869"/>
                  </a:cubicBezTo>
                  <a:close/>
                  <a:moveTo>
                    <a:pt x="132362" y="7108"/>
                  </a:moveTo>
                  <a:lnTo>
                    <a:pt x="132362" y="76771"/>
                  </a:lnTo>
                  <a:lnTo>
                    <a:pt x="870" y="76771"/>
                  </a:lnTo>
                  <a:lnTo>
                    <a:pt x="870" y="7108"/>
                  </a:lnTo>
                  <a:close/>
                  <a:moveTo>
                    <a:pt x="132362" y="77641"/>
                  </a:moveTo>
                  <a:lnTo>
                    <a:pt x="132362" y="82939"/>
                  </a:lnTo>
                  <a:cubicBezTo>
                    <a:pt x="132362" y="83677"/>
                    <a:pt x="132065" y="84379"/>
                    <a:pt x="131541" y="84903"/>
                  </a:cubicBezTo>
                  <a:cubicBezTo>
                    <a:pt x="131017" y="85439"/>
                    <a:pt x="130314" y="85725"/>
                    <a:pt x="129564" y="85725"/>
                  </a:cubicBezTo>
                  <a:lnTo>
                    <a:pt x="3668" y="85725"/>
                  </a:lnTo>
                  <a:cubicBezTo>
                    <a:pt x="2918" y="85725"/>
                    <a:pt x="2215" y="85439"/>
                    <a:pt x="1691" y="84903"/>
                  </a:cubicBezTo>
                  <a:cubicBezTo>
                    <a:pt x="1167" y="84379"/>
                    <a:pt x="870" y="83677"/>
                    <a:pt x="870" y="82939"/>
                  </a:cubicBezTo>
                  <a:lnTo>
                    <a:pt x="870" y="77641"/>
                  </a:lnTo>
                  <a:close/>
                  <a:moveTo>
                    <a:pt x="78987" y="86594"/>
                  </a:moveTo>
                  <a:lnTo>
                    <a:pt x="78987" y="86665"/>
                  </a:lnTo>
                  <a:cubicBezTo>
                    <a:pt x="79058" y="94214"/>
                    <a:pt x="80951" y="97560"/>
                    <a:pt x="82082" y="98881"/>
                  </a:cubicBezTo>
                  <a:lnTo>
                    <a:pt x="82177" y="99000"/>
                  </a:lnTo>
                  <a:lnTo>
                    <a:pt x="51043" y="99000"/>
                  </a:lnTo>
                  <a:lnTo>
                    <a:pt x="51150" y="98881"/>
                  </a:lnTo>
                  <a:cubicBezTo>
                    <a:pt x="52281" y="97560"/>
                    <a:pt x="54174" y="94214"/>
                    <a:pt x="54257" y="86665"/>
                  </a:cubicBezTo>
                  <a:lnTo>
                    <a:pt x="54257" y="86594"/>
                  </a:lnTo>
                  <a:close/>
                  <a:moveTo>
                    <a:pt x="89833" y="99869"/>
                  </a:moveTo>
                  <a:cubicBezTo>
                    <a:pt x="90417" y="99869"/>
                    <a:pt x="91071" y="100108"/>
                    <a:pt x="91595" y="100501"/>
                  </a:cubicBezTo>
                  <a:cubicBezTo>
                    <a:pt x="92155" y="100917"/>
                    <a:pt x="92464" y="101453"/>
                    <a:pt x="92464" y="101965"/>
                  </a:cubicBezTo>
                  <a:lnTo>
                    <a:pt x="92464" y="103001"/>
                  </a:lnTo>
                  <a:lnTo>
                    <a:pt x="40768" y="103001"/>
                  </a:lnTo>
                  <a:lnTo>
                    <a:pt x="40768" y="101965"/>
                  </a:lnTo>
                  <a:cubicBezTo>
                    <a:pt x="40768" y="101453"/>
                    <a:pt x="41089" y="100917"/>
                    <a:pt x="41637" y="100501"/>
                  </a:cubicBezTo>
                  <a:cubicBezTo>
                    <a:pt x="42161" y="100108"/>
                    <a:pt x="42815" y="99869"/>
                    <a:pt x="43399" y="99869"/>
                  </a:cubicBezTo>
                  <a:close/>
                  <a:moveTo>
                    <a:pt x="3668" y="0"/>
                  </a:moveTo>
                  <a:cubicBezTo>
                    <a:pt x="1644" y="0"/>
                    <a:pt x="1" y="1643"/>
                    <a:pt x="1" y="3655"/>
                  </a:cubicBezTo>
                  <a:lnTo>
                    <a:pt x="1" y="82939"/>
                  </a:lnTo>
                  <a:cubicBezTo>
                    <a:pt x="1" y="84951"/>
                    <a:pt x="1644" y="86594"/>
                    <a:pt x="3668" y="86594"/>
                  </a:cubicBezTo>
                  <a:lnTo>
                    <a:pt x="53388" y="86594"/>
                  </a:lnTo>
                  <a:lnTo>
                    <a:pt x="53388" y="86665"/>
                  </a:lnTo>
                  <a:cubicBezTo>
                    <a:pt x="53329" y="91940"/>
                    <a:pt x="52352" y="95000"/>
                    <a:pt x="51555" y="96643"/>
                  </a:cubicBezTo>
                  <a:cubicBezTo>
                    <a:pt x="51066" y="97607"/>
                    <a:pt x="50590" y="98203"/>
                    <a:pt x="50281" y="98536"/>
                  </a:cubicBezTo>
                  <a:cubicBezTo>
                    <a:pt x="50138" y="98691"/>
                    <a:pt x="49995" y="98822"/>
                    <a:pt x="49852" y="98929"/>
                  </a:cubicBezTo>
                  <a:cubicBezTo>
                    <a:pt x="49828" y="98953"/>
                    <a:pt x="49804" y="98965"/>
                    <a:pt x="49781" y="98988"/>
                  </a:cubicBezTo>
                  <a:lnTo>
                    <a:pt x="49757" y="99000"/>
                  </a:lnTo>
                  <a:lnTo>
                    <a:pt x="43411" y="99000"/>
                  </a:lnTo>
                  <a:cubicBezTo>
                    <a:pt x="42601" y="99000"/>
                    <a:pt x="41720" y="99322"/>
                    <a:pt x="41041" y="99858"/>
                  </a:cubicBezTo>
                  <a:cubicBezTo>
                    <a:pt x="40303" y="100441"/>
                    <a:pt x="39898" y="101191"/>
                    <a:pt x="39898" y="101965"/>
                  </a:cubicBezTo>
                  <a:lnTo>
                    <a:pt x="39898" y="103441"/>
                  </a:lnTo>
                  <a:cubicBezTo>
                    <a:pt x="39898" y="103679"/>
                    <a:pt x="40089" y="103870"/>
                    <a:pt x="40339" y="103870"/>
                  </a:cubicBezTo>
                  <a:lnTo>
                    <a:pt x="92905" y="103870"/>
                  </a:lnTo>
                  <a:cubicBezTo>
                    <a:pt x="93143" y="103870"/>
                    <a:pt x="93334" y="103679"/>
                    <a:pt x="93334" y="103441"/>
                  </a:cubicBezTo>
                  <a:lnTo>
                    <a:pt x="93334" y="101977"/>
                  </a:lnTo>
                  <a:cubicBezTo>
                    <a:pt x="93334" y="101191"/>
                    <a:pt x="92929" y="100441"/>
                    <a:pt x="92191" y="99858"/>
                  </a:cubicBezTo>
                  <a:cubicBezTo>
                    <a:pt x="91512" y="99322"/>
                    <a:pt x="90631" y="99000"/>
                    <a:pt x="89833" y="99000"/>
                  </a:cubicBezTo>
                  <a:lnTo>
                    <a:pt x="83475" y="99000"/>
                  </a:lnTo>
                  <a:lnTo>
                    <a:pt x="83451" y="98988"/>
                  </a:lnTo>
                  <a:cubicBezTo>
                    <a:pt x="83166" y="98786"/>
                    <a:pt x="82416" y="98167"/>
                    <a:pt x="81666" y="96631"/>
                  </a:cubicBezTo>
                  <a:cubicBezTo>
                    <a:pt x="80511" y="94262"/>
                    <a:pt x="79891" y="90916"/>
                    <a:pt x="79856" y="86665"/>
                  </a:cubicBezTo>
                  <a:lnTo>
                    <a:pt x="79844" y="86594"/>
                  </a:lnTo>
                  <a:lnTo>
                    <a:pt x="129564" y="86594"/>
                  </a:lnTo>
                  <a:cubicBezTo>
                    <a:pt x="131588" y="86594"/>
                    <a:pt x="133231" y="84951"/>
                    <a:pt x="133231" y="82939"/>
                  </a:cubicBezTo>
                  <a:lnTo>
                    <a:pt x="133231" y="3655"/>
                  </a:lnTo>
                  <a:cubicBezTo>
                    <a:pt x="133231" y="1643"/>
                    <a:pt x="131588" y="0"/>
                    <a:pt x="12956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73"/>
            <p:cNvSpPr/>
            <p:nvPr/>
          </p:nvSpPr>
          <p:spPr>
            <a:xfrm>
              <a:off x="3678425" y="3558900"/>
              <a:ext cx="263150" cy="79800"/>
            </a:xfrm>
            <a:custGeom>
              <a:avLst/>
              <a:gdLst/>
              <a:ahLst/>
              <a:cxnLst/>
              <a:rect l="l" t="t" r="r" b="b"/>
              <a:pathLst>
                <a:path w="10526" h="3192" extrusionOk="0">
                  <a:moveTo>
                    <a:pt x="8930" y="941"/>
                  </a:moveTo>
                  <a:cubicBezTo>
                    <a:pt x="9121" y="941"/>
                    <a:pt x="9275" y="1013"/>
                    <a:pt x="9394" y="1132"/>
                  </a:cubicBezTo>
                  <a:cubicBezTo>
                    <a:pt x="9514" y="1251"/>
                    <a:pt x="9585" y="1417"/>
                    <a:pt x="9585" y="1596"/>
                  </a:cubicBezTo>
                  <a:cubicBezTo>
                    <a:pt x="9585" y="1775"/>
                    <a:pt x="9514" y="1929"/>
                    <a:pt x="9394" y="2048"/>
                  </a:cubicBezTo>
                  <a:cubicBezTo>
                    <a:pt x="9275" y="2167"/>
                    <a:pt x="9121" y="2239"/>
                    <a:pt x="8930" y="2239"/>
                  </a:cubicBezTo>
                  <a:lnTo>
                    <a:pt x="1596" y="2239"/>
                  </a:lnTo>
                  <a:cubicBezTo>
                    <a:pt x="1405" y="2239"/>
                    <a:pt x="1251" y="2167"/>
                    <a:pt x="1132" y="2048"/>
                  </a:cubicBezTo>
                  <a:cubicBezTo>
                    <a:pt x="1012" y="1929"/>
                    <a:pt x="941" y="1775"/>
                    <a:pt x="941" y="1596"/>
                  </a:cubicBezTo>
                  <a:cubicBezTo>
                    <a:pt x="941" y="1417"/>
                    <a:pt x="1012" y="1251"/>
                    <a:pt x="1132" y="1132"/>
                  </a:cubicBezTo>
                  <a:cubicBezTo>
                    <a:pt x="1251" y="1013"/>
                    <a:pt x="1405" y="941"/>
                    <a:pt x="1596" y="941"/>
                  </a:cubicBezTo>
                  <a:close/>
                  <a:moveTo>
                    <a:pt x="1596" y="1"/>
                  </a:moveTo>
                  <a:cubicBezTo>
                    <a:pt x="715" y="1"/>
                    <a:pt x="0" y="715"/>
                    <a:pt x="0" y="1596"/>
                  </a:cubicBezTo>
                  <a:cubicBezTo>
                    <a:pt x="0" y="2477"/>
                    <a:pt x="715" y="3191"/>
                    <a:pt x="1596" y="3191"/>
                  </a:cubicBezTo>
                  <a:lnTo>
                    <a:pt x="8942" y="3191"/>
                  </a:lnTo>
                  <a:cubicBezTo>
                    <a:pt x="9811" y="3191"/>
                    <a:pt x="10526" y="2465"/>
                    <a:pt x="10526" y="1596"/>
                  </a:cubicBezTo>
                  <a:cubicBezTo>
                    <a:pt x="10526" y="715"/>
                    <a:pt x="9811" y="1"/>
                    <a:pt x="894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4" name="Picture 2" descr="C:\Users\Windows\Desktop\unnamed.gif">
            <a:extLst>
              <a:ext uri="{FF2B5EF4-FFF2-40B4-BE49-F238E27FC236}">
                <a16:creationId xmlns:a16="http://schemas.microsoft.com/office/drawing/2014/main" id="{6DAF6AD7-4F86-4EC7-8EBA-727E7C1A2B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709" y="939157"/>
            <a:ext cx="1970224" cy="254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69ECD7-FA9D-4689-9B4B-9EF2422CA4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127" b="8063"/>
          <a:stretch/>
        </p:blipFill>
        <p:spPr>
          <a:xfrm>
            <a:off x="1886016" y="1100501"/>
            <a:ext cx="5157736" cy="272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1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DDDBECB-45C0-4244-A25E-07A0BB17DA37}"/>
              </a:ext>
            </a:extLst>
          </p:cNvPr>
          <p:cNvSpPr txBox="1"/>
          <p:nvPr/>
        </p:nvSpPr>
        <p:spPr>
          <a:xfrm>
            <a:off x="2440142" y="337275"/>
            <a:ext cx="60089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72430C-4BDE-42F6-B8F3-771066C52309}"/>
              </a:ext>
            </a:extLst>
          </p:cNvPr>
          <p:cNvSpPr txBox="1"/>
          <p:nvPr/>
        </p:nvSpPr>
        <p:spPr>
          <a:xfrm>
            <a:off x="2440142" y="337275"/>
            <a:ext cx="60089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17F3DC-C3B9-4149-A5CF-1E6647503AC4}"/>
              </a:ext>
            </a:extLst>
          </p:cNvPr>
          <p:cNvSpPr txBox="1"/>
          <p:nvPr/>
        </p:nvSpPr>
        <p:spPr>
          <a:xfrm>
            <a:off x="2440142" y="337275"/>
            <a:ext cx="60089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94;p69">
            <a:extLst>
              <a:ext uri="{FF2B5EF4-FFF2-40B4-BE49-F238E27FC236}">
                <a16:creationId xmlns:a16="http://schemas.microsoft.com/office/drawing/2014/main" id="{710E553F-5F70-46E5-BCA4-AF19CC49D8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316337" y="-31142"/>
            <a:ext cx="6959890" cy="7368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dirty="0">
                <a:solidFill>
                  <a:srgbClr val="FF0000"/>
                </a:solidFill>
              </a:rPr>
              <a:t>Let’s count together!</a:t>
            </a:r>
            <a:endParaRPr sz="5500" dirty="0">
              <a:solidFill>
                <a:srgbClr val="FF0000"/>
              </a:solidFill>
            </a:endParaRPr>
          </a:p>
        </p:txBody>
      </p:sp>
      <p:pic>
        <p:nvPicPr>
          <p:cNvPr id="17" name="Picture 1" descr="numero-1-letras-y-numeros-numeros-pintado-por-luisarojas-9888594">
            <a:extLst>
              <a:ext uri="{FF2B5EF4-FFF2-40B4-BE49-F238E27FC236}">
                <a16:creationId xmlns:a16="http://schemas.microsoft.com/office/drawing/2014/main" id="{5CB56A1A-71B9-46D6-AA16-29ACF63005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332" y="540753"/>
            <a:ext cx="2110766" cy="165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" descr="numero-2-letras-y-numeros-numeros-pintado-por-silvita-9728955">
            <a:extLst>
              <a:ext uri="{FF2B5EF4-FFF2-40B4-BE49-F238E27FC236}">
                <a16:creationId xmlns:a16="http://schemas.microsoft.com/office/drawing/2014/main" id="{A07C8DEC-4BF7-41DB-9DAF-869D3DB1E0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34" y="659793"/>
            <a:ext cx="1968849" cy="154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" descr="numero-3-lettere-e-numeri-numeri-1071263">
            <a:extLst>
              <a:ext uri="{FF2B5EF4-FFF2-40B4-BE49-F238E27FC236}">
                <a16:creationId xmlns:a16="http://schemas.microsoft.com/office/drawing/2014/main" id="{8627E59C-C049-451A-8BB8-F53EEA08F9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57" y="657985"/>
            <a:ext cx="1970184" cy="154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" descr="number-4-flashcards-for-kids-1">
            <a:extLst>
              <a:ext uri="{FF2B5EF4-FFF2-40B4-BE49-F238E27FC236}">
                <a16:creationId xmlns:a16="http://schemas.microsoft.com/office/drawing/2014/main" id="{7EA2862C-CB25-48CC-A21E-9721735FA8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387" y="2009476"/>
            <a:ext cx="2021464" cy="158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" descr="numero-5-letras-y-numeros-numeros-pintado-por-silvita-9728963">
            <a:extLst>
              <a:ext uri="{FF2B5EF4-FFF2-40B4-BE49-F238E27FC236}">
                <a16:creationId xmlns:a16="http://schemas.microsoft.com/office/drawing/2014/main" id="{B6684340-1065-4ADA-A9C2-DAA61BA67D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892" y="1974101"/>
            <a:ext cx="1943354" cy="15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" descr="seis">
            <a:extLst>
              <a:ext uri="{FF2B5EF4-FFF2-40B4-BE49-F238E27FC236}">
                <a16:creationId xmlns:a16="http://schemas.microsoft.com/office/drawing/2014/main" id="{FBA5A8EF-4E76-4BC1-A4B8-BD3E0A7FF8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8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493" y="2013227"/>
            <a:ext cx="1842325" cy="144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" descr="7">
            <a:extLst>
              <a:ext uri="{FF2B5EF4-FFF2-40B4-BE49-F238E27FC236}">
                <a16:creationId xmlns:a16="http://schemas.microsoft.com/office/drawing/2014/main" id="{B20E210E-E962-4C16-9EEB-D68181FB74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480" y="1974101"/>
            <a:ext cx="1907648" cy="149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" descr="numero-8-letras-y-numeros-numeros-pintado-por-silvita-9728964">
            <a:extLst>
              <a:ext uri="{FF2B5EF4-FFF2-40B4-BE49-F238E27FC236}">
                <a16:creationId xmlns:a16="http://schemas.microsoft.com/office/drawing/2014/main" id="{FEE0555B-F4D4-4956-B31E-70FBF3B98E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01" y="3461312"/>
            <a:ext cx="1965195" cy="153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" descr="numero-9-letras-y-numeros-numeros-pintado-por-silvita-9728962">
            <a:extLst>
              <a:ext uri="{FF2B5EF4-FFF2-40B4-BE49-F238E27FC236}">
                <a16:creationId xmlns:a16="http://schemas.microsoft.com/office/drawing/2014/main" id="{238711AD-E1BA-4919-9FF0-1AF0A940F3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833" y="3468113"/>
            <a:ext cx="2003410" cy="156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" descr="numero-0-letras-y-numeros-numeros-pintado-por-silvita-9728953">
            <a:extLst>
              <a:ext uri="{FF2B5EF4-FFF2-40B4-BE49-F238E27FC236}">
                <a16:creationId xmlns:a16="http://schemas.microsoft.com/office/drawing/2014/main" id="{103203FB-173F-4C9B-B97A-3AECE271F5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907" y="3468112"/>
            <a:ext cx="1956667" cy="15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E:\Doan Thi Diem\IEG 2017\picture for ppt\numero-1-letras-y-numeros-numeros-pintado-por-silvita-9728954.jpg">
            <a:extLst>
              <a:ext uri="{FF2B5EF4-FFF2-40B4-BE49-F238E27FC236}">
                <a16:creationId xmlns:a16="http://schemas.microsoft.com/office/drawing/2014/main" id="{59678D39-6442-48F8-A624-B0B13DAC9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717" y="3354632"/>
            <a:ext cx="2178372" cy="170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98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DDDBECB-45C0-4244-A25E-07A0BB17DA37}"/>
              </a:ext>
            </a:extLst>
          </p:cNvPr>
          <p:cNvSpPr txBox="1"/>
          <p:nvPr/>
        </p:nvSpPr>
        <p:spPr>
          <a:xfrm>
            <a:off x="2440142" y="337275"/>
            <a:ext cx="60089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72430C-4BDE-42F6-B8F3-771066C52309}"/>
              </a:ext>
            </a:extLst>
          </p:cNvPr>
          <p:cNvSpPr txBox="1"/>
          <p:nvPr/>
        </p:nvSpPr>
        <p:spPr>
          <a:xfrm>
            <a:off x="2440142" y="337275"/>
            <a:ext cx="60089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17F3DC-C3B9-4149-A5CF-1E6647503AC4}"/>
              </a:ext>
            </a:extLst>
          </p:cNvPr>
          <p:cNvSpPr txBox="1"/>
          <p:nvPr/>
        </p:nvSpPr>
        <p:spPr>
          <a:xfrm>
            <a:off x="2440142" y="337275"/>
            <a:ext cx="60089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94;p69">
            <a:extLst>
              <a:ext uri="{FF2B5EF4-FFF2-40B4-BE49-F238E27FC236}">
                <a16:creationId xmlns:a16="http://schemas.microsoft.com/office/drawing/2014/main" id="{710E553F-5F70-46E5-BCA4-AF19CC49D8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316337" y="-31142"/>
            <a:ext cx="6959890" cy="7368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dirty="0">
                <a:solidFill>
                  <a:srgbClr val="FF0000"/>
                </a:solidFill>
              </a:rPr>
              <a:t>What’s missing?</a:t>
            </a:r>
            <a:endParaRPr sz="5500" dirty="0">
              <a:solidFill>
                <a:srgbClr val="FF0000"/>
              </a:solidFill>
            </a:endParaRPr>
          </a:p>
        </p:txBody>
      </p:sp>
      <p:pic>
        <p:nvPicPr>
          <p:cNvPr id="17" name="Picture 1" descr="numero-1-letras-y-numeros-numeros-pintado-por-luisarojas-9888594">
            <a:extLst>
              <a:ext uri="{FF2B5EF4-FFF2-40B4-BE49-F238E27FC236}">
                <a16:creationId xmlns:a16="http://schemas.microsoft.com/office/drawing/2014/main" id="{5CB56A1A-71B9-46D6-AA16-29ACF63005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332" y="540753"/>
            <a:ext cx="2110766" cy="165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" descr="numero-2-letras-y-numeros-numeros-pintado-por-silvita-9728955">
            <a:extLst>
              <a:ext uri="{FF2B5EF4-FFF2-40B4-BE49-F238E27FC236}">
                <a16:creationId xmlns:a16="http://schemas.microsoft.com/office/drawing/2014/main" id="{A07C8DEC-4BF7-41DB-9DAF-869D3DB1E0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34" y="659793"/>
            <a:ext cx="1968849" cy="154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" descr="numero-3-lettere-e-numeri-numeri-1071263">
            <a:extLst>
              <a:ext uri="{FF2B5EF4-FFF2-40B4-BE49-F238E27FC236}">
                <a16:creationId xmlns:a16="http://schemas.microsoft.com/office/drawing/2014/main" id="{8627E59C-C049-451A-8BB8-F53EEA08F9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57" y="657985"/>
            <a:ext cx="1970184" cy="154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" descr="number-4-flashcards-for-kids-1">
            <a:extLst>
              <a:ext uri="{FF2B5EF4-FFF2-40B4-BE49-F238E27FC236}">
                <a16:creationId xmlns:a16="http://schemas.microsoft.com/office/drawing/2014/main" id="{7EA2862C-CB25-48CC-A21E-9721735FA8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387" y="2009476"/>
            <a:ext cx="2021464" cy="158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" descr="numero-5-letras-y-numeros-numeros-pintado-por-silvita-9728963">
            <a:extLst>
              <a:ext uri="{FF2B5EF4-FFF2-40B4-BE49-F238E27FC236}">
                <a16:creationId xmlns:a16="http://schemas.microsoft.com/office/drawing/2014/main" id="{B6684340-1065-4ADA-A9C2-DAA61BA67D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892" y="1974101"/>
            <a:ext cx="1943354" cy="15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" descr="seis">
            <a:extLst>
              <a:ext uri="{FF2B5EF4-FFF2-40B4-BE49-F238E27FC236}">
                <a16:creationId xmlns:a16="http://schemas.microsoft.com/office/drawing/2014/main" id="{FBA5A8EF-4E76-4BC1-A4B8-BD3E0A7FF8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8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493" y="2013227"/>
            <a:ext cx="1842325" cy="144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" descr="7">
            <a:extLst>
              <a:ext uri="{FF2B5EF4-FFF2-40B4-BE49-F238E27FC236}">
                <a16:creationId xmlns:a16="http://schemas.microsoft.com/office/drawing/2014/main" id="{B20E210E-E962-4C16-9EEB-D68181FB74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480" y="1974101"/>
            <a:ext cx="1907648" cy="149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" descr="numero-8-letras-y-numeros-numeros-pintado-por-silvita-9728964">
            <a:extLst>
              <a:ext uri="{FF2B5EF4-FFF2-40B4-BE49-F238E27FC236}">
                <a16:creationId xmlns:a16="http://schemas.microsoft.com/office/drawing/2014/main" id="{FEE0555B-F4D4-4956-B31E-70FBF3B98E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01" y="3461312"/>
            <a:ext cx="1965195" cy="153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" descr="numero-9-letras-y-numeros-numeros-pintado-por-silvita-9728962">
            <a:extLst>
              <a:ext uri="{FF2B5EF4-FFF2-40B4-BE49-F238E27FC236}">
                <a16:creationId xmlns:a16="http://schemas.microsoft.com/office/drawing/2014/main" id="{238711AD-E1BA-4919-9FF0-1AF0A940F3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833" y="3468113"/>
            <a:ext cx="2003410" cy="156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" descr="numero-0-letras-y-numeros-numeros-pintado-por-silvita-9728953">
            <a:extLst>
              <a:ext uri="{FF2B5EF4-FFF2-40B4-BE49-F238E27FC236}">
                <a16:creationId xmlns:a16="http://schemas.microsoft.com/office/drawing/2014/main" id="{103203FB-173F-4C9B-B97A-3AECE271F5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907" y="3468112"/>
            <a:ext cx="1956667" cy="15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E:\Doan Thi Diem\IEG 2017\picture for ppt\numero-1-letras-y-numeros-numeros-pintado-por-silvita-9728954.jpg">
            <a:extLst>
              <a:ext uri="{FF2B5EF4-FFF2-40B4-BE49-F238E27FC236}">
                <a16:creationId xmlns:a16="http://schemas.microsoft.com/office/drawing/2014/main" id="{59678D39-6442-48F8-A624-B0B13DAC9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717" y="3354632"/>
            <a:ext cx="2178372" cy="170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62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DDDBECB-45C0-4244-A25E-07A0BB17DA37}"/>
              </a:ext>
            </a:extLst>
          </p:cNvPr>
          <p:cNvSpPr txBox="1"/>
          <p:nvPr/>
        </p:nvSpPr>
        <p:spPr>
          <a:xfrm>
            <a:off x="2440142" y="337275"/>
            <a:ext cx="60089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72430C-4BDE-42F6-B8F3-771066C52309}"/>
              </a:ext>
            </a:extLst>
          </p:cNvPr>
          <p:cNvSpPr txBox="1"/>
          <p:nvPr/>
        </p:nvSpPr>
        <p:spPr>
          <a:xfrm>
            <a:off x="2440142" y="337275"/>
            <a:ext cx="60089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17F3DC-C3B9-4149-A5CF-1E6647503AC4}"/>
              </a:ext>
            </a:extLst>
          </p:cNvPr>
          <p:cNvSpPr txBox="1"/>
          <p:nvPr/>
        </p:nvSpPr>
        <p:spPr>
          <a:xfrm>
            <a:off x="2440142" y="337275"/>
            <a:ext cx="60089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94;p69">
            <a:extLst>
              <a:ext uri="{FF2B5EF4-FFF2-40B4-BE49-F238E27FC236}">
                <a16:creationId xmlns:a16="http://schemas.microsoft.com/office/drawing/2014/main" id="{710E553F-5F70-46E5-BCA4-AF19CC49D8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316337" y="-31142"/>
            <a:ext cx="6959890" cy="7368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dirty="0">
                <a:solidFill>
                  <a:srgbClr val="FF0000"/>
                </a:solidFill>
              </a:rPr>
              <a:t>What’s missing?</a:t>
            </a:r>
            <a:endParaRPr sz="5500" dirty="0">
              <a:solidFill>
                <a:srgbClr val="FF0000"/>
              </a:solidFill>
            </a:endParaRPr>
          </a:p>
        </p:txBody>
      </p:sp>
      <p:pic>
        <p:nvPicPr>
          <p:cNvPr id="17" name="Picture 1" descr="numero-1-letras-y-numeros-numeros-pintado-por-luisarojas-9888594">
            <a:extLst>
              <a:ext uri="{FF2B5EF4-FFF2-40B4-BE49-F238E27FC236}">
                <a16:creationId xmlns:a16="http://schemas.microsoft.com/office/drawing/2014/main" id="{5CB56A1A-71B9-46D6-AA16-29ACF63005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921" y="543684"/>
            <a:ext cx="2110766" cy="165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" descr="numero-2-letras-y-numeros-numeros-pintado-por-silvita-9728955">
            <a:extLst>
              <a:ext uri="{FF2B5EF4-FFF2-40B4-BE49-F238E27FC236}">
                <a16:creationId xmlns:a16="http://schemas.microsoft.com/office/drawing/2014/main" id="{A07C8DEC-4BF7-41DB-9DAF-869D3DB1E0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81" y="671540"/>
            <a:ext cx="1968849" cy="154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" descr="numero-3-lettere-e-numeri-numeri-1071263">
            <a:extLst>
              <a:ext uri="{FF2B5EF4-FFF2-40B4-BE49-F238E27FC236}">
                <a16:creationId xmlns:a16="http://schemas.microsoft.com/office/drawing/2014/main" id="{8627E59C-C049-451A-8BB8-F53EEA08F9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23" y="616636"/>
            <a:ext cx="1970184" cy="154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" descr="number-4-flashcards-for-kids-1">
            <a:extLst>
              <a:ext uri="{FF2B5EF4-FFF2-40B4-BE49-F238E27FC236}">
                <a16:creationId xmlns:a16="http://schemas.microsoft.com/office/drawing/2014/main" id="{7EA2862C-CB25-48CC-A21E-9721735FA8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83" y="2159820"/>
            <a:ext cx="2021464" cy="158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" descr="numero-5-letras-y-numeros-numeros-pintado-por-silvita-9728963">
            <a:extLst>
              <a:ext uri="{FF2B5EF4-FFF2-40B4-BE49-F238E27FC236}">
                <a16:creationId xmlns:a16="http://schemas.microsoft.com/office/drawing/2014/main" id="{B6684340-1065-4ADA-A9C2-DAA61BA67D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049" y="671540"/>
            <a:ext cx="1943354" cy="15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" descr="seis">
            <a:extLst>
              <a:ext uri="{FF2B5EF4-FFF2-40B4-BE49-F238E27FC236}">
                <a16:creationId xmlns:a16="http://schemas.microsoft.com/office/drawing/2014/main" id="{FBA5A8EF-4E76-4BC1-A4B8-BD3E0A7FF8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8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219" y="2092769"/>
            <a:ext cx="1842325" cy="144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" descr="7">
            <a:extLst>
              <a:ext uri="{FF2B5EF4-FFF2-40B4-BE49-F238E27FC236}">
                <a16:creationId xmlns:a16="http://schemas.microsoft.com/office/drawing/2014/main" id="{B20E210E-E962-4C16-9EEB-D68181FB74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14" y="3545451"/>
            <a:ext cx="1907648" cy="149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" descr="numero-8-letras-y-numeros-numeros-pintado-por-silvita-9728964">
            <a:extLst>
              <a:ext uri="{FF2B5EF4-FFF2-40B4-BE49-F238E27FC236}">
                <a16:creationId xmlns:a16="http://schemas.microsoft.com/office/drawing/2014/main" id="{FEE0555B-F4D4-4956-B31E-70FBF3B98E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200" y="1996530"/>
            <a:ext cx="1965195" cy="153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" descr="numero-9-letras-y-numeros-numeros-pintado-por-silvita-9728962">
            <a:extLst>
              <a:ext uri="{FF2B5EF4-FFF2-40B4-BE49-F238E27FC236}">
                <a16:creationId xmlns:a16="http://schemas.microsoft.com/office/drawing/2014/main" id="{238711AD-E1BA-4919-9FF0-1AF0A940F3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711" y="3431282"/>
            <a:ext cx="2003410" cy="156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" descr="numero-0-letras-y-numeros-numeros-pintado-por-silvita-9728953">
            <a:extLst>
              <a:ext uri="{FF2B5EF4-FFF2-40B4-BE49-F238E27FC236}">
                <a16:creationId xmlns:a16="http://schemas.microsoft.com/office/drawing/2014/main" id="{103203FB-173F-4C9B-B97A-3AECE271F5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907" y="3468112"/>
            <a:ext cx="1956667" cy="15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E:\Doan Thi Diem\IEG 2017\picture for ppt\numero-1-letras-y-numeros-numeros-pintado-por-silvita-9728954.jpg">
            <a:extLst>
              <a:ext uri="{FF2B5EF4-FFF2-40B4-BE49-F238E27FC236}">
                <a16:creationId xmlns:a16="http://schemas.microsoft.com/office/drawing/2014/main" id="{59678D39-6442-48F8-A624-B0B13DAC9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717" y="3354632"/>
            <a:ext cx="2178372" cy="170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55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DDDBECB-45C0-4244-A25E-07A0BB17DA37}"/>
              </a:ext>
            </a:extLst>
          </p:cNvPr>
          <p:cNvSpPr txBox="1"/>
          <p:nvPr/>
        </p:nvSpPr>
        <p:spPr>
          <a:xfrm>
            <a:off x="2440142" y="337275"/>
            <a:ext cx="60089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72430C-4BDE-42F6-B8F3-771066C52309}"/>
              </a:ext>
            </a:extLst>
          </p:cNvPr>
          <p:cNvSpPr txBox="1"/>
          <p:nvPr/>
        </p:nvSpPr>
        <p:spPr>
          <a:xfrm>
            <a:off x="2440142" y="337275"/>
            <a:ext cx="60089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17F3DC-C3B9-4149-A5CF-1E6647503AC4}"/>
              </a:ext>
            </a:extLst>
          </p:cNvPr>
          <p:cNvSpPr txBox="1"/>
          <p:nvPr/>
        </p:nvSpPr>
        <p:spPr>
          <a:xfrm>
            <a:off x="2440142" y="337275"/>
            <a:ext cx="60089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94;p69">
            <a:extLst>
              <a:ext uri="{FF2B5EF4-FFF2-40B4-BE49-F238E27FC236}">
                <a16:creationId xmlns:a16="http://schemas.microsoft.com/office/drawing/2014/main" id="{710E553F-5F70-46E5-BCA4-AF19CC49D8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316337" y="-31142"/>
            <a:ext cx="6959890" cy="7368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dirty="0">
                <a:solidFill>
                  <a:srgbClr val="FF0000"/>
                </a:solidFill>
              </a:rPr>
              <a:t>What’s missing?</a:t>
            </a:r>
            <a:endParaRPr sz="5500" dirty="0">
              <a:solidFill>
                <a:srgbClr val="FF0000"/>
              </a:solidFill>
            </a:endParaRPr>
          </a:p>
        </p:txBody>
      </p:sp>
      <p:pic>
        <p:nvPicPr>
          <p:cNvPr id="17" name="Picture 1" descr="numero-1-letras-y-numeros-numeros-pintado-por-luisarojas-9888594">
            <a:extLst>
              <a:ext uri="{FF2B5EF4-FFF2-40B4-BE49-F238E27FC236}">
                <a16:creationId xmlns:a16="http://schemas.microsoft.com/office/drawing/2014/main" id="{5CB56A1A-71B9-46D6-AA16-29ACF63005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921" y="543684"/>
            <a:ext cx="2110766" cy="165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" descr="numero-2-letras-y-numeros-numeros-pintado-por-silvita-9728955">
            <a:extLst>
              <a:ext uri="{FF2B5EF4-FFF2-40B4-BE49-F238E27FC236}">
                <a16:creationId xmlns:a16="http://schemas.microsoft.com/office/drawing/2014/main" id="{A07C8DEC-4BF7-41DB-9DAF-869D3DB1E0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81" y="671540"/>
            <a:ext cx="1968849" cy="154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" descr="numero-3-lettere-e-numeri-numeri-1071263">
            <a:extLst>
              <a:ext uri="{FF2B5EF4-FFF2-40B4-BE49-F238E27FC236}">
                <a16:creationId xmlns:a16="http://schemas.microsoft.com/office/drawing/2014/main" id="{8627E59C-C049-451A-8BB8-F53EEA08F9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23" y="616636"/>
            <a:ext cx="1970184" cy="154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" descr="number-4-flashcards-for-kids-1">
            <a:extLst>
              <a:ext uri="{FF2B5EF4-FFF2-40B4-BE49-F238E27FC236}">
                <a16:creationId xmlns:a16="http://schemas.microsoft.com/office/drawing/2014/main" id="{7EA2862C-CB25-48CC-A21E-9721735FA8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83" y="2159820"/>
            <a:ext cx="2021464" cy="158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" descr="numero-5-letras-y-numeros-numeros-pintado-por-silvita-9728963">
            <a:extLst>
              <a:ext uri="{FF2B5EF4-FFF2-40B4-BE49-F238E27FC236}">
                <a16:creationId xmlns:a16="http://schemas.microsoft.com/office/drawing/2014/main" id="{B6684340-1065-4ADA-A9C2-DAA61BA67D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049" y="671540"/>
            <a:ext cx="1943354" cy="15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" descr="7">
            <a:extLst>
              <a:ext uri="{FF2B5EF4-FFF2-40B4-BE49-F238E27FC236}">
                <a16:creationId xmlns:a16="http://schemas.microsoft.com/office/drawing/2014/main" id="{B20E210E-E962-4C16-9EEB-D68181FB74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14" y="3545451"/>
            <a:ext cx="1907648" cy="149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" descr="numero-8-letras-y-numeros-numeros-pintado-por-silvita-9728964">
            <a:extLst>
              <a:ext uri="{FF2B5EF4-FFF2-40B4-BE49-F238E27FC236}">
                <a16:creationId xmlns:a16="http://schemas.microsoft.com/office/drawing/2014/main" id="{FEE0555B-F4D4-4956-B31E-70FBF3B98E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200" y="1996530"/>
            <a:ext cx="1965195" cy="153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" descr="numero-9-letras-y-numeros-numeros-pintado-por-silvita-9728962">
            <a:extLst>
              <a:ext uri="{FF2B5EF4-FFF2-40B4-BE49-F238E27FC236}">
                <a16:creationId xmlns:a16="http://schemas.microsoft.com/office/drawing/2014/main" id="{238711AD-E1BA-4919-9FF0-1AF0A940F3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711" y="3431282"/>
            <a:ext cx="2003410" cy="156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" descr="numero-0-letras-y-numeros-numeros-pintado-por-silvita-9728953">
            <a:extLst>
              <a:ext uri="{FF2B5EF4-FFF2-40B4-BE49-F238E27FC236}">
                <a16:creationId xmlns:a16="http://schemas.microsoft.com/office/drawing/2014/main" id="{103203FB-173F-4C9B-B97A-3AECE271F5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907" y="3468112"/>
            <a:ext cx="1956667" cy="15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E:\Doan Thi Diem\IEG 2017\picture for ppt\numero-1-letras-y-numeros-numeros-pintado-por-silvita-9728954.jpg">
            <a:extLst>
              <a:ext uri="{FF2B5EF4-FFF2-40B4-BE49-F238E27FC236}">
                <a16:creationId xmlns:a16="http://schemas.microsoft.com/office/drawing/2014/main" id="{59678D39-6442-48F8-A624-B0B13DAC9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717" y="3354632"/>
            <a:ext cx="2178372" cy="170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 descr="seis">
            <a:extLst>
              <a:ext uri="{FF2B5EF4-FFF2-40B4-BE49-F238E27FC236}">
                <a16:creationId xmlns:a16="http://schemas.microsoft.com/office/drawing/2014/main" id="{B43D6E6E-33F9-4E7A-B25D-0AE55F9E30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1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285" y="2143371"/>
            <a:ext cx="1842325" cy="144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26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rning Greetings with Social DIstancing by Slidesgo">
  <a:themeElements>
    <a:clrScheme name="Simple Light">
      <a:dk1>
        <a:srgbClr val="407E79"/>
      </a:dk1>
      <a:lt1>
        <a:srgbClr val="D3F2F4"/>
      </a:lt1>
      <a:dk2>
        <a:srgbClr val="5DC1AE"/>
      </a:dk2>
      <a:lt2>
        <a:srgbClr val="4C9A93"/>
      </a:lt2>
      <a:accent1>
        <a:srgbClr val="FFE4CD"/>
      </a:accent1>
      <a:accent2>
        <a:srgbClr val="FFA012"/>
      </a:accent2>
      <a:accent3>
        <a:srgbClr val="FF9CA6"/>
      </a:accent3>
      <a:accent4>
        <a:srgbClr val="FFDC8D"/>
      </a:accent4>
      <a:accent5>
        <a:srgbClr val="FFC127"/>
      </a:accent5>
      <a:accent6>
        <a:srgbClr val="FFFFFF"/>
      </a:accent6>
      <a:hlink>
        <a:srgbClr val="4C9A9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134</Words>
  <Application>Microsoft Office PowerPoint</Application>
  <PresentationFormat>On-screen Show (16:9)</PresentationFormat>
  <Paragraphs>46</Paragraphs>
  <Slides>23</Slides>
  <Notes>22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Pangolin</vt:lpstr>
      <vt:lpstr>Coming Soon</vt:lpstr>
      <vt:lpstr>Delius Swash Caps</vt:lpstr>
      <vt:lpstr>Sport Day</vt:lpstr>
      <vt:lpstr>Script MT Bold</vt:lpstr>
      <vt:lpstr>Arial</vt:lpstr>
      <vt:lpstr>Times New Roman</vt:lpstr>
      <vt:lpstr>Comfortaa</vt:lpstr>
      <vt:lpstr>Morning Greetings with Social DIstancing by Slidesgo</vt:lpstr>
      <vt:lpstr>Our names</vt:lpstr>
      <vt:lpstr>TABLE OF CONTENTS</vt:lpstr>
      <vt:lpstr>WARM-UP</vt:lpstr>
      <vt:lpstr>SING with ME</vt:lpstr>
      <vt:lpstr>PowerPoint Presentation</vt:lpstr>
      <vt:lpstr>Let’s count together!</vt:lpstr>
      <vt:lpstr>What’s missing?</vt:lpstr>
      <vt:lpstr>What’s missing?</vt:lpstr>
      <vt:lpstr>What’s missing?</vt:lpstr>
      <vt:lpstr>What’s missing?</vt:lpstr>
      <vt:lpstr>What’s missing?</vt:lpstr>
      <vt:lpstr>What’s missing?</vt:lpstr>
      <vt:lpstr>What’s missing?</vt:lpstr>
      <vt:lpstr>What’s missing?</vt:lpstr>
      <vt:lpstr>What’s missing?</vt:lpstr>
      <vt:lpstr>ACTIVITY 4</vt:lpstr>
      <vt:lpstr>PowerPoint Presentation</vt:lpstr>
      <vt:lpstr>PowerPoint Presentation</vt:lpstr>
      <vt:lpstr>PowerPoint Presentation</vt:lpstr>
      <vt:lpstr>ACTIVITY 5</vt:lpstr>
      <vt:lpstr>PowerPoint Presentation</vt:lpstr>
      <vt:lpstr>ACTIVITY 6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Morning Greetings with Social Distancing</dc:title>
  <dc:creator>Đinh Thị Kim Thoa</dc:creator>
  <cp:lastModifiedBy>John Luong</cp:lastModifiedBy>
  <cp:revision>31</cp:revision>
  <dcterms:modified xsi:type="dcterms:W3CDTF">2025-09-29T00:57:12Z</dcterms:modified>
</cp:coreProperties>
</file>