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44" r:id="rId4"/>
    <p:sldMasterId id="2147483756" r:id="rId5"/>
    <p:sldMasterId id="2147483769" r:id="rId6"/>
  </p:sldMasterIdLst>
  <p:notesMasterIdLst>
    <p:notesMasterId r:id="rId23"/>
  </p:notesMasterIdLst>
  <p:sldIdLst>
    <p:sldId id="264" r:id="rId7"/>
    <p:sldId id="256" r:id="rId8"/>
    <p:sldId id="530" r:id="rId9"/>
    <p:sldId id="335" r:id="rId10"/>
    <p:sldId id="499" r:id="rId11"/>
    <p:sldId id="532" r:id="rId12"/>
    <p:sldId id="500" r:id="rId13"/>
    <p:sldId id="513" r:id="rId14"/>
    <p:sldId id="535" r:id="rId15"/>
    <p:sldId id="522" r:id="rId16"/>
    <p:sldId id="539" r:id="rId17"/>
    <p:sldId id="536" r:id="rId18"/>
    <p:sldId id="308" r:id="rId19"/>
    <p:sldId id="309" r:id="rId20"/>
    <p:sldId id="310" r:id="rId21"/>
    <p:sldId id="537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768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3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72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413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3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0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5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10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7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1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2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52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4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2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7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28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3508" y="1025037"/>
            <a:ext cx="5999219" cy="2896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3508" y="3921708"/>
            <a:ext cx="5999219" cy="5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2133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19" name="Google Shape;19;p2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260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2789437" y="1622775"/>
            <a:ext cx="6611539" cy="4516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232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6"/>
            </a:lvl1pPr>
            <a:lvl2pPr marL="1219078" lvl="1" indent="-42329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7" lvl="2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156" lvl="3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695" lvl="4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234" lvl="5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312" lvl="7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851" lvl="8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47" name="Google Shape;47;p4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4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54" name="Google Shape;54;p4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3962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5293044" y="1334109"/>
            <a:ext cx="5937227" cy="4191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35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-1612623" y="5100000"/>
            <a:ext cx="4965046" cy="2305015"/>
            <a:chOff x="-1209625" y="3824114"/>
            <a:chExt cx="3724269" cy="1728361"/>
          </a:xfrm>
        </p:grpSpPr>
        <p:sp>
          <p:nvSpPr>
            <p:cNvPr id="108" name="Google Shape;108;p8"/>
            <p:cNvSpPr/>
            <p:nvPr/>
          </p:nvSpPr>
          <p:spPr>
            <a:xfrm>
              <a:off x="0" y="3914950"/>
              <a:ext cx="2514644" cy="1228570"/>
            </a:xfrm>
            <a:custGeom>
              <a:avLst/>
              <a:gdLst/>
              <a:ahLst/>
              <a:cxnLst/>
              <a:rect l="l" t="t" r="r" b="b"/>
              <a:pathLst>
                <a:path w="84947" h="41366" extrusionOk="0">
                  <a:moveTo>
                    <a:pt x="78659" y="27077"/>
                  </a:moveTo>
                  <a:cubicBezTo>
                    <a:pt x="76159" y="25387"/>
                    <a:pt x="73230" y="24767"/>
                    <a:pt x="70062" y="24767"/>
                  </a:cubicBezTo>
                  <a:cubicBezTo>
                    <a:pt x="63108" y="24767"/>
                    <a:pt x="54892" y="27696"/>
                    <a:pt x="46772" y="28411"/>
                  </a:cubicBezTo>
                  <a:cubicBezTo>
                    <a:pt x="45605" y="28506"/>
                    <a:pt x="44509" y="28578"/>
                    <a:pt x="43461" y="28578"/>
                  </a:cubicBezTo>
                  <a:cubicBezTo>
                    <a:pt x="33840" y="28578"/>
                    <a:pt x="28625" y="24077"/>
                    <a:pt x="21671" y="12670"/>
                  </a:cubicBezTo>
                  <a:cubicBezTo>
                    <a:pt x="17027" y="5120"/>
                    <a:pt x="8549" y="548"/>
                    <a:pt x="0" y="0"/>
                  </a:cubicBezTo>
                  <a:lnTo>
                    <a:pt x="0" y="41366"/>
                  </a:lnTo>
                  <a:lnTo>
                    <a:pt x="84518" y="41366"/>
                  </a:lnTo>
                  <a:cubicBezTo>
                    <a:pt x="84946" y="36127"/>
                    <a:pt x="83565" y="30435"/>
                    <a:pt x="78659" y="270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47425" y="38241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754527" y="41111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984250" y="482930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 flipH="1">
              <a:off x="2109435" y="4883578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 rot="10800000">
              <a:off x="-1209625" y="40825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8374295" y="-401192"/>
            <a:ext cx="4420708" cy="2426328"/>
            <a:chOff x="6281538" y="-300825"/>
            <a:chExt cx="3315963" cy="1819325"/>
          </a:xfrm>
        </p:grpSpPr>
        <p:sp>
          <p:nvSpPr>
            <p:cNvPr id="115" name="Google Shape;115;p8"/>
            <p:cNvSpPr/>
            <p:nvPr/>
          </p:nvSpPr>
          <p:spPr>
            <a:xfrm flipH="1">
              <a:off x="6281538" y="11355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7274600" y="177301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 flipH="1">
              <a:off x="8500198" y="180116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869852" y="5399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 rot="10800000" flipH="1">
              <a:off x="6815525" y="-300825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7671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50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4"/>
          <p:cNvGrpSpPr/>
          <p:nvPr/>
        </p:nvGrpSpPr>
        <p:grpSpPr>
          <a:xfrm>
            <a:off x="5915855" y="3843490"/>
            <a:ext cx="6870048" cy="3459901"/>
            <a:chOff x="4437468" y="2881950"/>
            <a:chExt cx="5153207" cy="2594325"/>
          </a:xfrm>
        </p:grpSpPr>
        <p:sp>
          <p:nvSpPr>
            <p:cNvPr id="585" name="Google Shape;585;p34"/>
            <p:cNvSpPr/>
            <p:nvPr/>
          </p:nvSpPr>
          <p:spPr>
            <a:xfrm flipH="1">
              <a:off x="4437468" y="3220324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4"/>
            <p:cNvSpPr/>
            <p:nvPr/>
          </p:nvSpPr>
          <p:spPr>
            <a:xfrm rot="10800000" flipH="1">
              <a:off x="6937100" y="40063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4"/>
            <p:cNvSpPr/>
            <p:nvPr/>
          </p:nvSpPr>
          <p:spPr>
            <a:xfrm rot="10800000" flipH="1">
              <a:off x="4864975" y="288195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4"/>
            <p:cNvSpPr/>
            <p:nvPr/>
          </p:nvSpPr>
          <p:spPr>
            <a:xfrm flipH="1">
              <a:off x="8423050" y="46379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4"/>
            <p:cNvSpPr/>
            <p:nvPr/>
          </p:nvSpPr>
          <p:spPr>
            <a:xfrm flipH="1">
              <a:off x="6523873" y="418621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7020397" y="43928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4"/>
            <p:cNvSpPr/>
            <p:nvPr/>
          </p:nvSpPr>
          <p:spPr>
            <a:xfrm flipH="1">
              <a:off x="5809271" y="478416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4"/>
          <p:cNvGrpSpPr/>
          <p:nvPr/>
        </p:nvGrpSpPr>
        <p:grpSpPr>
          <a:xfrm>
            <a:off x="-81589" y="-124811"/>
            <a:ext cx="3708817" cy="2642094"/>
            <a:chOff x="-61200" y="-93587"/>
            <a:chExt cx="2781975" cy="1981112"/>
          </a:xfrm>
        </p:grpSpPr>
        <p:sp>
          <p:nvSpPr>
            <p:cNvPr id="593" name="Google Shape;593;p34"/>
            <p:cNvSpPr/>
            <p:nvPr/>
          </p:nvSpPr>
          <p:spPr>
            <a:xfrm rot="10800000">
              <a:off x="-6623" y="98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4"/>
            <p:cNvSpPr/>
            <p:nvPr/>
          </p:nvSpPr>
          <p:spPr>
            <a:xfrm flipH="1">
              <a:off x="62475" y="7685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566648" y="13616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4"/>
            <p:cNvSpPr/>
            <p:nvPr/>
          </p:nvSpPr>
          <p:spPr>
            <a:xfrm flipH="1">
              <a:off x="964197" y="3228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2093821" y="9422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4"/>
            <p:cNvSpPr/>
            <p:nvPr/>
          </p:nvSpPr>
          <p:spPr>
            <a:xfrm rot="10800000">
              <a:off x="-61200" y="-93587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29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5"/>
          <p:cNvGrpSpPr/>
          <p:nvPr/>
        </p:nvGrpSpPr>
        <p:grpSpPr>
          <a:xfrm>
            <a:off x="-81589" y="4344406"/>
            <a:ext cx="3708817" cy="2642094"/>
            <a:chOff x="-61200" y="3257550"/>
            <a:chExt cx="2781975" cy="1981112"/>
          </a:xfrm>
        </p:grpSpPr>
        <p:sp>
          <p:nvSpPr>
            <p:cNvPr id="601" name="Google Shape;601;p35"/>
            <p:cNvSpPr/>
            <p:nvPr/>
          </p:nvSpPr>
          <p:spPr>
            <a:xfrm flipH="1">
              <a:off x="-6623" y="3257550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5"/>
            <p:cNvSpPr/>
            <p:nvPr/>
          </p:nvSpPr>
          <p:spPr>
            <a:xfrm flipH="1">
              <a:off x="62475" y="41698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66648" y="490608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5"/>
            <p:cNvSpPr/>
            <p:nvPr/>
          </p:nvSpPr>
          <p:spPr>
            <a:xfrm flipH="1">
              <a:off x="964197" y="4605081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093821" y="398375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5"/>
            <p:cNvSpPr/>
            <p:nvPr/>
          </p:nvSpPr>
          <p:spPr>
            <a:xfrm flipH="1">
              <a:off x="-61200" y="3419338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35"/>
          <p:cNvGrpSpPr/>
          <p:nvPr/>
        </p:nvGrpSpPr>
        <p:grpSpPr>
          <a:xfrm>
            <a:off x="5915855" y="-441702"/>
            <a:ext cx="6870048" cy="3459901"/>
            <a:chOff x="4437468" y="-331200"/>
            <a:chExt cx="5153207" cy="2594325"/>
          </a:xfrm>
        </p:grpSpPr>
        <p:sp>
          <p:nvSpPr>
            <p:cNvPr id="608" name="Google Shape;608;p35"/>
            <p:cNvSpPr/>
            <p:nvPr/>
          </p:nvSpPr>
          <p:spPr>
            <a:xfrm rot="10800000">
              <a:off x="4437468" y="1580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937100" y="-331200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864975" y="-297825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5"/>
            <p:cNvSpPr/>
            <p:nvPr/>
          </p:nvSpPr>
          <p:spPr>
            <a:xfrm flipH="1">
              <a:off x="8423050" y="3004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5"/>
            <p:cNvSpPr/>
            <p:nvPr/>
          </p:nvSpPr>
          <p:spPr>
            <a:xfrm flipH="1">
              <a:off x="6523873" y="85603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020397" y="535056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5"/>
            <p:cNvSpPr/>
            <p:nvPr/>
          </p:nvSpPr>
          <p:spPr>
            <a:xfrm flipH="1">
              <a:off x="5809271" y="14180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4449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9875" y="1622775"/>
            <a:ext cx="10270663" cy="45166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3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438" y="7156293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2025/9/13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438" y="7156293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4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1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1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1211" y="311540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842" y="6036632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107" y="311540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1213" y="6036632"/>
            <a:ext cx="277256" cy="277301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3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5FD8CD-A568-247C-E145-748C36566F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98DD40-E675-0BEF-E302-18CFD41A02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D7242-274E-5190-B286-501E8538DB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1456EC-40C3-80BF-95A4-4FF948F2B253}"/>
              </a:ext>
            </a:extLst>
          </p:cNvPr>
          <p:cNvSpPr/>
          <p:nvPr userDrawn="1"/>
        </p:nvSpPr>
        <p:spPr>
          <a:xfrm>
            <a:off x="441434" y="367862"/>
            <a:ext cx="11508828" cy="6211614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85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60" r:id="rId2"/>
    <p:sldLayoutId id="2147483761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3429794"/>
            <a:ext cx="12571363" cy="3639393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5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093" cy="1397323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3606" y="0"/>
            <a:ext cx="3896807" cy="15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555" y="839414"/>
            <a:ext cx="6278264" cy="3009572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defTabSz="609539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62" tIns="33862" rIns="33862" bIns="33862" rtlCol="0" anchor="ctr"/>
            <a:lstStyle/>
            <a:p>
              <a:pPr algn="ctr" defTabSz="609539">
                <a:lnSpc>
                  <a:spcPts val="1772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5563822"/>
            <a:ext cx="12190413" cy="4479977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283" y="-308772"/>
            <a:ext cx="5131179" cy="5872595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4380" y="1651459"/>
            <a:ext cx="6536032" cy="5261506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406" y="4044264"/>
            <a:ext cx="5010328" cy="570435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0367CD3-8859-1D29-304B-A54827F99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8" y="1196072"/>
            <a:ext cx="7295706" cy="3195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0B6AFE42-EC31-7E9C-A6DB-36F8ABFD12DD}"/>
              </a:ext>
            </a:extLst>
          </p:cNvPr>
          <p:cNvGrpSpPr/>
          <p:nvPr/>
        </p:nvGrpSpPr>
        <p:grpSpPr>
          <a:xfrm>
            <a:off x="280184" y="158536"/>
            <a:ext cx="11630047" cy="6288981"/>
            <a:chOff x="280219" y="157316"/>
            <a:chExt cx="11631561" cy="6289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7D7F8B-67C3-F552-A142-EF8F7B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4" name="图片 30">
              <a:extLst>
                <a:ext uri="{FF2B5EF4-FFF2-40B4-BE49-F238E27FC236}">
                  <a16:creationId xmlns:a16="http://schemas.microsoft.com/office/drawing/2014/main" id="{E164BDCD-4377-F161-6410-13A60D9E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DAED0E-3323-ADA8-B2EA-26E8F75B8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6359" l="42112" r="9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b="54497"/>
          <a:stretch/>
        </p:blipFill>
        <p:spPr>
          <a:xfrm>
            <a:off x="889844" y="-372606"/>
            <a:ext cx="9671407" cy="50919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951B-8281-1ED2-9E2D-AA0CA72472DF}"/>
              </a:ext>
            </a:extLst>
          </p:cNvPr>
          <p:cNvSpPr/>
          <p:nvPr/>
        </p:nvSpPr>
        <p:spPr>
          <a:xfrm>
            <a:off x="1643697" y="1124067"/>
            <a:ext cx="7598303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nl-NL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 hãy nói cách Hoa xưng hô với các thành viên trong gia đình </a:t>
            </a:r>
            <a:r>
              <a:rPr lang="nl-NL" sz="37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nl-NL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họ hàng bên nội, bên ngoại trong sơ đồ dưới đây.</a:t>
            </a:r>
            <a:endParaRPr lang="vi-VN" sz="5866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66F44D29-3643-6548-23A0-568B03AA3E26}"/>
              </a:ext>
            </a:extLst>
          </p:cNvPr>
          <p:cNvSpPr/>
          <p:nvPr/>
        </p:nvSpPr>
        <p:spPr>
          <a:xfrm>
            <a:off x="7644810" y="3072809"/>
            <a:ext cx="4545603" cy="3701932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EBD17-D735-9CBB-E6B9-5A84FE01A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339" y="732279"/>
            <a:ext cx="7547898" cy="55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555" y="839414"/>
            <a:ext cx="6278264" cy="3009572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62" tIns="33862" rIns="33862" bIns="33862" rtlCol="0" anchor="ctr"/>
            <a:lstStyle/>
            <a:p>
              <a:pPr marL="0" marR="0" lvl="0" indent="0" algn="ctr" defTabSz="609539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5563822"/>
            <a:ext cx="12190413" cy="4479977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283" y="-308772"/>
            <a:ext cx="5131179" cy="5872595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4380" y="1651459"/>
            <a:ext cx="6536032" cy="5261506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406" y="4044264"/>
            <a:ext cx="5010328" cy="570435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8B8A4CD-C847-5585-E42A-C13601754F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" y="1214583"/>
            <a:ext cx="5783231" cy="19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8941" y="4956155"/>
            <a:ext cx="2510861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223" y="-139213"/>
            <a:ext cx="1901654" cy="17603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145" y="3764265"/>
            <a:ext cx="8044543" cy="1106084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思源黑体 CN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5776" y="2394580"/>
            <a:ext cx="8301830" cy="1221573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思源黑体 CN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82783" y="2544777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553" y="4916669"/>
            <a:ext cx="8446673" cy="1317628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思源黑体 CN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5945" y="1420981"/>
            <a:ext cx="10246853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phụ nữ sinh ra mẹ mình là ai?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2092" y="2440881"/>
            <a:ext cx="1249850" cy="1239092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7643" y="5345439"/>
            <a:ext cx="1005650" cy="100850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39184" y="3816492"/>
            <a:ext cx="1018114" cy="119579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2" name="Arrow: Left 1">
            <a:hlinkClick r:id="" action="ppaction://noaction"/>
            <a:extLst>
              <a:ext uri="{FF2B5EF4-FFF2-40B4-BE49-F238E27FC236}">
                <a16:creationId xmlns:a16="http://schemas.microsoft.com/office/drawing/2014/main" id="{5F2634D6-17BA-D035-666A-825C65B2FCD4}"/>
              </a:ext>
            </a:extLst>
          </p:cNvPr>
          <p:cNvSpPr/>
          <p:nvPr/>
        </p:nvSpPr>
        <p:spPr>
          <a:xfrm>
            <a:off x="233916" y="6368902"/>
            <a:ext cx="1010093" cy="490686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7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145" y="3756446"/>
            <a:ext cx="8044543" cy="1113904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659201" y="4004375"/>
              <a:ext cx="5306047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bác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5776" y="2385943"/>
            <a:ext cx="8301830" cy="1230210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Cậu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553" y="4907353"/>
            <a:ext cx="8446673" cy="1326944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7062" y="5721946"/>
              <a:ext cx="6371491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372761" y="5279354"/>
            <a:ext cx="1506558" cy="1461023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465992" y="2639679"/>
            <a:ext cx="1212201" cy="11891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defRPr/>
            </a:pPr>
            <a:endParaRPr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62499" y="3816005"/>
            <a:ext cx="1227225" cy="140997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defRPr/>
            </a:pPr>
            <a:endParaRPr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822" y="-269695"/>
            <a:ext cx="1635734" cy="1834168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5945" y="1420981"/>
            <a:ext cx="10246853" cy="578882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Người đàn ông được bà nội sinh ra sau bố mình là ai?</a:t>
            </a:r>
          </a:p>
        </p:txBody>
      </p:sp>
      <p:sp>
        <p:nvSpPr>
          <p:cNvPr id="3" name="Arrow: Left 2">
            <a:hlinkClick r:id="" action="ppaction://noaction"/>
            <a:extLst>
              <a:ext uri="{FF2B5EF4-FFF2-40B4-BE49-F238E27FC236}">
                <a16:creationId xmlns:a16="http://schemas.microsoft.com/office/drawing/2014/main" id="{E0C4A05C-F855-0615-CE8C-E1C28725D77B}"/>
              </a:ext>
            </a:extLst>
          </p:cNvPr>
          <p:cNvSpPr/>
          <p:nvPr/>
        </p:nvSpPr>
        <p:spPr>
          <a:xfrm>
            <a:off x="233916" y="6368902"/>
            <a:ext cx="1010093" cy="490686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49" y="-139266"/>
            <a:ext cx="1857432" cy="18830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145" y="3764265"/>
            <a:ext cx="8044543" cy="1106084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932488" y="4009454"/>
              <a:ext cx="5306047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rể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5776" y="2394580"/>
            <a:ext cx="8301830" cy="1221573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49945" y="2543336"/>
              <a:ext cx="7214055" cy="672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553" y="4916669"/>
            <a:ext cx="8446673" cy="1317628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13" tIns="91413" rIns="91413" bIns="91413" anchor="ctr" anchorCtr="0">
                <a:no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28083" y="5693317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en-US" sz="3200" b="1" dirty="0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3200" b="1" dirty="0" err="1">
                  <a:solidFill>
                    <a:srgbClr val="0070C0">
                      <a:lumMod val="50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nuôi</a:t>
              </a:r>
              <a:endParaRPr lang="vi-VN" sz="3200" b="1" dirty="0">
                <a:solidFill>
                  <a:srgbClr val="0070C0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795945" y="1420981"/>
            <a:ext cx="10246853" cy="646986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con trai của bác trai và bác gái thì ta gọi là gì?</a:t>
            </a: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2092" y="2440881"/>
            <a:ext cx="1249850" cy="1239092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/>
            <a:p>
              <a:pPr defTabSz="914309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7643" y="5345439"/>
            <a:ext cx="1005650" cy="100850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039184" y="3816492"/>
            <a:ext cx="1018114" cy="119579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>
              <a:defRPr/>
            </a:pPr>
            <a:endParaRPr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" action="ppaction://noaction"/>
            <a:extLst>
              <a:ext uri="{FF2B5EF4-FFF2-40B4-BE49-F238E27FC236}">
                <a16:creationId xmlns:a16="http://schemas.microsoft.com/office/drawing/2014/main" id="{BE0948DD-CD07-949C-CD9F-69AD1F5AC354}"/>
              </a:ext>
            </a:extLst>
          </p:cNvPr>
          <p:cNvSpPr/>
          <p:nvPr/>
        </p:nvSpPr>
        <p:spPr>
          <a:xfrm>
            <a:off x="233916" y="6368902"/>
            <a:ext cx="1010093" cy="490686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5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" y="5563822"/>
            <a:ext cx="12190413" cy="4479977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283" y="-308772"/>
            <a:ext cx="5131179" cy="5872595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4380" y="1651459"/>
            <a:ext cx="6536032" cy="5261506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406" y="4044264"/>
            <a:ext cx="5010328" cy="570435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blue and orange text&#10;&#10;AI-generated content may be incorrect.">
            <a:extLst>
              <a:ext uri="{FF2B5EF4-FFF2-40B4-BE49-F238E27FC236}">
                <a16:creationId xmlns:a16="http://schemas.microsoft.com/office/drawing/2014/main" id="{B1721E49-A70D-DED7-B08B-9FDCDBF8D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21" y="82299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3D7E1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84772" y="5663932"/>
            <a:ext cx="13759955" cy="3102244"/>
          </a:xfrm>
          <a:custGeom>
            <a:avLst/>
            <a:gdLst/>
            <a:ahLst/>
            <a:cxnLst/>
            <a:rect l="l" t="t" r="r" b="b"/>
            <a:pathLst>
              <a:path w="20642620" h="4653972">
                <a:moveTo>
                  <a:pt x="0" y="0"/>
                </a:moveTo>
                <a:lnTo>
                  <a:pt x="20642620" y="0"/>
                </a:lnTo>
                <a:lnTo>
                  <a:pt x="20642620" y="4653972"/>
                </a:lnTo>
                <a:lnTo>
                  <a:pt x="0" y="46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52977" y="-86102"/>
            <a:ext cx="5688158" cy="6043196"/>
          </a:xfrm>
          <a:custGeom>
            <a:avLst/>
            <a:gdLst/>
            <a:ahLst/>
            <a:cxnLst/>
            <a:rect l="l" t="t" r="r" b="b"/>
            <a:pathLst>
              <a:path w="8533348" h="9065974">
                <a:moveTo>
                  <a:pt x="0" y="0"/>
                </a:moveTo>
                <a:lnTo>
                  <a:pt x="8533348" y="0"/>
                </a:lnTo>
                <a:lnTo>
                  <a:pt x="8533348" y="9065974"/>
                </a:lnTo>
                <a:lnTo>
                  <a:pt x="0" y="9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593156" y="1145753"/>
            <a:ext cx="6943453" cy="5172267"/>
          </a:xfrm>
          <a:custGeom>
            <a:avLst/>
            <a:gdLst/>
            <a:ahLst/>
            <a:cxnLst/>
            <a:rect l="l" t="t" r="r" b="b"/>
            <a:pathLst>
              <a:path w="11110012" h="8665809">
                <a:moveTo>
                  <a:pt x="0" y="0"/>
                </a:moveTo>
                <a:lnTo>
                  <a:pt x="11110011" y="0"/>
                </a:lnTo>
                <a:lnTo>
                  <a:pt x="11110011" y="8665810"/>
                </a:lnTo>
                <a:lnTo>
                  <a:pt x="0" y="8665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42322" y="2864386"/>
            <a:ext cx="5448089" cy="4009158"/>
          </a:xfrm>
          <a:custGeom>
            <a:avLst/>
            <a:gdLst/>
            <a:ahLst/>
            <a:cxnLst/>
            <a:rect l="l" t="t" r="r" b="b"/>
            <a:pathLst>
              <a:path w="9074817" h="6874174">
                <a:moveTo>
                  <a:pt x="0" y="0"/>
                </a:moveTo>
                <a:lnTo>
                  <a:pt x="9074817" y="0"/>
                </a:lnTo>
                <a:lnTo>
                  <a:pt x="9074817" y="6874173"/>
                </a:lnTo>
                <a:lnTo>
                  <a:pt x="0" y="687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17531" y="5134543"/>
            <a:ext cx="3506601" cy="1183478"/>
          </a:xfrm>
          <a:custGeom>
            <a:avLst/>
            <a:gdLst/>
            <a:ahLst/>
            <a:cxnLst/>
            <a:rect l="l" t="t" r="r" b="b"/>
            <a:pathLst>
              <a:path w="5260586" h="1775448">
                <a:moveTo>
                  <a:pt x="0" y="0"/>
                </a:moveTo>
                <a:lnTo>
                  <a:pt x="5260586" y="0"/>
                </a:lnTo>
                <a:lnTo>
                  <a:pt x="5260586" y="1775448"/>
                </a:lnTo>
                <a:lnTo>
                  <a:pt x="0" y="1775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502888" y="2434611"/>
            <a:ext cx="4369220" cy="1775794"/>
          </a:xfrm>
          <a:custGeom>
            <a:avLst/>
            <a:gdLst/>
            <a:ahLst/>
            <a:cxnLst/>
            <a:rect l="l" t="t" r="r" b="b"/>
            <a:pathLst>
              <a:path w="6554684" h="2664038">
                <a:moveTo>
                  <a:pt x="0" y="0"/>
                </a:moveTo>
                <a:lnTo>
                  <a:pt x="6554684" y="0"/>
                </a:lnTo>
                <a:lnTo>
                  <a:pt x="6554684" y="2664038"/>
                </a:lnTo>
                <a:lnTo>
                  <a:pt x="0" y="26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643560" y="541567"/>
            <a:ext cx="2928691" cy="1190316"/>
          </a:xfrm>
          <a:custGeom>
            <a:avLst/>
            <a:gdLst/>
            <a:ahLst/>
            <a:cxnLst/>
            <a:rect l="l" t="t" r="r" b="b"/>
            <a:pathLst>
              <a:path w="4393609" h="1785707">
                <a:moveTo>
                  <a:pt x="0" y="0"/>
                </a:moveTo>
                <a:lnTo>
                  <a:pt x="4393609" y="0"/>
                </a:lnTo>
                <a:lnTo>
                  <a:pt x="4393609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14758" y="821883"/>
            <a:ext cx="1374312" cy="629685"/>
          </a:xfrm>
          <a:custGeom>
            <a:avLst/>
            <a:gdLst/>
            <a:ahLst/>
            <a:cxnLst/>
            <a:rect l="l" t="t" r="r" b="b"/>
            <a:pathLst>
              <a:path w="2061737" h="944650">
                <a:moveTo>
                  <a:pt x="0" y="0"/>
                </a:moveTo>
                <a:lnTo>
                  <a:pt x="2061736" y="0"/>
                </a:lnTo>
                <a:lnTo>
                  <a:pt x="2061736" y="944650"/>
                </a:lnTo>
                <a:lnTo>
                  <a:pt x="0" y="944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22719B-4C37-0788-841B-D2FE6BCB3F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134" y="1587036"/>
            <a:ext cx="7718205" cy="3487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C81858-A3D2-B5B4-ECA3-DEFCC04889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5393" y="447769"/>
            <a:ext cx="200575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555" y="839414"/>
            <a:ext cx="6278264" cy="3009572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62" tIns="33862" rIns="33862" bIns="33862" rtlCol="0" anchor="ctr"/>
            <a:lstStyle/>
            <a:p>
              <a:pPr marL="0" marR="0" lvl="0" indent="0" algn="ctr" defTabSz="609539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5563822"/>
            <a:ext cx="12190413" cy="4479977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283" y="-308772"/>
            <a:ext cx="5131179" cy="5872595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4380" y="1651459"/>
            <a:ext cx="6536032" cy="5261506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406" y="4044264"/>
            <a:ext cx="5010328" cy="570435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id="{9A2290F2-5552-221C-31BC-0904B5ED0B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1639851"/>
            <a:ext cx="6276105" cy="14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560856" y="2376617"/>
            <a:ext cx="6465330" cy="36180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buClr>
                <a:srgbClr val="000000"/>
              </a:buClr>
            </a:pPr>
            <a:endParaRPr lang="en-US" sz="1866" kern="0">
              <a:solidFill>
                <a:srgbClr val="2B4F4D"/>
              </a:solidFill>
              <a:latin typeface="Arial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25132" y="2059258"/>
            <a:ext cx="6590832" cy="4189854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en" sz="7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họ hàng hai bên nội ngoại</a:t>
            </a:r>
            <a:endParaRPr sz="7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buClr>
                <a:srgbClr val="000000"/>
              </a:buClr>
            </a:pPr>
            <a:r>
              <a:rPr lang="en" sz="4800" kern="0" dirty="0">
                <a:solidFill>
                  <a:srgbClr val="C05550"/>
                </a:solidFill>
                <a:latin typeface="#9Slide07 SVNBango" panose="02000000000000000000" pitchFamily="2" charset="0"/>
                <a:cs typeface="Arial"/>
                <a:sym typeface="Arial"/>
              </a:rPr>
              <a:t>Hoạt động 1: </a:t>
            </a:r>
            <a:endParaRPr lang="en-US" sz="4800" kern="0" dirty="0">
              <a:solidFill>
                <a:srgbClr val="C0555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5232;p50">
            <a:extLst>
              <a:ext uri="{FF2B5EF4-FFF2-40B4-BE49-F238E27FC236}">
                <a16:creationId xmlns:a16="http://schemas.microsoft.com/office/drawing/2014/main" id="{2252F072-BE77-B057-A680-2965823B1B61}"/>
              </a:ext>
            </a:extLst>
          </p:cNvPr>
          <p:cNvGrpSpPr/>
          <p:nvPr/>
        </p:nvGrpSpPr>
        <p:grpSpPr>
          <a:xfrm>
            <a:off x="307118" y="1711843"/>
            <a:ext cx="5732175" cy="4668836"/>
            <a:chOff x="4677984" y="1950276"/>
            <a:chExt cx="4748578" cy="3544435"/>
          </a:xfrm>
        </p:grpSpPr>
        <p:sp>
          <p:nvSpPr>
            <p:cNvPr id="4" name="Google Shape;5233;p50">
              <a:extLst>
                <a:ext uri="{FF2B5EF4-FFF2-40B4-BE49-F238E27FC236}">
                  <a16:creationId xmlns:a16="http://schemas.microsoft.com/office/drawing/2014/main" id="{40B71DDA-5675-D065-8121-2FAD694480C0}"/>
                </a:ext>
              </a:extLst>
            </p:cNvPr>
            <p:cNvSpPr/>
            <p:nvPr/>
          </p:nvSpPr>
          <p:spPr>
            <a:xfrm>
              <a:off x="5320578" y="2225724"/>
              <a:ext cx="3208168" cy="3207308"/>
            </a:xfrm>
            <a:custGeom>
              <a:avLst/>
              <a:gdLst/>
              <a:ahLst/>
              <a:cxnLst/>
              <a:rect l="l" t="t" r="r" b="b"/>
              <a:pathLst>
                <a:path w="33560" h="33551" extrusionOk="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5234;p50">
              <a:extLst>
                <a:ext uri="{FF2B5EF4-FFF2-40B4-BE49-F238E27FC236}">
                  <a16:creationId xmlns:a16="http://schemas.microsoft.com/office/drawing/2014/main" id="{BDEC60F0-D546-0EED-1273-0B7E06E441BE}"/>
                </a:ext>
              </a:extLst>
            </p:cNvPr>
            <p:cNvGrpSpPr/>
            <p:nvPr/>
          </p:nvGrpSpPr>
          <p:grpSpPr>
            <a:xfrm>
              <a:off x="4677984" y="1950276"/>
              <a:ext cx="4748578" cy="3446142"/>
              <a:chOff x="4677984" y="1950276"/>
              <a:chExt cx="4748578" cy="3446142"/>
            </a:xfrm>
          </p:grpSpPr>
          <p:grpSp>
            <p:nvGrpSpPr>
              <p:cNvPr id="1841" name="Google Shape;5235;p50">
                <a:extLst>
                  <a:ext uri="{FF2B5EF4-FFF2-40B4-BE49-F238E27FC236}">
                    <a16:creationId xmlns:a16="http://schemas.microsoft.com/office/drawing/2014/main" id="{EC5B9642-BC22-0792-6E01-BAF91714A33B}"/>
                  </a:ext>
                </a:extLst>
              </p:cNvPr>
              <p:cNvGrpSpPr/>
              <p:nvPr/>
            </p:nvGrpSpPr>
            <p:grpSpPr>
              <a:xfrm rot="-1150073">
                <a:off x="5044290" y="2109783"/>
                <a:ext cx="1387923" cy="2465630"/>
                <a:chOff x="593002" y="2042708"/>
                <a:chExt cx="1261647" cy="2241302"/>
              </a:xfrm>
            </p:grpSpPr>
            <p:grpSp>
              <p:nvGrpSpPr>
                <p:cNvPr id="168" name="Google Shape;5236;p50">
                  <a:extLst>
                    <a:ext uri="{FF2B5EF4-FFF2-40B4-BE49-F238E27FC236}">
                      <a16:creationId xmlns:a16="http://schemas.microsoft.com/office/drawing/2014/main" id="{A284D9D1-F59E-8D0C-1E94-B1A81CF2101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76" name="Google Shape;5237;p50">
                    <a:extLst>
                      <a:ext uri="{FF2B5EF4-FFF2-40B4-BE49-F238E27FC236}">
                        <a16:creationId xmlns:a16="http://schemas.microsoft.com/office/drawing/2014/main" id="{ACE3B7FA-CF41-FB24-6F6D-3460E10746C0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5238;p50">
                    <a:extLst>
                      <a:ext uri="{FF2B5EF4-FFF2-40B4-BE49-F238E27FC236}">
                        <a16:creationId xmlns:a16="http://schemas.microsoft.com/office/drawing/2014/main" id="{74D6F472-A6A9-74A8-0FBF-0FBD7A559AD8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5239;p50">
                    <a:extLst>
                      <a:ext uri="{FF2B5EF4-FFF2-40B4-BE49-F238E27FC236}">
                        <a16:creationId xmlns:a16="http://schemas.microsoft.com/office/drawing/2014/main" id="{AAC608C7-BBED-6E07-6A72-650878B2E1A3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5240;p50">
                    <a:extLst>
                      <a:ext uri="{FF2B5EF4-FFF2-40B4-BE49-F238E27FC236}">
                        <a16:creationId xmlns:a16="http://schemas.microsoft.com/office/drawing/2014/main" id="{7B9449CA-E0E6-E81D-D4C5-C11D9C40E08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5241;p50">
                    <a:extLst>
                      <a:ext uri="{FF2B5EF4-FFF2-40B4-BE49-F238E27FC236}">
                        <a16:creationId xmlns:a16="http://schemas.microsoft.com/office/drawing/2014/main" id="{75AA7D94-8B48-80AD-FA25-71122F37C397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" name="Google Shape;5242;p50">
                    <a:extLst>
                      <a:ext uri="{FF2B5EF4-FFF2-40B4-BE49-F238E27FC236}">
                        <a16:creationId xmlns:a16="http://schemas.microsoft.com/office/drawing/2014/main" id="{05EA48DC-1A19-D742-92FD-A02ABB36DAC1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" name="Google Shape;5243;p50">
                    <a:extLst>
                      <a:ext uri="{FF2B5EF4-FFF2-40B4-BE49-F238E27FC236}">
                        <a16:creationId xmlns:a16="http://schemas.microsoft.com/office/drawing/2014/main" id="{01020F6D-643E-AD86-1480-A3D613EC3FD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" name="Google Shape;5244;p50">
                    <a:extLst>
                      <a:ext uri="{FF2B5EF4-FFF2-40B4-BE49-F238E27FC236}">
                        <a16:creationId xmlns:a16="http://schemas.microsoft.com/office/drawing/2014/main" id="{48573859-D3A4-475E-EC27-F353F84DC426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6" name="Google Shape;5245;p50">
                    <a:extLst>
                      <a:ext uri="{FF2B5EF4-FFF2-40B4-BE49-F238E27FC236}">
                        <a16:creationId xmlns:a16="http://schemas.microsoft.com/office/drawing/2014/main" id="{AF8A007A-8388-7ED0-D19D-B1003D250416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7" name="Google Shape;5246;p50">
                    <a:extLst>
                      <a:ext uri="{FF2B5EF4-FFF2-40B4-BE49-F238E27FC236}">
                        <a16:creationId xmlns:a16="http://schemas.microsoft.com/office/drawing/2014/main" id="{0EE585A4-7036-AC87-88D4-7E957CD6525B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8" name="Google Shape;5247;p50">
                    <a:extLst>
                      <a:ext uri="{FF2B5EF4-FFF2-40B4-BE49-F238E27FC236}">
                        <a16:creationId xmlns:a16="http://schemas.microsoft.com/office/drawing/2014/main" id="{95B676DE-DB03-FE78-A257-A282D342C960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9" name="Google Shape;5248;p50">
                  <a:extLst>
                    <a:ext uri="{FF2B5EF4-FFF2-40B4-BE49-F238E27FC236}">
                      <a16:creationId xmlns:a16="http://schemas.microsoft.com/office/drawing/2014/main" id="{9394F144-E970-B5FC-5345-5E4574983B1C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170" name="Google Shape;5249;p50">
                    <a:extLst>
                      <a:ext uri="{FF2B5EF4-FFF2-40B4-BE49-F238E27FC236}">
                        <a16:creationId xmlns:a16="http://schemas.microsoft.com/office/drawing/2014/main" id="{A283F0FF-A79B-9EB8-BAD7-58B7B073E36E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5250;p50">
                    <a:extLst>
                      <a:ext uri="{FF2B5EF4-FFF2-40B4-BE49-F238E27FC236}">
                        <a16:creationId xmlns:a16="http://schemas.microsoft.com/office/drawing/2014/main" id="{BD95738A-A042-EF4A-412B-A0648AE0D46D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5251;p50">
                    <a:extLst>
                      <a:ext uri="{FF2B5EF4-FFF2-40B4-BE49-F238E27FC236}">
                        <a16:creationId xmlns:a16="http://schemas.microsoft.com/office/drawing/2014/main" id="{80F3EE09-1465-39FC-87DD-F4A6E0482A32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5252;p50">
                    <a:extLst>
                      <a:ext uri="{FF2B5EF4-FFF2-40B4-BE49-F238E27FC236}">
                        <a16:creationId xmlns:a16="http://schemas.microsoft.com/office/drawing/2014/main" id="{E3F0B159-1AF2-E5AB-01F1-C2089B86EF34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5253;p50">
                    <a:extLst>
                      <a:ext uri="{FF2B5EF4-FFF2-40B4-BE49-F238E27FC236}">
                        <a16:creationId xmlns:a16="http://schemas.microsoft.com/office/drawing/2014/main" id="{2AE08357-0E1A-976E-30B5-B9BA75CD9F19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5254;p50">
                    <a:extLst>
                      <a:ext uri="{FF2B5EF4-FFF2-40B4-BE49-F238E27FC236}">
                        <a16:creationId xmlns:a16="http://schemas.microsoft.com/office/drawing/2014/main" id="{9B4E4C2B-E9BA-EF8E-437F-F91010E52C42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42" name="Google Shape;5255;p50">
                <a:extLst>
                  <a:ext uri="{FF2B5EF4-FFF2-40B4-BE49-F238E27FC236}">
                    <a16:creationId xmlns:a16="http://schemas.microsoft.com/office/drawing/2014/main" id="{85786C3C-1684-AEB2-430B-27434D2ADD18}"/>
                  </a:ext>
                </a:extLst>
              </p:cNvPr>
              <p:cNvGrpSpPr/>
              <p:nvPr/>
            </p:nvGrpSpPr>
            <p:grpSpPr>
              <a:xfrm rot="400947">
                <a:off x="4770825" y="3781640"/>
                <a:ext cx="1548786" cy="1294488"/>
                <a:chOff x="457474" y="3580802"/>
                <a:chExt cx="1408022" cy="1176837"/>
              </a:xfrm>
            </p:grpSpPr>
            <p:sp>
              <p:nvSpPr>
                <p:cNvPr id="144" name="Google Shape;5256;p50">
                  <a:extLst>
                    <a:ext uri="{FF2B5EF4-FFF2-40B4-BE49-F238E27FC236}">
                      <a16:creationId xmlns:a16="http://schemas.microsoft.com/office/drawing/2014/main" id="{935AC23A-5D6F-E8DF-CBA2-37338775621A}"/>
                    </a:ext>
                  </a:extLst>
                </p:cNvPr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5" h="3969" extrusionOk="0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5257;p50">
                  <a:extLst>
                    <a:ext uri="{FF2B5EF4-FFF2-40B4-BE49-F238E27FC236}">
                      <a16:creationId xmlns:a16="http://schemas.microsoft.com/office/drawing/2014/main" id="{D20F8A1F-5238-FB68-915A-DD360E3A4FCE}"/>
                    </a:ext>
                  </a:extLst>
                </p:cNvPr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" h="3969" extrusionOk="0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5258;p50">
                  <a:extLst>
                    <a:ext uri="{FF2B5EF4-FFF2-40B4-BE49-F238E27FC236}">
                      <a16:creationId xmlns:a16="http://schemas.microsoft.com/office/drawing/2014/main" id="{300BB4D7-291F-AB6F-E1D3-248147DFEFA7}"/>
                    </a:ext>
                  </a:extLst>
                </p:cNvPr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" h="2030" extrusionOk="0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5259;p50">
                  <a:extLst>
                    <a:ext uri="{FF2B5EF4-FFF2-40B4-BE49-F238E27FC236}">
                      <a16:creationId xmlns:a16="http://schemas.microsoft.com/office/drawing/2014/main" id="{D284E04A-FEB2-66F8-DB6D-45E666E42FDF}"/>
                    </a:ext>
                  </a:extLst>
                </p:cNvPr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2024" extrusionOk="0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5260;p50">
                  <a:extLst>
                    <a:ext uri="{FF2B5EF4-FFF2-40B4-BE49-F238E27FC236}">
                      <a16:creationId xmlns:a16="http://schemas.microsoft.com/office/drawing/2014/main" id="{FC5CE447-34E4-77D8-E822-7EC0A32C11DD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5261;p50">
                  <a:extLst>
                    <a:ext uri="{FF2B5EF4-FFF2-40B4-BE49-F238E27FC236}">
                      <a16:creationId xmlns:a16="http://schemas.microsoft.com/office/drawing/2014/main" id="{1226C390-F0B1-3CDC-AB18-DCE6E3EBAD9F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5262;p50">
                  <a:extLst>
                    <a:ext uri="{FF2B5EF4-FFF2-40B4-BE49-F238E27FC236}">
                      <a16:creationId xmlns:a16="http://schemas.microsoft.com/office/drawing/2014/main" id="{437AFE50-3B02-AFA8-8DCF-42EF0B4B4ECF}"/>
                    </a:ext>
                  </a:extLst>
                </p:cNvPr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1883" extrusionOk="0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5263;p50">
                  <a:extLst>
                    <a:ext uri="{FF2B5EF4-FFF2-40B4-BE49-F238E27FC236}">
                      <a16:creationId xmlns:a16="http://schemas.microsoft.com/office/drawing/2014/main" id="{5AAAB675-7786-3D25-1436-C4793686BBDF}"/>
                    </a:ext>
                  </a:extLst>
                </p:cNvPr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1655" extrusionOk="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5264;p50">
                  <a:extLst>
                    <a:ext uri="{FF2B5EF4-FFF2-40B4-BE49-F238E27FC236}">
                      <a16:creationId xmlns:a16="http://schemas.microsoft.com/office/drawing/2014/main" id="{65E3F831-8A8C-7C84-5B1C-ED0A6135F7D2}"/>
                    </a:ext>
                  </a:extLst>
                </p:cNvPr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3409" extrusionOk="0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5265;p50">
                  <a:extLst>
                    <a:ext uri="{FF2B5EF4-FFF2-40B4-BE49-F238E27FC236}">
                      <a16:creationId xmlns:a16="http://schemas.microsoft.com/office/drawing/2014/main" id="{18D9711F-240A-E728-715A-8BDDA71C846D}"/>
                    </a:ext>
                  </a:extLst>
                </p:cNvPr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" h="3401" extrusionOk="0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5266;p50">
                  <a:extLst>
                    <a:ext uri="{FF2B5EF4-FFF2-40B4-BE49-F238E27FC236}">
                      <a16:creationId xmlns:a16="http://schemas.microsoft.com/office/drawing/2014/main" id="{5C4A7D92-DCBE-F4C0-F36A-1E5ACA140F05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849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5267;p50">
                  <a:extLst>
                    <a:ext uri="{FF2B5EF4-FFF2-40B4-BE49-F238E27FC236}">
                      <a16:creationId xmlns:a16="http://schemas.microsoft.com/office/drawing/2014/main" id="{C15B9ABE-1908-7507-99A9-27569B26D412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081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5268;p50">
                  <a:extLst>
                    <a:ext uri="{FF2B5EF4-FFF2-40B4-BE49-F238E27FC236}">
                      <a16:creationId xmlns:a16="http://schemas.microsoft.com/office/drawing/2014/main" id="{A9BAE5FD-C686-8F89-831D-2B958BDDE5F3}"/>
                    </a:ext>
                  </a:extLst>
                </p:cNvPr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2" h="3359" extrusionOk="0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5269;p50">
                  <a:extLst>
                    <a:ext uri="{FF2B5EF4-FFF2-40B4-BE49-F238E27FC236}">
                      <a16:creationId xmlns:a16="http://schemas.microsoft.com/office/drawing/2014/main" id="{B36FAB73-02F3-C595-19C1-F4FD7867FA2E}"/>
                    </a:ext>
                  </a:extLst>
                </p:cNvPr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3268" extrusionOk="0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5270;p50">
                  <a:extLst>
                    <a:ext uri="{FF2B5EF4-FFF2-40B4-BE49-F238E27FC236}">
                      <a16:creationId xmlns:a16="http://schemas.microsoft.com/office/drawing/2014/main" id="{379D2A3C-F60B-6899-74C7-82B3D3F3DA13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952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5271;p50">
                  <a:extLst>
                    <a:ext uri="{FF2B5EF4-FFF2-40B4-BE49-F238E27FC236}">
                      <a16:creationId xmlns:a16="http://schemas.microsoft.com/office/drawing/2014/main" id="{6608810C-3A2B-BFA1-F07B-5BEAA25A54AF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279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5272;p50">
                  <a:extLst>
                    <a:ext uri="{FF2B5EF4-FFF2-40B4-BE49-F238E27FC236}">
                      <a16:creationId xmlns:a16="http://schemas.microsoft.com/office/drawing/2014/main" id="{7F2F0699-E5A9-4BF1-F236-6DE19A49C98B}"/>
                    </a:ext>
                  </a:extLst>
                </p:cNvPr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960" extrusionOk="0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5273;p50">
                  <a:extLst>
                    <a:ext uri="{FF2B5EF4-FFF2-40B4-BE49-F238E27FC236}">
                      <a16:creationId xmlns:a16="http://schemas.microsoft.com/office/drawing/2014/main" id="{98FC1011-F2F6-7161-261A-6BD9B1D3DB2C}"/>
                    </a:ext>
                  </a:extLst>
                </p:cNvPr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2699" extrusionOk="0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2" name="Google Shape;5274;p50">
                  <a:extLst>
                    <a:ext uri="{FF2B5EF4-FFF2-40B4-BE49-F238E27FC236}">
                      <a16:creationId xmlns:a16="http://schemas.microsoft.com/office/drawing/2014/main" id="{203BF9C1-1AB6-6F24-5455-F96D77B4227F}"/>
                    </a:ext>
                  </a:extLst>
                </p:cNvPr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163" name="Google Shape;5275;p50">
                    <a:extLst>
                      <a:ext uri="{FF2B5EF4-FFF2-40B4-BE49-F238E27FC236}">
                        <a16:creationId xmlns:a16="http://schemas.microsoft.com/office/drawing/2014/main" id="{AE009EDD-C60A-5DCF-1E01-8365CC699A38}"/>
                      </a:ext>
                    </a:extLst>
                  </p:cNvPr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0201" fill="none" extrusionOk="0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5276;p50">
                    <a:extLst>
                      <a:ext uri="{FF2B5EF4-FFF2-40B4-BE49-F238E27FC236}">
                        <a16:creationId xmlns:a16="http://schemas.microsoft.com/office/drawing/2014/main" id="{94FDEB0A-38D1-EA87-2100-12FDC183892C}"/>
                      </a:ext>
                    </a:extLst>
                  </p:cNvPr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4" h="2407" fill="none" extrusionOk="0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5277;p50">
                    <a:extLst>
                      <a:ext uri="{FF2B5EF4-FFF2-40B4-BE49-F238E27FC236}">
                        <a16:creationId xmlns:a16="http://schemas.microsoft.com/office/drawing/2014/main" id="{1EE74295-72B9-D801-00E7-98AA9569C728}"/>
                      </a:ext>
                    </a:extLst>
                  </p:cNvPr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" h="2574" fill="none" extrusionOk="0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5278;p50">
                    <a:extLst>
                      <a:ext uri="{FF2B5EF4-FFF2-40B4-BE49-F238E27FC236}">
                        <a16:creationId xmlns:a16="http://schemas.microsoft.com/office/drawing/2014/main" id="{A235E6FB-AE86-FBA3-4CA6-72202D6176BA}"/>
                      </a:ext>
                    </a:extLst>
                  </p:cNvPr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825" fill="none" extrusionOk="0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5279;p50">
                    <a:extLst>
                      <a:ext uri="{FF2B5EF4-FFF2-40B4-BE49-F238E27FC236}">
                        <a16:creationId xmlns:a16="http://schemas.microsoft.com/office/drawing/2014/main" id="{B2A35B69-B791-E5C3-D03A-350E7E7AFA39}"/>
                      </a:ext>
                    </a:extLst>
                  </p:cNvPr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3" h="3351" fill="none" extrusionOk="0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43" name="Google Shape;5280;p50">
                <a:extLst>
                  <a:ext uri="{FF2B5EF4-FFF2-40B4-BE49-F238E27FC236}">
                    <a16:creationId xmlns:a16="http://schemas.microsoft.com/office/drawing/2014/main" id="{0E0F960D-F62C-05CE-E32A-C850A323A7BB}"/>
                  </a:ext>
                </a:extLst>
              </p:cNvPr>
              <p:cNvGrpSpPr/>
              <p:nvPr/>
            </p:nvGrpSpPr>
            <p:grpSpPr>
              <a:xfrm rot="921995" flipH="1">
                <a:off x="7736855" y="2791113"/>
                <a:ext cx="1387844" cy="2465490"/>
                <a:chOff x="593002" y="2042708"/>
                <a:chExt cx="1261647" cy="2241302"/>
              </a:xfrm>
            </p:grpSpPr>
            <p:grpSp>
              <p:nvGrpSpPr>
                <p:cNvPr id="316" name="Google Shape;5281;p50">
                  <a:extLst>
                    <a:ext uri="{FF2B5EF4-FFF2-40B4-BE49-F238E27FC236}">
                      <a16:creationId xmlns:a16="http://schemas.microsoft.com/office/drawing/2014/main" id="{B5EDD307-DFA0-1218-5575-F2CB9EBB058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32" name="Google Shape;5282;p50">
                    <a:extLst>
                      <a:ext uri="{FF2B5EF4-FFF2-40B4-BE49-F238E27FC236}">
                        <a16:creationId xmlns:a16="http://schemas.microsoft.com/office/drawing/2014/main" id="{AE9F32CC-03DB-1818-964E-3B4ADC5A651D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5283;p50">
                    <a:extLst>
                      <a:ext uri="{FF2B5EF4-FFF2-40B4-BE49-F238E27FC236}">
                        <a16:creationId xmlns:a16="http://schemas.microsoft.com/office/drawing/2014/main" id="{0A4DC8F5-C445-C07B-088C-17C1C78A4ABE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5284;p50">
                    <a:extLst>
                      <a:ext uri="{FF2B5EF4-FFF2-40B4-BE49-F238E27FC236}">
                        <a16:creationId xmlns:a16="http://schemas.microsoft.com/office/drawing/2014/main" id="{79A977CC-E6AB-1AB8-021F-596EE92B31B5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5285;p50">
                    <a:extLst>
                      <a:ext uri="{FF2B5EF4-FFF2-40B4-BE49-F238E27FC236}">
                        <a16:creationId xmlns:a16="http://schemas.microsoft.com/office/drawing/2014/main" id="{A1FA262A-BDC9-AB09-A809-A29A79ADC53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5286;p50">
                    <a:extLst>
                      <a:ext uri="{FF2B5EF4-FFF2-40B4-BE49-F238E27FC236}">
                        <a16:creationId xmlns:a16="http://schemas.microsoft.com/office/drawing/2014/main" id="{0CF01552-CCB1-2D48-B76E-0C27B143E402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5287;p50">
                    <a:extLst>
                      <a:ext uri="{FF2B5EF4-FFF2-40B4-BE49-F238E27FC236}">
                        <a16:creationId xmlns:a16="http://schemas.microsoft.com/office/drawing/2014/main" id="{694B18C0-F548-87AB-2261-7B52754B8650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5288;p50">
                    <a:extLst>
                      <a:ext uri="{FF2B5EF4-FFF2-40B4-BE49-F238E27FC236}">
                        <a16:creationId xmlns:a16="http://schemas.microsoft.com/office/drawing/2014/main" id="{3ACAB2F1-4E07-82A2-AB7C-0770029BE72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5289;p50">
                    <a:extLst>
                      <a:ext uri="{FF2B5EF4-FFF2-40B4-BE49-F238E27FC236}">
                        <a16:creationId xmlns:a16="http://schemas.microsoft.com/office/drawing/2014/main" id="{B8EA706C-5C79-AAC6-3CFE-46992E8FBABA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" name="Google Shape;5290;p50">
                    <a:extLst>
                      <a:ext uri="{FF2B5EF4-FFF2-40B4-BE49-F238E27FC236}">
                        <a16:creationId xmlns:a16="http://schemas.microsoft.com/office/drawing/2014/main" id="{77A73F77-4B79-4A0C-6CA0-BAF7B1D13183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" name="Google Shape;5291;p50">
                    <a:extLst>
                      <a:ext uri="{FF2B5EF4-FFF2-40B4-BE49-F238E27FC236}">
                        <a16:creationId xmlns:a16="http://schemas.microsoft.com/office/drawing/2014/main" id="{71363D32-D786-A2BD-DBF9-02F443A0C78A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5292;p50">
                    <a:extLst>
                      <a:ext uri="{FF2B5EF4-FFF2-40B4-BE49-F238E27FC236}">
                        <a16:creationId xmlns:a16="http://schemas.microsoft.com/office/drawing/2014/main" id="{3753201F-5A03-12B1-12C7-2D63659FE47C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17" name="Google Shape;5293;p50">
                  <a:extLst>
                    <a:ext uri="{FF2B5EF4-FFF2-40B4-BE49-F238E27FC236}">
                      <a16:creationId xmlns:a16="http://schemas.microsoft.com/office/drawing/2014/main" id="{A419DD31-3721-279E-C0EE-3B2BDD66FB37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318" name="Google Shape;5294;p50">
                    <a:extLst>
                      <a:ext uri="{FF2B5EF4-FFF2-40B4-BE49-F238E27FC236}">
                        <a16:creationId xmlns:a16="http://schemas.microsoft.com/office/drawing/2014/main" id="{B468E0EF-DB7F-1725-CB87-4EB293B0C436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9" name="Google Shape;5295;p50">
                    <a:extLst>
                      <a:ext uri="{FF2B5EF4-FFF2-40B4-BE49-F238E27FC236}">
                        <a16:creationId xmlns:a16="http://schemas.microsoft.com/office/drawing/2014/main" id="{6656F50C-8E04-CB8C-1A30-A2EB6C1B53D4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5296;p50">
                    <a:extLst>
                      <a:ext uri="{FF2B5EF4-FFF2-40B4-BE49-F238E27FC236}">
                        <a16:creationId xmlns:a16="http://schemas.microsoft.com/office/drawing/2014/main" id="{DA4288D4-E2F9-BF3E-C80B-F38214A225BC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5297;p50">
                    <a:extLst>
                      <a:ext uri="{FF2B5EF4-FFF2-40B4-BE49-F238E27FC236}">
                        <a16:creationId xmlns:a16="http://schemas.microsoft.com/office/drawing/2014/main" id="{26E43FDF-F37A-92FF-97A8-ECDE3EF88076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5298;p50">
                    <a:extLst>
                      <a:ext uri="{FF2B5EF4-FFF2-40B4-BE49-F238E27FC236}">
                        <a16:creationId xmlns:a16="http://schemas.microsoft.com/office/drawing/2014/main" id="{8B9CA622-80E8-97AD-5DE7-FCA6A61E8835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5299;p50">
                    <a:extLst>
                      <a:ext uri="{FF2B5EF4-FFF2-40B4-BE49-F238E27FC236}">
                        <a16:creationId xmlns:a16="http://schemas.microsoft.com/office/drawing/2014/main" id="{3D41D01C-F009-FDBC-8CA5-6240EDB6001A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44" name="Google Shape;5300;p50">
                <a:extLst>
                  <a:ext uri="{FF2B5EF4-FFF2-40B4-BE49-F238E27FC236}">
                    <a16:creationId xmlns:a16="http://schemas.microsoft.com/office/drawing/2014/main" id="{B02AE98D-FE4D-2C4B-EFA7-E4DFB0AD730E}"/>
                  </a:ext>
                </a:extLst>
              </p:cNvPr>
              <p:cNvGrpSpPr/>
              <p:nvPr/>
            </p:nvGrpSpPr>
            <p:grpSpPr>
              <a:xfrm>
                <a:off x="7675621" y="25769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3" name="Google Shape;5301;p50">
                  <a:extLst>
                    <a:ext uri="{FF2B5EF4-FFF2-40B4-BE49-F238E27FC236}">
                      <a16:creationId xmlns:a16="http://schemas.microsoft.com/office/drawing/2014/main" id="{B87C8F5C-7FCB-02CF-E3B7-34CA2E6C364A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5302;p50">
                  <a:extLst>
                    <a:ext uri="{FF2B5EF4-FFF2-40B4-BE49-F238E27FC236}">
                      <a16:creationId xmlns:a16="http://schemas.microsoft.com/office/drawing/2014/main" id="{C00A97D5-A453-1B62-96EA-2589194D87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5303;p50">
                  <a:extLst>
                    <a:ext uri="{FF2B5EF4-FFF2-40B4-BE49-F238E27FC236}">
                      <a16:creationId xmlns:a16="http://schemas.microsoft.com/office/drawing/2014/main" id="{FA0B5E20-671A-F0E7-B2B8-64E5567ED0A7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5" name="Google Shape;5304;p50">
                <a:extLst>
                  <a:ext uri="{FF2B5EF4-FFF2-40B4-BE49-F238E27FC236}">
                    <a16:creationId xmlns:a16="http://schemas.microsoft.com/office/drawing/2014/main" id="{129B7704-72C2-010A-0D03-1D2CBA171092}"/>
                  </a:ext>
                </a:extLst>
              </p:cNvPr>
              <p:cNvGrpSpPr/>
              <p:nvPr/>
            </p:nvGrpSpPr>
            <p:grpSpPr>
              <a:xfrm>
                <a:off x="7275133" y="218526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0" name="Google Shape;5305;p50">
                  <a:extLst>
                    <a:ext uri="{FF2B5EF4-FFF2-40B4-BE49-F238E27FC236}">
                      <a16:creationId xmlns:a16="http://schemas.microsoft.com/office/drawing/2014/main" id="{B4DEE721-5BFA-0682-49DF-EDE492BCC04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5306;p50">
                  <a:extLst>
                    <a:ext uri="{FF2B5EF4-FFF2-40B4-BE49-F238E27FC236}">
                      <a16:creationId xmlns:a16="http://schemas.microsoft.com/office/drawing/2014/main" id="{E8C5B002-B05D-6977-9036-2A67C7663B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5307;p50">
                  <a:extLst>
                    <a:ext uri="{FF2B5EF4-FFF2-40B4-BE49-F238E27FC236}">
                      <a16:creationId xmlns:a16="http://schemas.microsoft.com/office/drawing/2014/main" id="{4B171CF7-6D73-BAA3-FA39-40F141C03663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6" name="Google Shape;5308;p50">
                <a:extLst>
                  <a:ext uri="{FF2B5EF4-FFF2-40B4-BE49-F238E27FC236}">
                    <a16:creationId xmlns:a16="http://schemas.microsoft.com/office/drawing/2014/main" id="{CF91EC15-1118-3311-D5FA-D3E3021D70FD}"/>
                  </a:ext>
                </a:extLst>
              </p:cNvPr>
              <p:cNvGrpSpPr/>
              <p:nvPr/>
            </p:nvGrpSpPr>
            <p:grpSpPr>
              <a:xfrm>
                <a:off x="6078171" y="27360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47" name="Google Shape;5309;p50">
                  <a:extLst>
                    <a:ext uri="{FF2B5EF4-FFF2-40B4-BE49-F238E27FC236}">
                      <a16:creationId xmlns:a16="http://schemas.microsoft.com/office/drawing/2014/main" id="{7902AE3D-AD47-6960-DD01-3837E4B4A7F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5310;p50">
                  <a:extLst>
                    <a:ext uri="{FF2B5EF4-FFF2-40B4-BE49-F238E27FC236}">
                      <a16:creationId xmlns:a16="http://schemas.microsoft.com/office/drawing/2014/main" id="{3E90470D-38E4-C7C0-382B-32E46BA34730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5311;p50">
                  <a:extLst>
                    <a:ext uri="{FF2B5EF4-FFF2-40B4-BE49-F238E27FC236}">
                      <a16:creationId xmlns:a16="http://schemas.microsoft.com/office/drawing/2014/main" id="{C8CF9727-66BF-E1B7-7AB1-B8E70AEB66A2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" name="Google Shape;5312;p50">
              <a:extLst>
                <a:ext uri="{FF2B5EF4-FFF2-40B4-BE49-F238E27FC236}">
                  <a16:creationId xmlns:a16="http://schemas.microsoft.com/office/drawing/2014/main" id="{6C294D11-D2D3-7F27-A1F0-927D4CA4FBBB}"/>
                </a:ext>
              </a:extLst>
            </p:cNvPr>
            <p:cNvGrpSpPr/>
            <p:nvPr/>
          </p:nvGrpSpPr>
          <p:grpSpPr>
            <a:xfrm>
              <a:off x="5754246" y="2185276"/>
              <a:ext cx="2340836" cy="3309436"/>
              <a:chOff x="12358971" y="3021926"/>
              <a:chExt cx="2340836" cy="3309436"/>
            </a:xfrm>
          </p:grpSpPr>
          <p:sp>
            <p:nvSpPr>
              <p:cNvPr id="7" name="Google Shape;5313;p50">
                <a:extLst>
                  <a:ext uri="{FF2B5EF4-FFF2-40B4-BE49-F238E27FC236}">
                    <a16:creationId xmlns:a16="http://schemas.microsoft.com/office/drawing/2014/main" id="{BA577D07-1445-4B9F-8325-07C26F85ED4D}"/>
                  </a:ext>
                </a:extLst>
              </p:cNvPr>
              <p:cNvSpPr/>
              <p:nvPr/>
            </p:nvSpPr>
            <p:spPr>
              <a:xfrm>
                <a:off x="12841045" y="3818912"/>
                <a:ext cx="938005" cy="969680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8939" extrusionOk="0">
                    <a:moveTo>
                      <a:pt x="5782" y="0"/>
                    </a:moveTo>
                    <a:lnTo>
                      <a:pt x="2214" y="1847"/>
                    </a:lnTo>
                    <a:cubicBezTo>
                      <a:pt x="2298" y="4553"/>
                      <a:pt x="1513" y="5439"/>
                      <a:pt x="126" y="6533"/>
                    </a:cubicBezTo>
                    <a:cubicBezTo>
                      <a:pt x="17" y="6583"/>
                      <a:pt x="1" y="6734"/>
                      <a:pt x="101" y="6801"/>
                    </a:cubicBezTo>
                    <a:cubicBezTo>
                      <a:pt x="518" y="7293"/>
                      <a:pt x="1087" y="7628"/>
                      <a:pt x="1655" y="7937"/>
                    </a:cubicBezTo>
                    <a:cubicBezTo>
                      <a:pt x="2423" y="8354"/>
                      <a:pt x="3234" y="8755"/>
                      <a:pt x="4102" y="8889"/>
                    </a:cubicBezTo>
                    <a:cubicBezTo>
                      <a:pt x="4323" y="8923"/>
                      <a:pt x="4545" y="8939"/>
                      <a:pt x="4766" y="8939"/>
                    </a:cubicBezTo>
                    <a:cubicBezTo>
                      <a:pt x="5643" y="8939"/>
                      <a:pt x="6515" y="8688"/>
                      <a:pt x="7302" y="8288"/>
                    </a:cubicBezTo>
                    <a:cubicBezTo>
                      <a:pt x="7837" y="8012"/>
                      <a:pt x="8363" y="7653"/>
                      <a:pt x="8647" y="7118"/>
                    </a:cubicBezTo>
                    <a:cubicBezTo>
                      <a:pt x="7995" y="6892"/>
                      <a:pt x="7327" y="6659"/>
                      <a:pt x="6784" y="6233"/>
                    </a:cubicBezTo>
                    <a:cubicBezTo>
                      <a:pt x="6241" y="5815"/>
                      <a:pt x="4871" y="4620"/>
                      <a:pt x="578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314;p50">
                <a:extLst>
                  <a:ext uri="{FF2B5EF4-FFF2-40B4-BE49-F238E27FC236}">
                    <a16:creationId xmlns:a16="http://schemas.microsoft.com/office/drawing/2014/main" id="{7DCE0B57-13DC-D9E0-4BC9-FC952A35860E}"/>
                  </a:ext>
                </a:extLst>
              </p:cNvPr>
              <p:cNvSpPr/>
              <p:nvPr/>
            </p:nvSpPr>
            <p:spPr>
              <a:xfrm>
                <a:off x="13243389" y="3818912"/>
                <a:ext cx="281065" cy="62537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5765" extrusionOk="0">
                    <a:moveTo>
                      <a:pt x="2073" y="0"/>
                    </a:moveTo>
                    <a:lnTo>
                      <a:pt x="1" y="1178"/>
                    </a:lnTo>
                    <a:cubicBezTo>
                      <a:pt x="26" y="1187"/>
                      <a:pt x="42" y="1203"/>
                      <a:pt x="68" y="1220"/>
                    </a:cubicBezTo>
                    <a:cubicBezTo>
                      <a:pt x="251" y="1412"/>
                      <a:pt x="360" y="1655"/>
                      <a:pt x="368" y="1913"/>
                    </a:cubicBezTo>
                    <a:cubicBezTo>
                      <a:pt x="377" y="2030"/>
                      <a:pt x="343" y="2139"/>
                      <a:pt x="276" y="2231"/>
                    </a:cubicBezTo>
                    <a:cubicBezTo>
                      <a:pt x="452" y="3200"/>
                      <a:pt x="811" y="4127"/>
                      <a:pt x="1346" y="4954"/>
                    </a:cubicBezTo>
                    <a:cubicBezTo>
                      <a:pt x="1672" y="5456"/>
                      <a:pt x="2106" y="5656"/>
                      <a:pt x="2590" y="5765"/>
                    </a:cubicBezTo>
                    <a:cubicBezTo>
                      <a:pt x="2014" y="5055"/>
                      <a:pt x="1379" y="3526"/>
                      <a:pt x="2073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315;p50">
                <a:extLst>
                  <a:ext uri="{FF2B5EF4-FFF2-40B4-BE49-F238E27FC236}">
                    <a16:creationId xmlns:a16="http://schemas.microsoft.com/office/drawing/2014/main" id="{E577EFE1-5B0C-6049-FB32-4CCF87DCAD79}"/>
                  </a:ext>
                </a:extLst>
              </p:cNvPr>
              <p:cNvSpPr/>
              <p:nvPr/>
            </p:nvSpPr>
            <p:spPr>
              <a:xfrm>
                <a:off x="12555532" y="4451446"/>
                <a:ext cx="1661224" cy="1758637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6212" extrusionOk="0">
                    <a:moveTo>
                      <a:pt x="3409" y="1"/>
                    </a:moveTo>
                    <a:cubicBezTo>
                      <a:pt x="2374" y="385"/>
                      <a:pt x="820" y="1120"/>
                      <a:pt x="143" y="2005"/>
                    </a:cubicBezTo>
                    <a:cubicBezTo>
                      <a:pt x="1" y="2189"/>
                      <a:pt x="252" y="2816"/>
                      <a:pt x="185" y="3041"/>
                    </a:cubicBezTo>
                    <a:cubicBezTo>
                      <a:pt x="85" y="3367"/>
                      <a:pt x="168" y="3710"/>
                      <a:pt x="260" y="4035"/>
                    </a:cubicBezTo>
                    <a:cubicBezTo>
                      <a:pt x="912" y="6366"/>
                      <a:pt x="2064" y="8513"/>
                      <a:pt x="2875" y="10794"/>
                    </a:cubicBezTo>
                    <a:cubicBezTo>
                      <a:pt x="3443" y="12406"/>
                      <a:pt x="3844" y="14077"/>
                      <a:pt x="4053" y="15781"/>
                    </a:cubicBezTo>
                    <a:cubicBezTo>
                      <a:pt x="4069" y="15923"/>
                      <a:pt x="4103" y="16090"/>
                      <a:pt x="4228" y="16165"/>
                    </a:cubicBezTo>
                    <a:cubicBezTo>
                      <a:pt x="4290" y="16193"/>
                      <a:pt x="4353" y="16209"/>
                      <a:pt x="4420" y="16209"/>
                    </a:cubicBezTo>
                    <a:cubicBezTo>
                      <a:pt x="4434" y="16209"/>
                      <a:pt x="4448" y="16209"/>
                      <a:pt x="4462" y="16207"/>
                    </a:cubicBezTo>
                    <a:cubicBezTo>
                      <a:pt x="4617" y="16210"/>
                      <a:pt x="4772" y="16212"/>
                      <a:pt x="4928" y="16212"/>
                    </a:cubicBezTo>
                    <a:cubicBezTo>
                      <a:pt x="7359" y="16212"/>
                      <a:pt x="9798" y="15857"/>
                      <a:pt x="12223" y="15857"/>
                    </a:cubicBezTo>
                    <a:cubicBezTo>
                      <a:pt x="13001" y="15857"/>
                      <a:pt x="13779" y="15893"/>
                      <a:pt x="14554" y="15990"/>
                    </a:cubicBezTo>
                    <a:cubicBezTo>
                      <a:pt x="14612" y="15998"/>
                      <a:pt x="14673" y="16004"/>
                      <a:pt x="14733" y="16004"/>
                    </a:cubicBezTo>
                    <a:cubicBezTo>
                      <a:pt x="14860" y="16004"/>
                      <a:pt x="14981" y="15976"/>
                      <a:pt x="15055" y="15873"/>
                    </a:cubicBezTo>
                    <a:cubicBezTo>
                      <a:pt x="15097" y="15798"/>
                      <a:pt x="15122" y="15706"/>
                      <a:pt x="15113" y="15622"/>
                    </a:cubicBezTo>
                    <a:cubicBezTo>
                      <a:pt x="15314" y="12114"/>
                      <a:pt x="15289" y="8597"/>
                      <a:pt x="15038" y="5096"/>
                    </a:cubicBezTo>
                    <a:cubicBezTo>
                      <a:pt x="14988" y="4286"/>
                      <a:pt x="14913" y="3459"/>
                      <a:pt x="14612" y="2699"/>
                    </a:cubicBezTo>
                    <a:cubicBezTo>
                      <a:pt x="14320" y="1939"/>
                      <a:pt x="13760" y="1237"/>
                      <a:pt x="13000" y="953"/>
                    </a:cubicBezTo>
                    <a:cubicBezTo>
                      <a:pt x="12643" y="822"/>
                      <a:pt x="12266" y="786"/>
                      <a:pt x="11886" y="786"/>
                    </a:cubicBezTo>
                    <a:cubicBezTo>
                      <a:pt x="11661" y="786"/>
                      <a:pt x="11436" y="798"/>
                      <a:pt x="11212" y="811"/>
                    </a:cubicBezTo>
                    <a:lnTo>
                      <a:pt x="10118" y="878"/>
                    </a:lnTo>
                    <a:cubicBezTo>
                      <a:pt x="9992" y="878"/>
                      <a:pt x="9875" y="894"/>
                      <a:pt x="9767" y="936"/>
                    </a:cubicBezTo>
                    <a:cubicBezTo>
                      <a:pt x="9600" y="1011"/>
                      <a:pt x="8957" y="953"/>
                      <a:pt x="8831" y="1087"/>
                    </a:cubicBezTo>
                    <a:cubicBezTo>
                      <a:pt x="8564" y="1360"/>
                      <a:pt x="8118" y="1459"/>
                      <a:pt x="7611" y="1459"/>
                    </a:cubicBezTo>
                    <a:cubicBezTo>
                      <a:pt x="6739" y="1459"/>
                      <a:pt x="5687" y="1164"/>
                      <a:pt x="5064" y="953"/>
                    </a:cubicBezTo>
                    <a:cubicBezTo>
                      <a:pt x="4078" y="619"/>
                      <a:pt x="4830" y="677"/>
                      <a:pt x="3886" y="251"/>
                    </a:cubicBezTo>
                    <a:lnTo>
                      <a:pt x="34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316;p50">
                <a:extLst>
                  <a:ext uri="{FF2B5EF4-FFF2-40B4-BE49-F238E27FC236}">
                    <a16:creationId xmlns:a16="http://schemas.microsoft.com/office/drawing/2014/main" id="{675FF805-080C-D9E2-2501-70D99A061ECF}"/>
                  </a:ext>
                </a:extLst>
              </p:cNvPr>
              <p:cNvSpPr/>
              <p:nvPr/>
            </p:nvSpPr>
            <p:spPr>
              <a:xfrm>
                <a:off x="13847825" y="4911175"/>
                <a:ext cx="181483" cy="669306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6170" extrusionOk="0">
                    <a:moveTo>
                      <a:pt x="222" y="1"/>
                    </a:moveTo>
                    <a:cubicBezTo>
                      <a:pt x="206" y="1"/>
                      <a:pt x="191" y="10"/>
                      <a:pt x="185" y="31"/>
                    </a:cubicBezTo>
                    <a:cubicBezTo>
                      <a:pt x="68" y="457"/>
                      <a:pt x="9" y="892"/>
                      <a:pt x="1" y="1326"/>
                    </a:cubicBezTo>
                    <a:cubicBezTo>
                      <a:pt x="9" y="2128"/>
                      <a:pt x="151" y="2922"/>
                      <a:pt x="419" y="3682"/>
                    </a:cubicBezTo>
                    <a:cubicBezTo>
                      <a:pt x="719" y="4534"/>
                      <a:pt x="1137" y="5345"/>
                      <a:pt x="1571" y="6147"/>
                    </a:cubicBezTo>
                    <a:cubicBezTo>
                      <a:pt x="1579" y="6163"/>
                      <a:pt x="1593" y="6169"/>
                      <a:pt x="1608" y="6169"/>
                    </a:cubicBezTo>
                    <a:cubicBezTo>
                      <a:pt x="1639" y="6169"/>
                      <a:pt x="1672" y="6139"/>
                      <a:pt x="1655" y="6105"/>
                    </a:cubicBezTo>
                    <a:cubicBezTo>
                      <a:pt x="1413" y="5662"/>
                      <a:pt x="1179" y="5219"/>
                      <a:pt x="970" y="4760"/>
                    </a:cubicBezTo>
                    <a:cubicBezTo>
                      <a:pt x="594" y="4000"/>
                      <a:pt x="327" y="3189"/>
                      <a:pt x="176" y="2362"/>
                    </a:cubicBezTo>
                    <a:cubicBezTo>
                      <a:pt x="43" y="1594"/>
                      <a:pt x="76" y="808"/>
                      <a:pt x="268" y="65"/>
                    </a:cubicBezTo>
                    <a:cubicBezTo>
                      <a:pt x="279" y="28"/>
                      <a:pt x="249" y="1"/>
                      <a:pt x="222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317;p50">
                <a:extLst>
                  <a:ext uri="{FF2B5EF4-FFF2-40B4-BE49-F238E27FC236}">
                    <a16:creationId xmlns:a16="http://schemas.microsoft.com/office/drawing/2014/main" id="{0816947D-F32A-86A3-CDCE-86CC2AAFFBC3}"/>
                  </a:ext>
                </a:extLst>
              </p:cNvPr>
              <p:cNvSpPr/>
              <p:nvPr/>
            </p:nvSpPr>
            <p:spPr>
              <a:xfrm>
                <a:off x="13744555" y="4816691"/>
                <a:ext cx="393448" cy="10014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9232" extrusionOk="0">
                    <a:moveTo>
                      <a:pt x="3467" y="0"/>
                    </a:moveTo>
                    <a:lnTo>
                      <a:pt x="3467" y="0"/>
                    </a:lnTo>
                    <a:cubicBezTo>
                      <a:pt x="3158" y="618"/>
                      <a:pt x="2741" y="1069"/>
                      <a:pt x="2273" y="1270"/>
                    </a:cubicBezTo>
                    <a:cubicBezTo>
                      <a:pt x="2056" y="1362"/>
                      <a:pt x="1830" y="1404"/>
                      <a:pt x="1613" y="1521"/>
                    </a:cubicBezTo>
                    <a:cubicBezTo>
                      <a:pt x="1354" y="1663"/>
                      <a:pt x="1153" y="1897"/>
                      <a:pt x="1070" y="2181"/>
                    </a:cubicBezTo>
                    <a:cubicBezTo>
                      <a:pt x="903" y="2665"/>
                      <a:pt x="978" y="3275"/>
                      <a:pt x="1070" y="3810"/>
                    </a:cubicBezTo>
                    <a:cubicBezTo>
                      <a:pt x="1162" y="4344"/>
                      <a:pt x="1262" y="4921"/>
                      <a:pt x="1145" y="5447"/>
                    </a:cubicBezTo>
                    <a:cubicBezTo>
                      <a:pt x="1087" y="5698"/>
                      <a:pt x="995" y="5932"/>
                      <a:pt x="886" y="6157"/>
                    </a:cubicBezTo>
                    <a:cubicBezTo>
                      <a:pt x="460" y="7143"/>
                      <a:pt x="159" y="8179"/>
                      <a:pt x="0" y="9231"/>
                    </a:cubicBezTo>
                    <a:cubicBezTo>
                      <a:pt x="0" y="9231"/>
                      <a:pt x="2047" y="8471"/>
                      <a:pt x="2841" y="7485"/>
                    </a:cubicBezTo>
                    <a:cubicBezTo>
                      <a:pt x="3626" y="6500"/>
                      <a:pt x="3467" y="1"/>
                      <a:pt x="3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318;p50">
                <a:extLst>
                  <a:ext uri="{FF2B5EF4-FFF2-40B4-BE49-F238E27FC236}">
                    <a16:creationId xmlns:a16="http://schemas.microsoft.com/office/drawing/2014/main" id="{042E0822-9F1B-DC38-88F4-4F495A7B6137}"/>
                  </a:ext>
                </a:extLst>
              </p:cNvPr>
              <p:cNvSpPr/>
              <p:nvPr/>
            </p:nvSpPr>
            <p:spPr>
              <a:xfrm>
                <a:off x="12925332" y="4410659"/>
                <a:ext cx="818463" cy="333026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3070" extrusionOk="0">
                    <a:moveTo>
                      <a:pt x="510" y="1"/>
                    </a:moveTo>
                    <a:lnTo>
                      <a:pt x="0" y="385"/>
                    </a:lnTo>
                    <a:cubicBezTo>
                      <a:pt x="876" y="2467"/>
                      <a:pt x="1810" y="3070"/>
                      <a:pt x="2597" y="3070"/>
                    </a:cubicBezTo>
                    <a:cubicBezTo>
                      <a:pt x="3680" y="3070"/>
                      <a:pt x="4487" y="1930"/>
                      <a:pt x="4487" y="1930"/>
                    </a:cubicBezTo>
                    <a:cubicBezTo>
                      <a:pt x="5104" y="2469"/>
                      <a:pt x="5609" y="2667"/>
                      <a:pt x="6017" y="2667"/>
                    </a:cubicBezTo>
                    <a:cubicBezTo>
                      <a:pt x="7155" y="2667"/>
                      <a:pt x="7544" y="1128"/>
                      <a:pt x="7544" y="1128"/>
                    </a:cubicBezTo>
                    <a:cubicBezTo>
                      <a:pt x="6951" y="1112"/>
                      <a:pt x="6358" y="945"/>
                      <a:pt x="5840" y="644"/>
                    </a:cubicBezTo>
                    <a:cubicBezTo>
                      <a:pt x="5522" y="1220"/>
                      <a:pt x="4537" y="1479"/>
                      <a:pt x="4537" y="1479"/>
                    </a:cubicBezTo>
                    <a:cubicBezTo>
                      <a:pt x="4264" y="1534"/>
                      <a:pt x="4002" y="1558"/>
                      <a:pt x="3752" y="1558"/>
                    </a:cubicBezTo>
                    <a:cubicBezTo>
                      <a:pt x="1751" y="1558"/>
                      <a:pt x="510" y="1"/>
                      <a:pt x="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319;p50">
                <a:extLst>
                  <a:ext uri="{FF2B5EF4-FFF2-40B4-BE49-F238E27FC236}">
                    <a16:creationId xmlns:a16="http://schemas.microsoft.com/office/drawing/2014/main" id="{057F90C7-C8E6-F2B0-426A-E8544378E583}"/>
                  </a:ext>
                </a:extLst>
              </p:cNvPr>
              <p:cNvSpPr/>
              <p:nvPr/>
            </p:nvSpPr>
            <p:spPr>
              <a:xfrm>
                <a:off x="13756379" y="3544355"/>
                <a:ext cx="247437" cy="90806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371" extrusionOk="0">
                    <a:moveTo>
                      <a:pt x="1370" y="0"/>
                    </a:moveTo>
                    <a:lnTo>
                      <a:pt x="0" y="877"/>
                    </a:lnTo>
                    <a:cubicBezTo>
                      <a:pt x="468" y="1780"/>
                      <a:pt x="610" y="2824"/>
                      <a:pt x="384" y="3818"/>
                    </a:cubicBezTo>
                    <a:cubicBezTo>
                      <a:pt x="301" y="4202"/>
                      <a:pt x="159" y="4578"/>
                      <a:pt x="159" y="4962"/>
                    </a:cubicBezTo>
                    <a:cubicBezTo>
                      <a:pt x="150" y="5572"/>
                      <a:pt x="476" y="6132"/>
                      <a:pt x="777" y="6658"/>
                    </a:cubicBezTo>
                    <a:cubicBezTo>
                      <a:pt x="1078" y="7185"/>
                      <a:pt x="1379" y="7761"/>
                      <a:pt x="1320" y="8371"/>
                    </a:cubicBezTo>
                    <a:cubicBezTo>
                      <a:pt x="1604" y="7895"/>
                      <a:pt x="1713" y="7335"/>
                      <a:pt x="1612" y="6792"/>
                    </a:cubicBezTo>
                    <a:cubicBezTo>
                      <a:pt x="1512" y="6216"/>
                      <a:pt x="1186" y="5664"/>
                      <a:pt x="1253" y="5079"/>
                    </a:cubicBezTo>
                    <a:cubicBezTo>
                      <a:pt x="1295" y="4645"/>
                      <a:pt x="1546" y="4277"/>
                      <a:pt x="1746" y="3893"/>
                    </a:cubicBezTo>
                    <a:cubicBezTo>
                      <a:pt x="2064" y="3275"/>
                      <a:pt x="2281" y="2598"/>
                      <a:pt x="2256" y="1905"/>
                    </a:cubicBezTo>
                    <a:cubicBezTo>
                      <a:pt x="2222" y="1178"/>
                      <a:pt x="1905" y="493"/>
                      <a:pt x="1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320;p50">
                <a:extLst>
                  <a:ext uri="{FF2B5EF4-FFF2-40B4-BE49-F238E27FC236}">
                    <a16:creationId xmlns:a16="http://schemas.microsoft.com/office/drawing/2014/main" id="{2B611878-C84D-52FB-9A33-6C4E9DBF7243}"/>
                  </a:ext>
                </a:extLst>
              </p:cNvPr>
              <p:cNvSpPr/>
              <p:nvPr/>
            </p:nvSpPr>
            <p:spPr>
              <a:xfrm>
                <a:off x="13187197" y="3401164"/>
                <a:ext cx="709660" cy="994522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9168" extrusionOk="0">
                    <a:moveTo>
                      <a:pt x="4662" y="0"/>
                    </a:moveTo>
                    <a:lnTo>
                      <a:pt x="711" y="3826"/>
                    </a:lnTo>
                    <a:cubicBezTo>
                      <a:pt x="1" y="6140"/>
                      <a:pt x="1388" y="8571"/>
                      <a:pt x="3743" y="9140"/>
                    </a:cubicBezTo>
                    <a:cubicBezTo>
                      <a:pt x="3806" y="9158"/>
                      <a:pt x="3873" y="9168"/>
                      <a:pt x="3938" y="9168"/>
                    </a:cubicBezTo>
                    <a:cubicBezTo>
                      <a:pt x="3960" y="9168"/>
                      <a:pt x="3981" y="9167"/>
                      <a:pt x="4002" y="9165"/>
                    </a:cubicBezTo>
                    <a:cubicBezTo>
                      <a:pt x="4153" y="9131"/>
                      <a:pt x="4253" y="8997"/>
                      <a:pt x="4337" y="8872"/>
                    </a:cubicBezTo>
                    <a:cubicBezTo>
                      <a:pt x="4629" y="8446"/>
                      <a:pt x="4888" y="8003"/>
                      <a:pt x="5130" y="7544"/>
                    </a:cubicBezTo>
                    <a:cubicBezTo>
                      <a:pt x="5230" y="7360"/>
                      <a:pt x="5364" y="7193"/>
                      <a:pt x="5523" y="7051"/>
                    </a:cubicBezTo>
                    <a:cubicBezTo>
                      <a:pt x="5765" y="6859"/>
                      <a:pt x="5757" y="6926"/>
                      <a:pt x="6108" y="6800"/>
                    </a:cubicBezTo>
                    <a:cubicBezTo>
                      <a:pt x="6174" y="6767"/>
                      <a:pt x="6241" y="6717"/>
                      <a:pt x="6283" y="6650"/>
                    </a:cubicBezTo>
                    <a:cubicBezTo>
                      <a:pt x="6333" y="6516"/>
                      <a:pt x="6241" y="6358"/>
                      <a:pt x="6149" y="6249"/>
                    </a:cubicBezTo>
                    <a:cubicBezTo>
                      <a:pt x="5999" y="6074"/>
                      <a:pt x="5890" y="5865"/>
                      <a:pt x="5840" y="5639"/>
                    </a:cubicBezTo>
                    <a:cubicBezTo>
                      <a:pt x="5773" y="5472"/>
                      <a:pt x="5757" y="5288"/>
                      <a:pt x="5782" y="5113"/>
                    </a:cubicBezTo>
                    <a:cubicBezTo>
                      <a:pt x="5824" y="4937"/>
                      <a:pt x="5899" y="4779"/>
                      <a:pt x="5991" y="4628"/>
                    </a:cubicBezTo>
                    <a:cubicBezTo>
                      <a:pt x="6300" y="4094"/>
                      <a:pt x="6542" y="3501"/>
                      <a:pt x="6534" y="2891"/>
                    </a:cubicBezTo>
                    <a:cubicBezTo>
                      <a:pt x="6517" y="2298"/>
                      <a:pt x="6266" y="1721"/>
                      <a:pt x="5915" y="1253"/>
                    </a:cubicBezTo>
                    <a:cubicBezTo>
                      <a:pt x="5565" y="777"/>
                      <a:pt x="5113" y="376"/>
                      <a:pt x="466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321;p50">
                <a:extLst>
                  <a:ext uri="{FF2B5EF4-FFF2-40B4-BE49-F238E27FC236}">
                    <a16:creationId xmlns:a16="http://schemas.microsoft.com/office/drawing/2014/main" id="{C9D11FEE-E432-4D6C-AAE5-0F787ECC82D7}"/>
                  </a:ext>
                </a:extLst>
              </p:cNvPr>
              <p:cNvSpPr/>
              <p:nvPr/>
            </p:nvSpPr>
            <p:spPr>
              <a:xfrm>
                <a:off x="12799390" y="3021926"/>
                <a:ext cx="512122" cy="509736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4699" extrusionOk="0">
                    <a:moveTo>
                      <a:pt x="2888" y="1"/>
                    </a:moveTo>
                    <a:cubicBezTo>
                      <a:pt x="2779" y="1"/>
                      <a:pt x="2671" y="8"/>
                      <a:pt x="2565" y="21"/>
                    </a:cubicBezTo>
                    <a:cubicBezTo>
                      <a:pt x="1897" y="96"/>
                      <a:pt x="1278" y="380"/>
                      <a:pt x="786" y="840"/>
                    </a:cubicBezTo>
                    <a:cubicBezTo>
                      <a:pt x="301" y="1299"/>
                      <a:pt x="17" y="1934"/>
                      <a:pt x="0" y="2602"/>
                    </a:cubicBezTo>
                    <a:cubicBezTo>
                      <a:pt x="0" y="3279"/>
                      <a:pt x="326" y="3914"/>
                      <a:pt x="877" y="4307"/>
                    </a:cubicBezTo>
                    <a:cubicBezTo>
                      <a:pt x="1323" y="4601"/>
                      <a:pt x="1868" y="4698"/>
                      <a:pt x="2410" y="4698"/>
                    </a:cubicBezTo>
                    <a:cubicBezTo>
                      <a:pt x="2498" y="4698"/>
                      <a:pt x="2586" y="4696"/>
                      <a:pt x="2674" y="4691"/>
                    </a:cubicBezTo>
                    <a:lnTo>
                      <a:pt x="4328" y="3521"/>
                    </a:lnTo>
                    <a:cubicBezTo>
                      <a:pt x="4570" y="2753"/>
                      <a:pt x="4720" y="1917"/>
                      <a:pt x="4511" y="1140"/>
                    </a:cubicBezTo>
                    <a:cubicBezTo>
                      <a:pt x="4461" y="923"/>
                      <a:pt x="4361" y="723"/>
                      <a:pt x="4236" y="547"/>
                    </a:cubicBezTo>
                    <a:cubicBezTo>
                      <a:pt x="3919" y="155"/>
                      <a:pt x="3398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322;p50">
                <a:extLst>
                  <a:ext uri="{FF2B5EF4-FFF2-40B4-BE49-F238E27FC236}">
                    <a16:creationId xmlns:a16="http://schemas.microsoft.com/office/drawing/2014/main" id="{2B94A361-6109-39BE-824B-E6DFE40A6F82}"/>
                  </a:ext>
                </a:extLst>
              </p:cNvPr>
              <p:cNvSpPr/>
              <p:nvPr/>
            </p:nvSpPr>
            <p:spPr>
              <a:xfrm>
                <a:off x="12798414" y="3245282"/>
                <a:ext cx="497695" cy="28605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2637" extrusionOk="0">
                    <a:moveTo>
                      <a:pt x="76" y="0"/>
                    </a:moveTo>
                    <a:cubicBezTo>
                      <a:pt x="34" y="176"/>
                      <a:pt x="9" y="360"/>
                      <a:pt x="9" y="543"/>
                    </a:cubicBezTo>
                    <a:cubicBezTo>
                      <a:pt x="1" y="1220"/>
                      <a:pt x="335" y="1855"/>
                      <a:pt x="886" y="2239"/>
                    </a:cubicBezTo>
                    <a:cubicBezTo>
                      <a:pt x="1334" y="2548"/>
                      <a:pt x="1898" y="2637"/>
                      <a:pt x="2448" y="2637"/>
                    </a:cubicBezTo>
                    <a:cubicBezTo>
                      <a:pt x="2524" y="2637"/>
                      <a:pt x="2599" y="2635"/>
                      <a:pt x="2674" y="2632"/>
                    </a:cubicBezTo>
                    <a:lnTo>
                      <a:pt x="4345" y="1462"/>
                    </a:lnTo>
                    <a:cubicBezTo>
                      <a:pt x="4454" y="1103"/>
                      <a:pt x="4537" y="735"/>
                      <a:pt x="4587" y="368"/>
                    </a:cubicBezTo>
                    <a:lnTo>
                      <a:pt x="4587" y="368"/>
                    </a:lnTo>
                    <a:cubicBezTo>
                      <a:pt x="3942" y="771"/>
                      <a:pt x="3152" y="1005"/>
                      <a:pt x="2382" y="1005"/>
                    </a:cubicBezTo>
                    <a:cubicBezTo>
                      <a:pt x="1507" y="1005"/>
                      <a:pt x="658" y="702"/>
                      <a:pt x="76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323;p50">
                <a:extLst>
                  <a:ext uri="{FF2B5EF4-FFF2-40B4-BE49-F238E27FC236}">
                    <a16:creationId xmlns:a16="http://schemas.microsoft.com/office/drawing/2014/main" id="{4209E21A-8ABC-1552-23C3-4D8EC3457668}"/>
                  </a:ext>
                </a:extLst>
              </p:cNvPr>
              <p:cNvSpPr/>
              <p:nvPr/>
            </p:nvSpPr>
            <p:spPr>
              <a:xfrm>
                <a:off x="12927177" y="3291602"/>
                <a:ext cx="987905" cy="1108315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10217" extrusionOk="0">
                    <a:moveTo>
                      <a:pt x="5278" y="1"/>
                    </a:moveTo>
                    <a:cubicBezTo>
                      <a:pt x="5041" y="1"/>
                      <a:pt x="4804" y="20"/>
                      <a:pt x="4570" y="58"/>
                    </a:cubicBezTo>
                    <a:cubicBezTo>
                      <a:pt x="3851" y="183"/>
                      <a:pt x="3175" y="459"/>
                      <a:pt x="2565" y="852"/>
                    </a:cubicBezTo>
                    <a:lnTo>
                      <a:pt x="2607" y="818"/>
                    </a:lnTo>
                    <a:lnTo>
                      <a:pt x="2607" y="818"/>
                    </a:lnTo>
                    <a:cubicBezTo>
                      <a:pt x="1612" y="1319"/>
                      <a:pt x="735" y="1687"/>
                      <a:pt x="217" y="3224"/>
                    </a:cubicBezTo>
                    <a:cubicBezTo>
                      <a:pt x="0" y="3867"/>
                      <a:pt x="59" y="4828"/>
                      <a:pt x="334" y="5455"/>
                    </a:cubicBezTo>
                    <a:cubicBezTo>
                      <a:pt x="635" y="6073"/>
                      <a:pt x="986" y="6666"/>
                      <a:pt x="1379" y="7217"/>
                    </a:cubicBezTo>
                    <a:cubicBezTo>
                      <a:pt x="1412" y="7284"/>
                      <a:pt x="1470" y="7334"/>
                      <a:pt x="1537" y="7359"/>
                    </a:cubicBezTo>
                    <a:cubicBezTo>
                      <a:pt x="1587" y="7359"/>
                      <a:pt x="1638" y="7351"/>
                      <a:pt x="1679" y="7334"/>
                    </a:cubicBezTo>
                    <a:cubicBezTo>
                      <a:pt x="2239" y="7109"/>
                      <a:pt x="2715" y="6733"/>
                      <a:pt x="3049" y="6240"/>
                    </a:cubicBezTo>
                    <a:cubicBezTo>
                      <a:pt x="3150" y="6081"/>
                      <a:pt x="3258" y="5931"/>
                      <a:pt x="3384" y="5797"/>
                    </a:cubicBezTo>
                    <a:cubicBezTo>
                      <a:pt x="3493" y="5681"/>
                      <a:pt x="3635" y="5621"/>
                      <a:pt x="3789" y="5621"/>
                    </a:cubicBezTo>
                    <a:cubicBezTo>
                      <a:pt x="3823" y="5621"/>
                      <a:pt x="3858" y="5624"/>
                      <a:pt x="3893" y="5630"/>
                    </a:cubicBezTo>
                    <a:cubicBezTo>
                      <a:pt x="4077" y="5680"/>
                      <a:pt x="4194" y="5856"/>
                      <a:pt x="4336" y="5998"/>
                    </a:cubicBezTo>
                    <a:cubicBezTo>
                      <a:pt x="4252" y="6257"/>
                      <a:pt x="4211" y="6532"/>
                      <a:pt x="4194" y="6816"/>
                    </a:cubicBezTo>
                    <a:cubicBezTo>
                      <a:pt x="4194" y="7426"/>
                      <a:pt x="4511" y="7977"/>
                      <a:pt x="4812" y="8504"/>
                    </a:cubicBezTo>
                    <a:cubicBezTo>
                      <a:pt x="5113" y="9038"/>
                      <a:pt x="5414" y="9615"/>
                      <a:pt x="5355" y="10216"/>
                    </a:cubicBezTo>
                    <a:cubicBezTo>
                      <a:pt x="5639" y="9749"/>
                      <a:pt x="5748" y="9180"/>
                      <a:pt x="5647" y="8637"/>
                    </a:cubicBezTo>
                    <a:cubicBezTo>
                      <a:pt x="5547" y="8061"/>
                      <a:pt x="5221" y="7510"/>
                      <a:pt x="5288" y="6925"/>
                    </a:cubicBezTo>
                    <a:cubicBezTo>
                      <a:pt x="5330" y="6499"/>
                      <a:pt x="5581" y="6123"/>
                      <a:pt x="5781" y="5739"/>
                    </a:cubicBezTo>
                    <a:cubicBezTo>
                      <a:pt x="5890" y="5530"/>
                      <a:pt x="5982" y="5304"/>
                      <a:pt x="6065" y="5079"/>
                    </a:cubicBezTo>
                    <a:cubicBezTo>
                      <a:pt x="6934" y="4561"/>
                      <a:pt x="7878" y="4143"/>
                      <a:pt x="8630" y="3466"/>
                    </a:cubicBezTo>
                    <a:cubicBezTo>
                      <a:pt x="8872" y="3249"/>
                      <a:pt x="9106" y="2965"/>
                      <a:pt x="9098" y="2639"/>
                    </a:cubicBezTo>
                    <a:cubicBezTo>
                      <a:pt x="9073" y="2430"/>
                      <a:pt x="8989" y="2238"/>
                      <a:pt x="8864" y="2080"/>
                    </a:cubicBezTo>
                    <a:cubicBezTo>
                      <a:pt x="8647" y="1770"/>
                      <a:pt x="8404" y="1495"/>
                      <a:pt x="8137" y="1244"/>
                    </a:cubicBezTo>
                    <a:cubicBezTo>
                      <a:pt x="7845" y="952"/>
                      <a:pt x="7519" y="693"/>
                      <a:pt x="7168" y="484"/>
                    </a:cubicBezTo>
                    <a:cubicBezTo>
                      <a:pt x="6596" y="152"/>
                      <a:pt x="5938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324;p50">
                <a:extLst>
                  <a:ext uri="{FF2B5EF4-FFF2-40B4-BE49-F238E27FC236}">
                    <a16:creationId xmlns:a16="http://schemas.microsoft.com/office/drawing/2014/main" id="{DD1F4BDE-2299-79E1-C3CB-49DBBE896F05}"/>
                  </a:ext>
                </a:extLst>
              </p:cNvPr>
              <p:cNvSpPr/>
              <p:nvPr/>
            </p:nvSpPr>
            <p:spPr>
              <a:xfrm>
                <a:off x="12927177" y="3549779"/>
                <a:ext cx="976948" cy="850138"/>
              </a:xfrm>
              <a:custGeom>
                <a:avLst/>
                <a:gdLst/>
                <a:ahLst/>
                <a:cxnLst/>
                <a:rect l="l" t="t" r="r" b="b"/>
                <a:pathLst>
                  <a:path w="9006" h="7837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443" y="268"/>
                      <a:pt x="309" y="543"/>
                      <a:pt x="217" y="836"/>
                    </a:cubicBezTo>
                    <a:cubicBezTo>
                      <a:pt x="0" y="1487"/>
                      <a:pt x="50" y="2448"/>
                      <a:pt x="334" y="3066"/>
                    </a:cubicBezTo>
                    <a:cubicBezTo>
                      <a:pt x="627" y="3684"/>
                      <a:pt x="978" y="4278"/>
                      <a:pt x="1379" y="4837"/>
                    </a:cubicBezTo>
                    <a:cubicBezTo>
                      <a:pt x="1412" y="4896"/>
                      <a:pt x="1462" y="4946"/>
                      <a:pt x="1529" y="4971"/>
                    </a:cubicBezTo>
                    <a:cubicBezTo>
                      <a:pt x="1541" y="4973"/>
                      <a:pt x="1554" y="4974"/>
                      <a:pt x="1566" y="4974"/>
                    </a:cubicBezTo>
                    <a:cubicBezTo>
                      <a:pt x="1604" y="4974"/>
                      <a:pt x="1640" y="4965"/>
                      <a:pt x="1671" y="4946"/>
                    </a:cubicBezTo>
                    <a:cubicBezTo>
                      <a:pt x="2231" y="4729"/>
                      <a:pt x="2707" y="4344"/>
                      <a:pt x="3049" y="3851"/>
                    </a:cubicBezTo>
                    <a:cubicBezTo>
                      <a:pt x="3141" y="3693"/>
                      <a:pt x="3250" y="3542"/>
                      <a:pt x="3375" y="3409"/>
                    </a:cubicBezTo>
                    <a:cubicBezTo>
                      <a:pt x="3486" y="3298"/>
                      <a:pt x="3637" y="3233"/>
                      <a:pt x="3790" y="3233"/>
                    </a:cubicBezTo>
                    <a:cubicBezTo>
                      <a:pt x="3821" y="3233"/>
                      <a:pt x="3853" y="3236"/>
                      <a:pt x="3885" y="3242"/>
                    </a:cubicBezTo>
                    <a:cubicBezTo>
                      <a:pt x="4077" y="3292"/>
                      <a:pt x="4194" y="3467"/>
                      <a:pt x="4336" y="3609"/>
                    </a:cubicBezTo>
                    <a:cubicBezTo>
                      <a:pt x="4252" y="3877"/>
                      <a:pt x="4202" y="4152"/>
                      <a:pt x="4186" y="4428"/>
                    </a:cubicBezTo>
                    <a:cubicBezTo>
                      <a:pt x="4186" y="5038"/>
                      <a:pt x="4503" y="5597"/>
                      <a:pt x="4804" y="6124"/>
                    </a:cubicBezTo>
                    <a:cubicBezTo>
                      <a:pt x="5113" y="6650"/>
                      <a:pt x="5405" y="7226"/>
                      <a:pt x="5347" y="7836"/>
                    </a:cubicBezTo>
                    <a:cubicBezTo>
                      <a:pt x="5631" y="7360"/>
                      <a:pt x="5739" y="6800"/>
                      <a:pt x="5647" y="6257"/>
                    </a:cubicBezTo>
                    <a:cubicBezTo>
                      <a:pt x="5539" y="5673"/>
                      <a:pt x="5221" y="5130"/>
                      <a:pt x="5280" y="4545"/>
                    </a:cubicBezTo>
                    <a:cubicBezTo>
                      <a:pt x="5322" y="4110"/>
                      <a:pt x="5572" y="3735"/>
                      <a:pt x="5773" y="3359"/>
                    </a:cubicBezTo>
                    <a:cubicBezTo>
                      <a:pt x="5881" y="3141"/>
                      <a:pt x="5982" y="2924"/>
                      <a:pt x="6057" y="2699"/>
                    </a:cubicBezTo>
                    <a:cubicBezTo>
                      <a:pt x="6926" y="2172"/>
                      <a:pt x="7870" y="1755"/>
                      <a:pt x="8622" y="1078"/>
                    </a:cubicBezTo>
                    <a:cubicBezTo>
                      <a:pt x="8780" y="944"/>
                      <a:pt x="8914" y="786"/>
                      <a:pt x="9006" y="610"/>
                    </a:cubicBezTo>
                    <a:lnTo>
                      <a:pt x="9006" y="610"/>
                    </a:lnTo>
                    <a:cubicBezTo>
                      <a:pt x="8413" y="1178"/>
                      <a:pt x="7427" y="1295"/>
                      <a:pt x="6650" y="1437"/>
                    </a:cubicBezTo>
                    <a:cubicBezTo>
                      <a:pt x="5940" y="1571"/>
                      <a:pt x="5230" y="1688"/>
                      <a:pt x="4528" y="1863"/>
                    </a:cubicBezTo>
                    <a:cubicBezTo>
                      <a:pt x="4152" y="1947"/>
                      <a:pt x="3793" y="2055"/>
                      <a:pt x="3442" y="2197"/>
                    </a:cubicBezTo>
                    <a:cubicBezTo>
                      <a:pt x="3158" y="2323"/>
                      <a:pt x="2907" y="2523"/>
                      <a:pt x="2607" y="2632"/>
                    </a:cubicBezTo>
                    <a:cubicBezTo>
                      <a:pt x="2430" y="2697"/>
                      <a:pt x="2260" y="2727"/>
                      <a:pt x="2097" y="2727"/>
                    </a:cubicBezTo>
                    <a:cubicBezTo>
                      <a:pt x="1182" y="2727"/>
                      <a:pt x="519" y="1776"/>
                      <a:pt x="476" y="861"/>
                    </a:cubicBezTo>
                    <a:cubicBezTo>
                      <a:pt x="468" y="568"/>
                      <a:pt x="501" y="276"/>
                      <a:pt x="593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325;p50">
                <a:extLst>
                  <a:ext uri="{FF2B5EF4-FFF2-40B4-BE49-F238E27FC236}">
                    <a16:creationId xmlns:a16="http://schemas.microsoft.com/office/drawing/2014/main" id="{92C40DEA-E220-97C9-2AD7-15F0B1BB87D3}"/>
                  </a:ext>
                </a:extLst>
              </p:cNvPr>
              <p:cNvSpPr/>
              <p:nvPr/>
            </p:nvSpPr>
            <p:spPr>
              <a:xfrm>
                <a:off x="13242521" y="3844730"/>
                <a:ext cx="160547" cy="2297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8" extrusionOk="0">
                    <a:moveTo>
                      <a:pt x="737" y="1"/>
                    </a:moveTo>
                    <a:cubicBezTo>
                      <a:pt x="440" y="1"/>
                      <a:pt x="175" y="186"/>
                      <a:pt x="67" y="464"/>
                    </a:cubicBezTo>
                    <a:cubicBezTo>
                      <a:pt x="17" y="623"/>
                      <a:pt x="0" y="790"/>
                      <a:pt x="34" y="957"/>
                    </a:cubicBezTo>
                    <a:cubicBezTo>
                      <a:pt x="84" y="1308"/>
                      <a:pt x="243" y="1634"/>
                      <a:pt x="485" y="1901"/>
                    </a:cubicBezTo>
                    <a:cubicBezTo>
                      <a:pt x="568" y="1993"/>
                      <a:pt x="677" y="2068"/>
                      <a:pt x="794" y="2110"/>
                    </a:cubicBezTo>
                    <a:cubicBezTo>
                      <a:pt x="823" y="2115"/>
                      <a:pt x="853" y="2117"/>
                      <a:pt x="882" y="2117"/>
                    </a:cubicBezTo>
                    <a:cubicBezTo>
                      <a:pt x="1052" y="2117"/>
                      <a:pt x="1213" y="2036"/>
                      <a:pt x="1320" y="1901"/>
                    </a:cubicBezTo>
                    <a:cubicBezTo>
                      <a:pt x="1429" y="1734"/>
                      <a:pt x="1479" y="1525"/>
                      <a:pt x="1462" y="1325"/>
                    </a:cubicBezTo>
                    <a:cubicBezTo>
                      <a:pt x="1437" y="1132"/>
                      <a:pt x="1395" y="932"/>
                      <a:pt x="1329" y="748"/>
                    </a:cubicBezTo>
                    <a:cubicBezTo>
                      <a:pt x="1287" y="439"/>
                      <a:pt x="1120" y="30"/>
                      <a:pt x="811" y="5"/>
                    </a:cubicBezTo>
                    <a:cubicBezTo>
                      <a:pt x="786" y="2"/>
                      <a:pt x="762" y="1"/>
                      <a:pt x="737" y="1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326;p50">
                <a:extLst>
                  <a:ext uri="{FF2B5EF4-FFF2-40B4-BE49-F238E27FC236}">
                    <a16:creationId xmlns:a16="http://schemas.microsoft.com/office/drawing/2014/main" id="{C5D3BA58-36E1-FCF3-08F4-BD7F9320FB1D}"/>
                  </a:ext>
                </a:extLst>
              </p:cNvPr>
              <p:cNvSpPr/>
              <p:nvPr/>
            </p:nvSpPr>
            <p:spPr>
              <a:xfrm>
                <a:off x="13242521" y="3833123"/>
                <a:ext cx="160547" cy="2295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6" extrusionOk="0">
                    <a:moveTo>
                      <a:pt x="752" y="1"/>
                    </a:moveTo>
                    <a:cubicBezTo>
                      <a:pt x="449" y="1"/>
                      <a:pt x="177" y="180"/>
                      <a:pt x="67" y="463"/>
                    </a:cubicBezTo>
                    <a:cubicBezTo>
                      <a:pt x="17" y="621"/>
                      <a:pt x="0" y="788"/>
                      <a:pt x="34" y="955"/>
                    </a:cubicBezTo>
                    <a:cubicBezTo>
                      <a:pt x="84" y="1306"/>
                      <a:pt x="243" y="1640"/>
                      <a:pt x="485" y="1899"/>
                    </a:cubicBezTo>
                    <a:cubicBezTo>
                      <a:pt x="568" y="1991"/>
                      <a:pt x="677" y="2067"/>
                      <a:pt x="794" y="2108"/>
                    </a:cubicBezTo>
                    <a:cubicBezTo>
                      <a:pt x="823" y="2113"/>
                      <a:pt x="853" y="2116"/>
                      <a:pt x="882" y="2116"/>
                    </a:cubicBezTo>
                    <a:cubicBezTo>
                      <a:pt x="1052" y="2116"/>
                      <a:pt x="1213" y="2035"/>
                      <a:pt x="1320" y="1899"/>
                    </a:cubicBezTo>
                    <a:cubicBezTo>
                      <a:pt x="1429" y="1732"/>
                      <a:pt x="1479" y="1532"/>
                      <a:pt x="1462" y="1331"/>
                    </a:cubicBezTo>
                    <a:cubicBezTo>
                      <a:pt x="1437" y="1131"/>
                      <a:pt x="1395" y="930"/>
                      <a:pt x="1329" y="747"/>
                    </a:cubicBezTo>
                    <a:lnTo>
                      <a:pt x="1329" y="755"/>
                    </a:lnTo>
                    <a:cubicBezTo>
                      <a:pt x="1287" y="437"/>
                      <a:pt x="1120" y="37"/>
                      <a:pt x="811" y="3"/>
                    </a:cubicBezTo>
                    <a:cubicBezTo>
                      <a:pt x="791" y="2"/>
                      <a:pt x="771" y="1"/>
                      <a:pt x="752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327;p50">
                <a:extLst>
                  <a:ext uri="{FF2B5EF4-FFF2-40B4-BE49-F238E27FC236}">
                    <a16:creationId xmlns:a16="http://schemas.microsoft.com/office/drawing/2014/main" id="{7E2F387E-6E6C-8033-E50E-403A4AFE424C}"/>
                  </a:ext>
                </a:extLst>
              </p:cNvPr>
              <p:cNvSpPr/>
              <p:nvPr/>
            </p:nvSpPr>
            <p:spPr>
              <a:xfrm>
                <a:off x="13343079" y="3919254"/>
                <a:ext cx="44476" cy="81033"/>
              </a:xfrm>
              <a:custGeom>
                <a:avLst/>
                <a:gdLst/>
                <a:ahLst/>
                <a:cxnLst/>
                <a:rect l="l" t="t" r="r" b="b"/>
                <a:pathLst>
                  <a:path w="410" h="747" extrusionOk="0">
                    <a:moveTo>
                      <a:pt x="156" y="0"/>
                    </a:moveTo>
                    <a:cubicBezTo>
                      <a:pt x="78" y="0"/>
                      <a:pt x="16" y="62"/>
                      <a:pt x="9" y="145"/>
                    </a:cubicBezTo>
                    <a:cubicBezTo>
                      <a:pt x="1" y="195"/>
                      <a:pt x="1" y="253"/>
                      <a:pt x="17" y="312"/>
                    </a:cubicBezTo>
                    <a:cubicBezTo>
                      <a:pt x="34" y="437"/>
                      <a:pt x="84" y="554"/>
                      <a:pt x="159" y="654"/>
                    </a:cubicBezTo>
                    <a:cubicBezTo>
                      <a:pt x="184" y="688"/>
                      <a:pt x="218" y="713"/>
                      <a:pt x="251" y="738"/>
                    </a:cubicBezTo>
                    <a:cubicBezTo>
                      <a:pt x="263" y="744"/>
                      <a:pt x="275" y="746"/>
                      <a:pt x="287" y="746"/>
                    </a:cubicBezTo>
                    <a:cubicBezTo>
                      <a:pt x="326" y="746"/>
                      <a:pt x="364" y="718"/>
                      <a:pt x="377" y="679"/>
                    </a:cubicBezTo>
                    <a:cubicBezTo>
                      <a:pt x="402" y="621"/>
                      <a:pt x="410" y="554"/>
                      <a:pt x="402" y="487"/>
                    </a:cubicBezTo>
                    <a:cubicBezTo>
                      <a:pt x="385" y="420"/>
                      <a:pt x="368" y="345"/>
                      <a:pt x="343" y="278"/>
                    </a:cubicBezTo>
                    <a:lnTo>
                      <a:pt x="343" y="287"/>
                    </a:lnTo>
                    <a:cubicBezTo>
                      <a:pt x="318" y="178"/>
                      <a:pt x="268" y="28"/>
                      <a:pt x="184" y="3"/>
                    </a:cubicBezTo>
                    <a:cubicBezTo>
                      <a:pt x="175" y="1"/>
                      <a:pt x="166" y="0"/>
                      <a:pt x="156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28;p50">
                <a:extLst>
                  <a:ext uri="{FF2B5EF4-FFF2-40B4-BE49-F238E27FC236}">
                    <a16:creationId xmlns:a16="http://schemas.microsoft.com/office/drawing/2014/main" id="{0BFABA3D-0F14-0BB6-A5AD-F7A1D52B07D4}"/>
                  </a:ext>
                </a:extLst>
              </p:cNvPr>
              <p:cNvSpPr/>
              <p:nvPr/>
            </p:nvSpPr>
            <p:spPr>
              <a:xfrm>
                <a:off x="13675672" y="5642207"/>
                <a:ext cx="952541" cy="566144"/>
              </a:xfrm>
              <a:custGeom>
                <a:avLst/>
                <a:gdLst/>
                <a:ahLst/>
                <a:cxnLst/>
                <a:rect l="l" t="t" r="r" b="b"/>
                <a:pathLst>
                  <a:path w="8781" h="5219" extrusionOk="0">
                    <a:moveTo>
                      <a:pt x="8054" y="1"/>
                    </a:moveTo>
                    <a:cubicBezTo>
                      <a:pt x="7224" y="332"/>
                      <a:pt x="6144" y="424"/>
                      <a:pt x="5201" y="424"/>
                    </a:cubicBezTo>
                    <a:cubicBezTo>
                      <a:pt x="4027" y="424"/>
                      <a:pt x="3067" y="281"/>
                      <a:pt x="3067" y="276"/>
                    </a:cubicBezTo>
                    <a:cubicBezTo>
                      <a:pt x="1" y="3033"/>
                      <a:pt x="744" y="4904"/>
                      <a:pt x="744" y="4904"/>
                    </a:cubicBezTo>
                    <a:cubicBezTo>
                      <a:pt x="1648" y="5134"/>
                      <a:pt x="2596" y="5218"/>
                      <a:pt x="3499" y="5218"/>
                    </a:cubicBezTo>
                    <a:cubicBezTo>
                      <a:pt x="5943" y="5218"/>
                      <a:pt x="8054" y="4604"/>
                      <a:pt x="8054" y="4604"/>
                    </a:cubicBezTo>
                    <a:cubicBezTo>
                      <a:pt x="8781" y="3050"/>
                      <a:pt x="8054" y="1"/>
                      <a:pt x="80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29;p50">
                <a:extLst>
                  <a:ext uri="{FF2B5EF4-FFF2-40B4-BE49-F238E27FC236}">
                    <a16:creationId xmlns:a16="http://schemas.microsoft.com/office/drawing/2014/main" id="{850D0DC0-6252-1F07-2134-0FAFDFFD21D0}"/>
                  </a:ext>
                </a:extLst>
              </p:cNvPr>
              <p:cNvSpPr/>
              <p:nvPr/>
            </p:nvSpPr>
            <p:spPr>
              <a:xfrm>
                <a:off x="13222561" y="4888286"/>
                <a:ext cx="211314" cy="271953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507" extrusionOk="0">
                    <a:moveTo>
                      <a:pt x="26" y="0"/>
                    </a:moveTo>
                    <a:cubicBezTo>
                      <a:pt x="9" y="42"/>
                      <a:pt x="1" y="92"/>
                      <a:pt x="17" y="134"/>
                    </a:cubicBezTo>
                    <a:cubicBezTo>
                      <a:pt x="84" y="485"/>
                      <a:pt x="184" y="827"/>
                      <a:pt x="310" y="1161"/>
                    </a:cubicBezTo>
                    <a:cubicBezTo>
                      <a:pt x="435" y="1496"/>
                      <a:pt x="635" y="1796"/>
                      <a:pt x="911" y="2039"/>
                    </a:cubicBezTo>
                    <a:cubicBezTo>
                      <a:pt x="1187" y="2264"/>
                      <a:pt x="1538" y="2389"/>
                      <a:pt x="1872" y="2506"/>
                    </a:cubicBezTo>
                    <a:lnTo>
                      <a:pt x="1947" y="2448"/>
                    </a:lnTo>
                    <a:cubicBezTo>
                      <a:pt x="1905" y="2072"/>
                      <a:pt x="1763" y="1713"/>
                      <a:pt x="1538" y="1404"/>
                    </a:cubicBezTo>
                    <a:cubicBezTo>
                      <a:pt x="1304" y="1103"/>
                      <a:pt x="1045" y="827"/>
                      <a:pt x="744" y="593"/>
                    </a:cubicBezTo>
                    <a:cubicBezTo>
                      <a:pt x="510" y="393"/>
                      <a:pt x="268" y="192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30;p50">
                <a:extLst>
                  <a:ext uri="{FF2B5EF4-FFF2-40B4-BE49-F238E27FC236}">
                    <a16:creationId xmlns:a16="http://schemas.microsoft.com/office/drawing/2014/main" id="{08DEB0D1-9704-081D-48F3-F695153D8030}"/>
                  </a:ext>
                </a:extLst>
              </p:cNvPr>
              <p:cNvSpPr/>
              <p:nvPr/>
            </p:nvSpPr>
            <p:spPr>
              <a:xfrm>
                <a:off x="13260094" y="4968017"/>
                <a:ext cx="172371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731" extrusionOk="0">
                    <a:moveTo>
                      <a:pt x="83" y="0"/>
                    </a:moveTo>
                    <a:cubicBezTo>
                      <a:pt x="42" y="0"/>
                      <a:pt x="0" y="35"/>
                      <a:pt x="22" y="84"/>
                    </a:cubicBezTo>
                    <a:cubicBezTo>
                      <a:pt x="348" y="744"/>
                      <a:pt x="908" y="1237"/>
                      <a:pt x="1459" y="1713"/>
                    </a:cubicBezTo>
                    <a:cubicBezTo>
                      <a:pt x="1472" y="1725"/>
                      <a:pt x="1485" y="1731"/>
                      <a:pt x="1498" y="1731"/>
                    </a:cubicBezTo>
                    <a:cubicBezTo>
                      <a:pt x="1547" y="1731"/>
                      <a:pt x="1589" y="1660"/>
                      <a:pt x="1543" y="1621"/>
                    </a:cubicBezTo>
                    <a:cubicBezTo>
                      <a:pt x="1008" y="1153"/>
                      <a:pt x="457" y="677"/>
                      <a:pt x="139" y="34"/>
                    </a:cubicBezTo>
                    <a:cubicBezTo>
                      <a:pt x="127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31;p50">
                <a:extLst>
                  <a:ext uri="{FF2B5EF4-FFF2-40B4-BE49-F238E27FC236}">
                    <a16:creationId xmlns:a16="http://schemas.microsoft.com/office/drawing/2014/main" id="{AD4C73AE-6967-ED46-DBA0-C90F9EBAED52}"/>
                  </a:ext>
                </a:extLst>
              </p:cNvPr>
              <p:cNvSpPr/>
              <p:nvPr/>
            </p:nvSpPr>
            <p:spPr>
              <a:xfrm>
                <a:off x="13291336" y="4696823"/>
                <a:ext cx="163367" cy="92444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522" extrusionOk="0">
                    <a:moveTo>
                      <a:pt x="132" y="0"/>
                    </a:moveTo>
                    <a:cubicBezTo>
                      <a:pt x="68" y="0"/>
                      <a:pt x="1" y="70"/>
                      <a:pt x="35" y="144"/>
                    </a:cubicBezTo>
                    <a:lnTo>
                      <a:pt x="27" y="144"/>
                    </a:lnTo>
                    <a:cubicBezTo>
                      <a:pt x="469" y="1155"/>
                      <a:pt x="912" y="2183"/>
                      <a:pt x="1113" y="3277"/>
                    </a:cubicBezTo>
                    <a:cubicBezTo>
                      <a:pt x="1204" y="3820"/>
                      <a:pt x="1263" y="4372"/>
                      <a:pt x="1271" y="4923"/>
                    </a:cubicBezTo>
                    <a:cubicBezTo>
                      <a:pt x="1296" y="5474"/>
                      <a:pt x="1296" y="6026"/>
                      <a:pt x="1280" y="6577"/>
                    </a:cubicBezTo>
                    <a:cubicBezTo>
                      <a:pt x="1263" y="7195"/>
                      <a:pt x="1230" y="7805"/>
                      <a:pt x="1179" y="8423"/>
                    </a:cubicBezTo>
                    <a:cubicBezTo>
                      <a:pt x="1171" y="8488"/>
                      <a:pt x="1220" y="8522"/>
                      <a:pt x="1271" y="8522"/>
                    </a:cubicBezTo>
                    <a:cubicBezTo>
                      <a:pt x="1319" y="8522"/>
                      <a:pt x="1367" y="8492"/>
                      <a:pt x="1372" y="8432"/>
                    </a:cubicBezTo>
                    <a:cubicBezTo>
                      <a:pt x="1472" y="7329"/>
                      <a:pt x="1505" y="6218"/>
                      <a:pt x="1480" y="5107"/>
                    </a:cubicBezTo>
                    <a:cubicBezTo>
                      <a:pt x="1472" y="4547"/>
                      <a:pt x="1422" y="3979"/>
                      <a:pt x="1346" y="3428"/>
                    </a:cubicBezTo>
                    <a:cubicBezTo>
                      <a:pt x="1246" y="2876"/>
                      <a:pt x="1113" y="2333"/>
                      <a:pt x="920" y="1815"/>
                    </a:cubicBezTo>
                    <a:cubicBezTo>
                      <a:pt x="712" y="1214"/>
                      <a:pt x="461" y="637"/>
                      <a:pt x="210" y="53"/>
                    </a:cubicBezTo>
                    <a:cubicBezTo>
                      <a:pt x="192" y="15"/>
                      <a:pt x="162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32;p50">
                <a:extLst>
                  <a:ext uri="{FF2B5EF4-FFF2-40B4-BE49-F238E27FC236}">
                    <a16:creationId xmlns:a16="http://schemas.microsoft.com/office/drawing/2014/main" id="{4225CE66-19AA-188D-639D-E7496CB1BFB5}"/>
                  </a:ext>
                </a:extLst>
              </p:cNvPr>
              <p:cNvSpPr/>
              <p:nvPr/>
            </p:nvSpPr>
            <p:spPr>
              <a:xfrm>
                <a:off x="13411095" y="4789463"/>
                <a:ext cx="164126" cy="30460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808" extrusionOk="0">
                    <a:moveTo>
                      <a:pt x="1512" y="1"/>
                    </a:moveTo>
                    <a:cubicBezTo>
                      <a:pt x="1462" y="1"/>
                      <a:pt x="1420" y="17"/>
                      <a:pt x="1387" y="51"/>
                    </a:cubicBezTo>
                    <a:cubicBezTo>
                      <a:pt x="1103" y="268"/>
                      <a:pt x="836" y="502"/>
                      <a:pt x="593" y="761"/>
                    </a:cubicBezTo>
                    <a:cubicBezTo>
                      <a:pt x="351" y="1028"/>
                      <a:pt x="176" y="1346"/>
                      <a:pt x="84" y="1688"/>
                    </a:cubicBezTo>
                    <a:cubicBezTo>
                      <a:pt x="0" y="2039"/>
                      <a:pt x="42" y="2407"/>
                      <a:pt x="92" y="2757"/>
                    </a:cubicBezTo>
                    <a:lnTo>
                      <a:pt x="167" y="2807"/>
                    </a:lnTo>
                    <a:cubicBezTo>
                      <a:pt x="485" y="2599"/>
                      <a:pt x="752" y="2315"/>
                      <a:pt x="919" y="1972"/>
                    </a:cubicBezTo>
                    <a:cubicBezTo>
                      <a:pt x="1086" y="1638"/>
                      <a:pt x="1220" y="1270"/>
                      <a:pt x="1303" y="903"/>
                    </a:cubicBezTo>
                    <a:cubicBezTo>
                      <a:pt x="1379" y="602"/>
                      <a:pt x="1445" y="301"/>
                      <a:pt x="15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333;p50">
                <a:extLst>
                  <a:ext uri="{FF2B5EF4-FFF2-40B4-BE49-F238E27FC236}">
                    <a16:creationId xmlns:a16="http://schemas.microsoft.com/office/drawing/2014/main" id="{105842AD-DBEC-7920-E35E-7C7A2A2C056C}"/>
                  </a:ext>
                </a:extLst>
              </p:cNvPr>
              <p:cNvSpPr/>
              <p:nvPr/>
            </p:nvSpPr>
            <p:spPr>
              <a:xfrm>
                <a:off x="13420858" y="4859323"/>
                <a:ext cx="104898" cy="2287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109" extrusionOk="0">
                    <a:moveTo>
                      <a:pt x="882" y="0"/>
                    </a:moveTo>
                    <a:cubicBezTo>
                      <a:pt x="866" y="0"/>
                      <a:pt x="851" y="8"/>
                      <a:pt x="838" y="25"/>
                    </a:cubicBezTo>
                    <a:cubicBezTo>
                      <a:pt x="395" y="610"/>
                      <a:pt x="194" y="1328"/>
                      <a:pt x="10" y="2038"/>
                    </a:cubicBezTo>
                    <a:cubicBezTo>
                      <a:pt x="1" y="2082"/>
                      <a:pt x="39" y="2109"/>
                      <a:pt x="76" y="2109"/>
                    </a:cubicBezTo>
                    <a:cubicBezTo>
                      <a:pt x="103" y="2109"/>
                      <a:pt x="129" y="2095"/>
                      <a:pt x="136" y="2063"/>
                    </a:cubicBezTo>
                    <a:cubicBezTo>
                      <a:pt x="311" y="1387"/>
                      <a:pt x="495" y="676"/>
                      <a:pt x="929" y="108"/>
                    </a:cubicBezTo>
                    <a:cubicBezTo>
                      <a:pt x="967" y="59"/>
                      <a:pt x="926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334;p50">
                <a:extLst>
                  <a:ext uri="{FF2B5EF4-FFF2-40B4-BE49-F238E27FC236}">
                    <a16:creationId xmlns:a16="http://schemas.microsoft.com/office/drawing/2014/main" id="{53F7426C-99FC-ABEC-AC3D-C35D6E51F3D3}"/>
                  </a:ext>
                </a:extLst>
              </p:cNvPr>
              <p:cNvSpPr/>
              <p:nvPr/>
            </p:nvSpPr>
            <p:spPr>
              <a:xfrm>
                <a:off x="13240121" y="4488112"/>
                <a:ext cx="106091" cy="23528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169" extrusionOk="0">
                    <a:moveTo>
                      <a:pt x="573" y="1"/>
                    </a:moveTo>
                    <a:cubicBezTo>
                      <a:pt x="404" y="1"/>
                      <a:pt x="249" y="90"/>
                      <a:pt x="167" y="239"/>
                    </a:cubicBezTo>
                    <a:cubicBezTo>
                      <a:pt x="0" y="506"/>
                      <a:pt x="42" y="865"/>
                      <a:pt x="167" y="1158"/>
                    </a:cubicBezTo>
                    <a:cubicBezTo>
                      <a:pt x="284" y="1450"/>
                      <a:pt x="460" y="1718"/>
                      <a:pt x="568" y="2018"/>
                    </a:cubicBezTo>
                    <a:lnTo>
                      <a:pt x="769" y="2169"/>
                    </a:lnTo>
                    <a:cubicBezTo>
                      <a:pt x="761" y="1651"/>
                      <a:pt x="961" y="1150"/>
                      <a:pt x="969" y="632"/>
                    </a:cubicBezTo>
                    <a:cubicBezTo>
                      <a:pt x="978" y="506"/>
                      <a:pt x="953" y="373"/>
                      <a:pt x="911" y="256"/>
                    </a:cubicBezTo>
                    <a:cubicBezTo>
                      <a:pt x="861" y="139"/>
                      <a:pt x="761" y="47"/>
                      <a:pt x="635" y="5"/>
                    </a:cubicBezTo>
                    <a:cubicBezTo>
                      <a:pt x="614" y="2"/>
                      <a:pt x="593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335;p50">
                <a:extLst>
                  <a:ext uri="{FF2B5EF4-FFF2-40B4-BE49-F238E27FC236}">
                    <a16:creationId xmlns:a16="http://schemas.microsoft.com/office/drawing/2014/main" id="{68E73DF8-AFE6-40E9-92A9-BC71495BA04B}"/>
                  </a:ext>
                </a:extLst>
              </p:cNvPr>
              <p:cNvSpPr/>
              <p:nvPr/>
            </p:nvSpPr>
            <p:spPr>
              <a:xfrm>
                <a:off x="13134030" y="4415649"/>
                <a:ext cx="180507" cy="29603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729" extrusionOk="0">
                    <a:moveTo>
                      <a:pt x="533" y="0"/>
                    </a:moveTo>
                    <a:cubicBezTo>
                      <a:pt x="410" y="0"/>
                      <a:pt x="289" y="44"/>
                      <a:pt x="193" y="122"/>
                    </a:cubicBezTo>
                    <a:cubicBezTo>
                      <a:pt x="135" y="188"/>
                      <a:pt x="93" y="264"/>
                      <a:pt x="68" y="339"/>
                    </a:cubicBezTo>
                    <a:cubicBezTo>
                      <a:pt x="18" y="473"/>
                      <a:pt x="1" y="615"/>
                      <a:pt x="18" y="748"/>
                    </a:cubicBezTo>
                    <a:cubicBezTo>
                      <a:pt x="51" y="982"/>
                      <a:pt x="126" y="1208"/>
                      <a:pt x="260" y="1408"/>
                    </a:cubicBezTo>
                    <a:cubicBezTo>
                      <a:pt x="502" y="1809"/>
                      <a:pt x="786" y="2185"/>
                      <a:pt x="1095" y="2544"/>
                    </a:cubicBezTo>
                    <a:lnTo>
                      <a:pt x="1555" y="2728"/>
                    </a:lnTo>
                    <a:cubicBezTo>
                      <a:pt x="1663" y="2085"/>
                      <a:pt x="1613" y="1425"/>
                      <a:pt x="1404" y="807"/>
                    </a:cubicBezTo>
                    <a:cubicBezTo>
                      <a:pt x="1354" y="615"/>
                      <a:pt x="1254" y="431"/>
                      <a:pt x="1129" y="280"/>
                    </a:cubicBezTo>
                    <a:cubicBezTo>
                      <a:pt x="1003" y="147"/>
                      <a:pt x="853" y="55"/>
                      <a:pt x="678" y="21"/>
                    </a:cubicBezTo>
                    <a:cubicBezTo>
                      <a:pt x="630" y="7"/>
                      <a:pt x="58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336;p50">
                <a:extLst>
                  <a:ext uri="{FF2B5EF4-FFF2-40B4-BE49-F238E27FC236}">
                    <a16:creationId xmlns:a16="http://schemas.microsoft.com/office/drawing/2014/main" id="{488D4309-15FD-89A7-46DF-F0AF4E09D97D}"/>
                  </a:ext>
                </a:extLst>
              </p:cNvPr>
              <p:cNvSpPr/>
              <p:nvPr/>
            </p:nvSpPr>
            <p:spPr>
              <a:xfrm>
                <a:off x="13047695" y="4477589"/>
                <a:ext cx="270109" cy="26392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33" extrusionOk="0">
                    <a:moveTo>
                      <a:pt x="657" y="0"/>
                    </a:moveTo>
                    <a:cubicBezTo>
                      <a:pt x="366" y="0"/>
                      <a:pt x="107" y="197"/>
                      <a:pt x="25" y="486"/>
                    </a:cubicBezTo>
                    <a:cubicBezTo>
                      <a:pt x="0" y="595"/>
                      <a:pt x="0" y="720"/>
                      <a:pt x="25" y="829"/>
                    </a:cubicBezTo>
                    <a:cubicBezTo>
                      <a:pt x="109" y="1322"/>
                      <a:pt x="468" y="1731"/>
                      <a:pt x="894" y="1982"/>
                    </a:cubicBezTo>
                    <a:cubicBezTo>
                      <a:pt x="1320" y="2241"/>
                      <a:pt x="1813" y="2349"/>
                      <a:pt x="2306" y="2433"/>
                    </a:cubicBezTo>
                    <a:lnTo>
                      <a:pt x="2490" y="2307"/>
                    </a:lnTo>
                    <a:cubicBezTo>
                      <a:pt x="2273" y="1948"/>
                      <a:pt x="2114" y="1556"/>
                      <a:pt x="1922" y="1180"/>
                    </a:cubicBezTo>
                    <a:cubicBezTo>
                      <a:pt x="1730" y="812"/>
                      <a:pt x="1487" y="453"/>
                      <a:pt x="1153" y="194"/>
                    </a:cubicBezTo>
                    <a:cubicBezTo>
                      <a:pt x="1036" y="102"/>
                      <a:pt x="911" y="44"/>
                      <a:pt x="769" y="10"/>
                    </a:cubicBezTo>
                    <a:cubicBezTo>
                      <a:pt x="731" y="4"/>
                      <a:pt x="694" y="0"/>
                      <a:pt x="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37;p50">
                <a:extLst>
                  <a:ext uri="{FF2B5EF4-FFF2-40B4-BE49-F238E27FC236}">
                    <a16:creationId xmlns:a16="http://schemas.microsoft.com/office/drawing/2014/main" id="{54E95646-786B-D8BC-7187-9A59A01CF048}"/>
                  </a:ext>
                </a:extLst>
              </p:cNvPr>
              <p:cNvSpPr/>
              <p:nvPr/>
            </p:nvSpPr>
            <p:spPr>
              <a:xfrm>
                <a:off x="13273328" y="4691941"/>
                <a:ext cx="77128" cy="8558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89" extrusionOk="0">
                    <a:moveTo>
                      <a:pt x="432" y="0"/>
                    </a:moveTo>
                    <a:cubicBezTo>
                      <a:pt x="393" y="0"/>
                      <a:pt x="355" y="19"/>
                      <a:pt x="335" y="56"/>
                    </a:cubicBezTo>
                    <a:cubicBezTo>
                      <a:pt x="301" y="89"/>
                      <a:pt x="268" y="123"/>
                      <a:pt x="226" y="139"/>
                    </a:cubicBezTo>
                    <a:cubicBezTo>
                      <a:pt x="201" y="156"/>
                      <a:pt x="176" y="156"/>
                      <a:pt x="151" y="164"/>
                    </a:cubicBezTo>
                    <a:cubicBezTo>
                      <a:pt x="51" y="206"/>
                      <a:pt x="0" y="306"/>
                      <a:pt x="25" y="407"/>
                    </a:cubicBezTo>
                    <a:cubicBezTo>
                      <a:pt x="59" y="507"/>
                      <a:pt x="117" y="590"/>
                      <a:pt x="209" y="649"/>
                    </a:cubicBezTo>
                    <a:cubicBezTo>
                      <a:pt x="275" y="700"/>
                      <a:pt x="429" y="789"/>
                      <a:pt x="539" y="789"/>
                    </a:cubicBezTo>
                    <a:cubicBezTo>
                      <a:pt x="556" y="789"/>
                      <a:pt x="571" y="787"/>
                      <a:pt x="585" y="783"/>
                    </a:cubicBezTo>
                    <a:lnTo>
                      <a:pt x="594" y="783"/>
                    </a:lnTo>
                    <a:cubicBezTo>
                      <a:pt x="710" y="632"/>
                      <a:pt x="644" y="490"/>
                      <a:pt x="635" y="340"/>
                    </a:cubicBezTo>
                    <a:cubicBezTo>
                      <a:pt x="627" y="240"/>
                      <a:pt x="594" y="139"/>
                      <a:pt x="535" y="64"/>
                    </a:cubicBezTo>
                    <a:cubicBezTo>
                      <a:pt x="514" y="21"/>
                      <a:pt x="472" y="0"/>
                      <a:pt x="432" y="0"/>
                    </a:cubicBezTo>
                    <a:close/>
                  </a:path>
                </a:pathLst>
              </a:custGeom>
              <a:solidFill>
                <a:srgbClr val="54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5338;p50">
                <a:extLst>
                  <a:ext uri="{FF2B5EF4-FFF2-40B4-BE49-F238E27FC236}">
                    <a16:creationId xmlns:a16="http://schemas.microsoft.com/office/drawing/2014/main" id="{7852F30F-EB75-79F7-C653-060562E6C6DF}"/>
                  </a:ext>
                </a:extLst>
              </p:cNvPr>
              <p:cNvSpPr/>
              <p:nvPr/>
            </p:nvSpPr>
            <p:spPr>
              <a:xfrm>
                <a:off x="14219469" y="4454158"/>
                <a:ext cx="212074" cy="223247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058" extrusionOk="0">
                    <a:moveTo>
                      <a:pt x="284" y="1"/>
                    </a:moveTo>
                    <a:cubicBezTo>
                      <a:pt x="368" y="260"/>
                      <a:pt x="401" y="535"/>
                      <a:pt x="393" y="803"/>
                    </a:cubicBezTo>
                    <a:lnTo>
                      <a:pt x="393" y="928"/>
                    </a:lnTo>
                    <a:cubicBezTo>
                      <a:pt x="376" y="1279"/>
                      <a:pt x="284" y="1638"/>
                      <a:pt x="0" y="1830"/>
                    </a:cubicBezTo>
                    <a:cubicBezTo>
                      <a:pt x="242" y="2047"/>
                      <a:pt x="593" y="2056"/>
                      <a:pt x="919" y="2056"/>
                    </a:cubicBezTo>
                    <a:cubicBezTo>
                      <a:pt x="944" y="2057"/>
                      <a:pt x="969" y="2058"/>
                      <a:pt x="995" y="2058"/>
                    </a:cubicBezTo>
                    <a:cubicBezTo>
                      <a:pt x="1122" y="2058"/>
                      <a:pt x="1253" y="2040"/>
                      <a:pt x="1378" y="2006"/>
                    </a:cubicBezTo>
                    <a:cubicBezTo>
                      <a:pt x="1612" y="1930"/>
                      <a:pt x="1788" y="1747"/>
                      <a:pt x="1955" y="1571"/>
                    </a:cubicBezTo>
                    <a:cubicBezTo>
                      <a:pt x="1746" y="1396"/>
                      <a:pt x="1621" y="1137"/>
                      <a:pt x="1612" y="869"/>
                    </a:cubicBezTo>
                    <a:cubicBezTo>
                      <a:pt x="1596" y="602"/>
                      <a:pt x="1646" y="335"/>
                      <a:pt x="1746" y="92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5339;p50">
                <a:extLst>
                  <a:ext uri="{FF2B5EF4-FFF2-40B4-BE49-F238E27FC236}">
                    <a16:creationId xmlns:a16="http://schemas.microsoft.com/office/drawing/2014/main" id="{9A2EB8D9-B95F-4122-694B-E4C84857F08B}"/>
                  </a:ext>
                </a:extLst>
              </p:cNvPr>
              <p:cNvSpPr/>
              <p:nvPr/>
            </p:nvSpPr>
            <p:spPr>
              <a:xfrm>
                <a:off x="14250277" y="4454158"/>
                <a:ext cx="155882" cy="117047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079" extrusionOk="0">
                    <a:moveTo>
                      <a:pt x="0" y="1"/>
                    </a:moveTo>
                    <a:cubicBezTo>
                      <a:pt x="84" y="260"/>
                      <a:pt x="117" y="535"/>
                      <a:pt x="109" y="803"/>
                    </a:cubicBezTo>
                    <a:cubicBezTo>
                      <a:pt x="109" y="844"/>
                      <a:pt x="109" y="886"/>
                      <a:pt x="109" y="928"/>
                    </a:cubicBezTo>
                    <a:cubicBezTo>
                      <a:pt x="109" y="978"/>
                      <a:pt x="100" y="1036"/>
                      <a:pt x="92" y="1078"/>
                    </a:cubicBezTo>
                    <a:cubicBezTo>
                      <a:pt x="276" y="1062"/>
                      <a:pt x="451" y="1011"/>
                      <a:pt x="627" y="936"/>
                    </a:cubicBezTo>
                    <a:cubicBezTo>
                      <a:pt x="894" y="811"/>
                      <a:pt x="1320" y="560"/>
                      <a:pt x="1378" y="251"/>
                    </a:cubicBezTo>
                    <a:cubicBezTo>
                      <a:pt x="1387" y="193"/>
                      <a:pt x="1412" y="143"/>
                      <a:pt x="1437" y="9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5340;p50">
                <a:extLst>
                  <a:ext uri="{FF2B5EF4-FFF2-40B4-BE49-F238E27FC236}">
                    <a16:creationId xmlns:a16="http://schemas.microsoft.com/office/drawing/2014/main" id="{18619451-CDE0-CF21-32DB-897B17A40C9D}"/>
                  </a:ext>
                </a:extLst>
              </p:cNvPr>
              <p:cNvSpPr/>
              <p:nvPr/>
            </p:nvSpPr>
            <p:spPr>
              <a:xfrm>
                <a:off x="13926689" y="4607654"/>
                <a:ext cx="764983" cy="1085968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10011" extrusionOk="0">
                    <a:moveTo>
                      <a:pt x="4774" y="1"/>
                    </a:moveTo>
                    <a:cubicBezTo>
                      <a:pt x="4674" y="1"/>
                      <a:pt x="4610" y="33"/>
                      <a:pt x="4562" y="64"/>
                    </a:cubicBezTo>
                    <a:cubicBezTo>
                      <a:pt x="4166" y="323"/>
                      <a:pt x="3835" y="449"/>
                      <a:pt x="3541" y="449"/>
                    </a:cubicBezTo>
                    <a:cubicBezTo>
                      <a:pt x="3295" y="449"/>
                      <a:pt x="3076" y="361"/>
                      <a:pt x="2866" y="190"/>
                    </a:cubicBezTo>
                    <a:cubicBezTo>
                      <a:pt x="686" y="2654"/>
                      <a:pt x="67" y="7115"/>
                      <a:pt x="9" y="9705"/>
                    </a:cubicBezTo>
                    <a:cubicBezTo>
                      <a:pt x="1" y="9797"/>
                      <a:pt x="17" y="9880"/>
                      <a:pt x="76" y="9955"/>
                    </a:cubicBezTo>
                    <a:cubicBezTo>
                      <a:pt x="128" y="9988"/>
                      <a:pt x="191" y="10011"/>
                      <a:pt x="252" y="10011"/>
                    </a:cubicBezTo>
                    <a:cubicBezTo>
                      <a:pt x="269" y="10011"/>
                      <a:pt x="285" y="10009"/>
                      <a:pt x="301" y="10005"/>
                    </a:cubicBezTo>
                    <a:lnTo>
                      <a:pt x="3693" y="9964"/>
                    </a:lnTo>
                    <a:cubicBezTo>
                      <a:pt x="4403" y="9955"/>
                      <a:pt x="5155" y="9930"/>
                      <a:pt x="5740" y="9538"/>
                    </a:cubicBezTo>
                    <a:cubicBezTo>
                      <a:pt x="6433" y="9078"/>
                      <a:pt x="6742" y="8193"/>
                      <a:pt x="6792" y="7366"/>
                    </a:cubicBezTo>
                    <a:cubicBezTo>
                      <a:pt x="6851" y="6539"/>
                      <a:pt x="6709" y="5703"/>
                      <a:pt x="6742" y="4868"/>
                    </a:cubicBezTo>
                    <a:cubicBezTo>
                      <a:pt x="6784" y="3907"/>
                      <a:pt x="7051" y="2930"/>
                      <a:pt x="6767" y="2011"/>
                    </a:cubicBezTo>
                    <a:cubicBezTo>
                      <a:pt x="6517" y="1200"/>
                      <a:pt x="5874" y="565"/>
                      <a:pt x="5163" y="114"/>
                    </a:cubicBezTo>
                    <a:cubicBezTo>
                      <a:pt x="5105" y="81"/>
                      <a:pt x="5046" y="56"/>
                      <a:pt x="4988" y="39"/>
                    </a:cubicBezTo>
                    <a:cubicBezTo>
                      <a:pt x="4902" y="12"/>
                      <a:pt x="4832" y="1"/>
                      <a:pt x="4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5341;p50">
                <a:extLst>
                  <a:ext uri="{FF2B5EF4-FFF2-40B4-BE49-F238E27FC236}">
                    <a16:creationId xmlns:a16="http://schemas.microsoft.com/office/drawing/2014/main" id="{E6D3D865-3A74-BDDD-1382-A07633B58A54}"/>
                  </a:ext>
                </a:extLst>
              </p:cNvPr>
              <p:cNvSpPr/>
              <p:nvPr/>
            </p:nvSpPr>
            <p:spPr>
              <a:xfrm>
                <a:off x="13944804" y="4006470"/>
                <a:ext cx="209795" cy="32065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956" extrusionOk="0">
                    <a:moveTo>
                      <a:pt x="1613" y="1"/>
                    </a:moveTo>
                    <a:lnTo>
                      <a:pt x="318" y="544"/>
                    </a:lnTo>
                    <a:cubicBezTo>
                      <a:pt x="318" y="544"/>
                      <a:pt x="1" y="2423"/>
                      <a:pt x="995" y="2908"/>
                    </a:cubicBezTo>
                    <a:cubicBezTo>
                      <a:pt x="1061" y="2940"/>
                      <a:pt x="1120" y="2955"/>
                      <a:pt x="1174" y="2955"/>
                    </a:cubicBezTo>
                    <a:cubicBezTo>
                      <a:pt x="1933" y="2955"/>
                      <a:pt x="1613" y="1"/>
                      <a:pt x="1613" y="1"/>
                    </a:cubicBezTo>
                    <a:close/>
                  </a:path>
                </a:pathLst>
              </a:custGeom>
              <a:solidFill>
                <a:srgbClr val="4A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5342;p50">
                <a:extLst>
                  <a:ext uri="{FF2B5EF4-FFF2-40B4-BE49-F238E27FC236}">
                    <a16:creationId xmlns:a16="http://schemas.microsoft.com/office/drawing/2014/main" id="{0DAB8C31-90BE-8B48-2AA7-BB2B6EEB177F}"/>
                  </a:ext>
                </a:extLst>
              </p:cNvPr>
              <p:cNvSpPr/>
              <p:nvPr/>
            </p:nvSpPr>
            <p:spPr>
              <a:xfrm>
                <a:off x="14037227" y="3966659"/>
                <a:ext cx="561046" cy="554971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16" extrusionOk="0">
                    <a:moveTo>
                      <a:pt x="778" y="0"/>
                    </a:moveTo>
                    <a:cubicBezTo>
                      <a:pt x="460" y="593"/>
                      <a:pt x="235" y="1228"/>
                      <a:pt x="109" y="1896"/>
                    </a:cubicBezTo>
                    <a:cubicBezTo>
                      <a:pt x="1" y="2556"/>
                      <a:pt x="59" y="3258"/>
                      <a:pt x="352" y="3868"/>
                    </a:cubicBezTo>
                    <a:cubicBezTo>
                      <a:pt x="652" y="4470"/>
                      <a:pt x="1212" y="4954"/>
                      <a:pt x="1872" y="5079"/>
                    </a:cubicBezTo>
                    <a:cubicBezTo>
                      <a:pt x="1994" y="5104"/>
                      <a:pt x="2117" y="5115"/>
                      <a:pt x="2240" y="5115"/>
                    </a:cubicBezTo>
                    <a:cubicBezTo>
                      <a:pt x="2748" y="5115"/>
                      <a:pt x="3256" y="4919"/>
                      <a:pt x="3693" y="4637"/>
                    </a:cubicBezTo>
                    <a:cubicBezTo>
                      <a:pt x="3852" y="4536"/>
                      <a:pt x="4002" y="4411"/>
                      <a:pt x="4136" y="4277"/>
                    </a:cubicBezTo>
                    <a:cubicBezTo>
                      <a:pt x="4754" y="3659"/>
                      <a:pt x="5022" y="2206"/>
                      <a:pt x="5172" y="1345"/>
                    </a:cubicBez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5343;p50">
                <a:extLst>
                  <a:ext uri="{FF2B5EF4-FFF2-40B4-BE49-F238E27FC236}">
                    <a16:creationId xmlns:a16="http://schemas.microsoft.com/office/drawing/2014/main" id="{4D4E53EA-A7E0-0B77-4BB5-C5A820D19403}"/>
                  </a:ext>
                </a:extLst>
              </p:cNvPr>
              <p:cNvSpPr/>
              <p:nvPr/>
            </p:nvSpPr>
            <p:spPr>
              <a:xfrm>
                <a:off x="14450527" y="3653918"/>
                <a:ext cx="201226" cy="2148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981" extrusionOk="0">
                    <a:moveTo>
                      <a:pt x="677" y="1"/>
                    </a:moveTo>
                    <a:cubicBezTo>
                      <a:pt x="644" y="427"/>
                      <a:pt x="527" y="845"/>
                      <a:pt x="318" y="1212"/>
                    </a:cubicBezTo>
                    <a:lnTo>
                      <a:pt x="0" y="1981"/>
                    </a:lnTo>
                    <a:cubicBezTo>
                      <a:pt x="585" y="1680"/>
                      <a:pt x="1212" y="1471"/>
                      <a:pt x="1855" y="1371"/>
                    </a:cubicBezTo>
                    <a:cubicBezTo>
                      <a:pt x="1634" y="1265"/>
                      <a:pt x="1398" y="1213"/>
                      <a:pt x="1161" y="1213"/>
                    </a:cubicBezTo>
                    <a:cubicBezTo>
                      <a:pt x="948" y="1213"/>
                      <a:pt x="736" y="1255"/>
                      <a:pt x="535" y="1338"/>
                    </a:cubicBezTo>
                    <a:cubicBezTo>
                      <a:pt x="719" y="912"/>
                      <a:pt x="844" y="427"/>
                      <a:pt x="677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5344;p50">
                <a:extLst>
                  <a:ext uri="{FF2B5EF4-FFF2-40B4-BE49-F238E27FC236}">
                    <a16:creationId xmlns:a16="http://schemas.microsoft.com/office/drawing/2014/main" id="{CE8A2B99-F584-C12C-6BD2-1D56D30EDD95}"/>
                  </a:ext>
                </a:extLst>
              </p:cNvPr>
              <p:cNvSpPr/>
              <p:nvPr/>
            </p:nvSpPr>
            <p:spPr>
              <a:xfrm>
                <a:off x="13879609" y="3707940"/>
                <a:ext cx="820198" cy="652818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6018" extrusionOk="0">
                    <a:moveTo>
                      <a:pt x="3851" y="0"/>
                    </a:moveTo>
                    <a:cubicBezTo>
                      <a:pt x="3683" y="0"/>
                      <a:pt x="3510" y="11"/>
                      <a:pt x="3334" y="29"/>
                    </a:cubicBezTo>
                    <a:cubicBezTo>
                      <a:pt x="3083" y="63"/>
                      <a:pt x="2732" y="163"/>
                      <a:pt x="2540" y="338"/>
                    </a:cubicBezTo>
                    <a:cubicBezTo>
                      <a:pt x="2348" y="514"/>
                      <a:pt x="2264" y="848"/>
                      <a:pt x="2423" y="1057"/>
                    </a:cubicBezTo>
                    <a:cubicBezTo>
                      <a:pt x="2143" y="814"/>
                      <a:pt x="1779" y="680"/>
                      <a:pt x="1419" y="680"/>
                    </a:cubicBezTo>
                    <a:cubicBezTo>
                      <a:pt x="1221" y="680"/>
                      <a:pt x="1025" y="720"/>
                      <a:pt x="844" y="806"/>
                    </a:cubicBezTo>
                    <a:cubicBezTo>
                      <a:pt x="301" y="1082"/>
                      <a:pt x="0" y="1667"/>
                      <a:pt x="84" y="2260"/>
                    </a:cubicBezTo>
                    <a:cubicBezTo>
                      <a:pt x="142" y="2561"/>
                      <a:pt x="276" y="2836"/>
                      <a:pt x="485" y="3070"/>
                    </a:cubicBezTo>
                    <a:cubicBezTo>
                      <a:pt x="1019" y="3713"/>
                      <a:pt x="1846" y="4014"/>
                      <a:pt x="2665" y="4073"/>
                    </a:cubicBezTo>
                    <a:cubicBezTo>
                      <a:pt x="2778" y="4081"/>
                      <a:pt x="2891" y="4085"/>
                      <a:pt x="3003" y="4085"/>
                    </a:cubicBezTo>
                    <a:cubicBezTo>
                      <a:pt x="3699" y="4085"/>
                      <a:pt x="4389" y="3941"/>
                      <a:pt x="5080" y="3797"/>
                    </a:cubicBezTo>
                    <a:cubicBezTo>
                      <a:pt x="5247" y="4031"/>
                      <a:pt x="5656" y="4641"/>
                      <a:pt x="5890" y="4816"/>
                    </a:cubicBezTo>
                    <a:cubicBezTo>
                      <a:pt x="5815" y="5150"/>
                      <a:pt x="5765" y="5242"/>
                      <a:pt x="5731" y="5501"/>
                    </a:cubicBezTo>
                    <a:cubicBezTo>
                      <a:pt x="5698" y="5618"/>
                      <a:pt x="5689" y="5735"/>
                      <a:pt x="5706" y="5852"/>
                    </a:cubicBezTo>
                    <a:cubicBezTo>
                      <a:pt x="5741" y="5976"/>
                      <a:pt x="5789" y="6018"/>
                      <a:pt x="5855" y="6018"/>
                    </a:cubicBezTo>
                    <a:cubicBezTo>
                      <a:pt x="5948" y="6018"/>
                      <a:pt x="6074" y="5934"/>
                      <a:pt x="6241" y="5885"/>
                    </a:cubicBezTo>
                    <a:cubicBezTo>
                      <a:pt x="6525" y="5794"/>
                      <a:pt x="6742" y="5543"/>
                      <a:pt x="6901" y="5284"/>
                    </a:cubicBezTo>
                    <a:cubicBezTo>
                      <a:pt x="7343" y="4582"/>
                      <a:pt x="7561" y="3764"/>
                      <a:pt x="7511" y="2945"/>
                    </a:cubicBezTo>
                    <a:cubicBezTo>
                      <a:pt x="7502" y="2644"/>
                      <a:pt x="7435" y="2352"/>
                      <a:pt x="7310" y="2076"/>
                    </a:cubicBezTo>
                    <a:cubicBezTo>
                      <a:pt x="7185" y="1809"/>
                      <a:pt x="7001" y="1483"/>
                      <a:pt x="6667" y="1266"/>
                    </a:cubicBezTo>
                    <a:cubicBezTo>
                      <a:pt x="6460" y="1134"/>
                      <a:pt x="6280" y="1073"/>
                      <a:pt x="6105" y="1073"/>
                    </a:cubicBezTo>
                    <a:cubicBezTo>
                      <a:pt x="5992" y="1073"/>
                      <a:pt x="5880" y="1099"/>
                      <a:pt x="5765" y="1149"/>
                    </a:cubicBezTo>
                    <a:cubicBezTo>
                      <a:pt x="5463" y="286"/>
                      <a:pt x="4731" y="0"/>
                      <a:pt x="3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5345;p50">
                <a:extLst>
                  <a:ext uri="{FF2B5EF4-FFF2-40B4-BE49-F238E27FC236}">
                    <a16:creationId xmlns:a16="http://schemas.microsoft.com/office/drawing/2014/main" id="{EDDCD703-2EC6-001B-4136-EF6FC52D6A68}"/>
                  </a:ext>
                </a:extLst>
              </p:cNvPr>
              <p:cNvSpPr/>
              <p:nvPr/>
            </p:nvSpPr>
            <p:spPr>
              <a:xfrm>
                <a:off x="13879609" y="3780837"/>
                <a:ext cx="820198" cy="57959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343" extrusionOk="0">
                    <a:moveTo>
                      <a:pt x="1412" y="1"/>
                    </a:moveTo>
                    <a:cubicBezTo>
                      <a:pt x="1220" y="1"/>
                      <a:pt x="1019" y="42"/>
                      <a:pt x="844" y="126"/>
                    </a:cubicBezTo>
                    <a:cubicBezTo>
                      <a:pt x="309" y="402"/>
                      <a:pt x="0" y="986"/>
                      <a:pt x="84" y="1579"/>
                    </a:cubicBezTo>
                    <a:cubicBezTo>
                      <a:pt x="142" y="1880"/>
                      <a:pt x="284" y="2164"/>
                      <a:pt x="485" y="2390"/>
                    </a:cubicBezTo>
                    <a:cubicBezTo>
                      <a:pt x="1028" y="3033"/>
                      <a:pt x="1855" y="3342"/>
                      <a:pt x="2665" y="3392"/>
                    </a:cubicBezTo>
                    <a:cubicBezTo>
                      <a:pt x="2778" y="3400"/>
                      <a:pt x="2891" y="3404"/>
                      <a:pt x="3004" y="3404"/>
                    </a:cubicBezTo>
                    <a:cubicBezTo>
                      <a:pt x="3701" y="3404"/>
                      <a:pt x="4396" y="3260"/>
                      <a:pt x="5080" y="3117"/>
                    </a:cubicBezTo>
                    <a:cubicBezTo>
                      <a:pt x="5255" y="3359"/>
                      <a:pt x="5656" y="3969"/>
                      <a:pt x="5890" y="4136"/>
                    </a:cubicBezTo>
                    <a:cubicBezTo>
                      <a:pt x="5823" y="4478"/>
                      <a:pt x="5773" y="4562"/>
                      <a:pt x="5731" y="4829"/>
                    </a:cubicBezTo>
                    <a:cubicBezTo>
                      <a:pt x="5698" y="4946"/>
                      <a:pt x="5698" y="5063"/>
                      <a:pt x="5714" y="5180"/>
                    </a:cubicBezTo>
                    <a:cubicBezTo>
                      <a:pt x="5745" y="5302"/>
                      <a:pt x="5790" y="5343"/>
                      <a:pt x="5853" y="5343"/>
                    </a:cubicBezTo>
                    <a:cubicBezTo>
                      <a:pt x="5944" y="5343"/>
                      <a:pt x="6072" y="5255"/>
                      <a:pt x="6241" y="5205"/>
                    </a:cubicBezTo>
                    <a:cubicBezTo>
                      <a:pt x="6525" y="5122"/>
                      <a:pt x="6742" y="4871"/>
                      <a:pt x="6909" y="4612"/>
                    </a:cubicBezTo>
                    <a:cubicBezTo>
                      <a:pt x="7343" y="3910"/>
                      <a:pt x="7561" y="3092"/>
                      <a:pt x="7511" y="2264"/>
                    </a:cubicBezTo>
                    <a:cubicBezTo>
                      <a:pt x="7502" y="1964"/>
                      <a:pt x="7435" y="1671"/>
                      <a:pt x="7318" y="1404"/>
                    </a:cubicBezTo>
                    <a:lnTo>
                      <a:pt x="7310" y="1387"/>
                    </a:lnTo>
                    <a:lnTo>
                      <a:pt x="7310" y="1387"/>
                    </a:lnTo>
                    <a:cubicBezTo>
                      <a:pt x="7377" y="2081"/>
                      <a:pt x="7143" y="2699"/>
                      <a:pt x="6399" y="2916"/>
                    </a:cubicBezTo>
                    <a:cubicBezTo>
                      <a:pt x="6147" y="2979"/>
                      <a:pt x="5890" y="3009"/>
                      <a:pt x="5632" y="3009"/>
                    </a:cubicBezTo>
                    <a:cubicBezTo>
                      <a:pt x="5548" y="3009"/>
                      <a:pt x="5464" y="3006"/>
                      <a:pt x="5380" y="3000"/>
                    </a:cubicBezTo>
                    <a:cubicBezTo>
                      <a:pt x="5286" y="2995"/>
                      <a:pt x="5192" y="2993"/>
                      <a:pt x="5098" y="2993"/>
                    </a:cubicBezTo>
                    <a:cubicBezTo>
                      <a:pt x="4739" y="2993"/>
                      <a:pt x="4377" y="3019"/>
                      <a:pt x="4018" y="3019"/>
                    </a:cubicBezTo>
                    <a:cubicBezTo>
                      <a:pt x="3951" y="3019"/>
                      <a:pt x="3885" y="3018"/>
                      <a:pt x="3818" y="3016"/>
                    </a:cubicBezTo>
                    <a:cubicBezTo>
                      <a:pt x="2983" y="2983"/>
                      <a:pt x="1989" y="2674"/>
                      <a:pt x="1412" y="2031"/>
                    </a:cubicBezTo>
                    <a:cubicBezTo>
                      <a:pt x="911" y="1446"/>
                      <a:pt x="911" y="585"/>
                      <a:pt x="1412" y="1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5346;p50">
                <a:extLst>
                  <a:ext uri="{FF2B5EF4-FFF2-40B4-BE49-F238E27FC236}">
                    <a16:creationId xmlns:a16="http://schemas.microsoft.com/office/drawing/2014/main" id="{316CAE8E-10B5-4D72-BBAF-A3B5CD20DE78}"/>
                  </a:ext>
                </a:extLst>
              </p:cNvPr>
              <p:cNvSpPr/>
              <p:nvPr/>
            </p:nvSpPr>
            <p:spPr>
              <a:xfrm>
                <a:off x="14505525" y="4218653"/>
                <a:ext cx="129088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489" extrusionOk="0">
                    <a:moveTo>
                      <a:pt x="785" y="1"/>
                    </a:moveTo>
                    <a:cubicBezTo>
                      <a:pt x="643" y="1"/>
                      <a:pt x="510" y="100"/>
                      <a:pt x="421" y="217"/>
                    </a:cubicBezTo>
                    <a:cubicBezTo>
                      <a:pt x="295" y="367"/>
                      <a:pt x="212" y="559"/>
                      <a:pt x="187" y="760"/>
                    </a:cubicBezTo>
                    <a:cubicBezTo>
                      <a:pt x="1" y="1365"/>
                      <a:pt x="150" y="1489"/>
                      <a:pt x="327" y="1489"/>
                    </a:cubicBezTo>
                    <a:cubicBezTo>
                      <a:pt x="397" y="1489"/>
                      <a:pt x="470" y="1470"/>
                      <a:pt x="529" y="1453"/>
                    </a:cubicBezTo>
                    <a:cubicBezTo>
                      <a:pt x="730" y="1378"/>
                      <a:pt x="905" y="1228"/>
                      <a:pt x="1005" y="1044"/>
                    </a:cubicBezTo>
                    <a:cubicBezTo>
                      <a:pt x="1147" y="818"/>
                      <a:pt x="1189" y="551"/>
                      <a:pt x="1122" y="292"/>
                    </a:cubicBezTo>
                    <a:cubicBezTo>
                      <a:pt x="1089" y="167"/>
                      <a:pt x="997" y="58"/>
                      <a:pt x="880" y="16"/>
                    </a:cubicBezTo>
                    <a:cubicBezTo>
                      <a:pt x="848" y="6"/>
                      <a:pt x="817" y="1"/>
                      <a:pt x="785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5347;p50">
                <a:extLst>
                  <a:ext uri="{FF2B5EF4-FFF2-40B4-BE49-F238E27FC236}">
                    <a16:creationId xmlns:a16="http://schemas.microsoft.com/office/drawing/2014/main" id="{016C0BB2-8D4F-8E36-117C-F5B79F580801}"/>
                  </a:ext>
                </a:extLst>
              </p:cNvPr>
              <p:cNvSpPr/>
              <p:nvPr/>
            </p:nvSpPr>
            <p:spPr>
              <a:xfrm>
                <a:off x="14531125" y="4259224"/>
                <a:ext cx="68124" cy="81358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50" extrusionOk="0">
                    <a:moveTo>
                      <a:pt x="445" y="0"/>
                    </a:moveTo>
                    <a:cubicBezTo>
                      <a:pt x="361" y="0"/>
                      <a:pt x="281" y="41"/>
                      <a:pt x="235" y="110"/>
                    </a:cubicBezTo>
                    <a:cubicBezTo>
                      <a:pt x="168" y="185"/>
                      <a:pt x="126" y="286"/>
                      <a:pt x="118" y="386"/>
                    </a:cubicBezTo>
                    <a:lnTo>
                      <a:pt x="1" y="653"/>
                    </a:lnTo>
                    <a:cubicBezTo>
                      <a:pt x="50" y="715"/>
                      <a:pt x="128" y="749"/>
                      <a:pt x="208" y="749"/>
                    </a:cubicBezTo>
                    <a:cubicBezTo>
                      <a:pt x="237" y="749"/>
                      <a:pt x="265" y="745"/>
                      <a:pt x="293" y="737"/>
                    </a:cubicBezTo>
                    <a:cubicBezTo>
                      <a:pt x="393" y="695"/>
                      <a:pt x="477" y="628"/>
                      <a:pt x="527" y="528"/>
                    </a:cubicBezTo>
                    <a:cubicBezTo>
                      <a:pt x="602" y="419"/>
                      <a:pt x="627" y="277"/>
                      <a:pt x="594" y="152"/>
                    </a:cubicBezTo>
                    <a:cubicBezTo>
                      <a:pt x="577" y="85"/>
                      <a:pt x="527" y="27"/>
                      <a:pt x="469" y="1"/>
                    </a:cubicBezTo>
                    <a:cubicBezTo>
                      <a:pt x="461" y="1"/>
                      <a:pt x="453" y="0"/>
                      <a:pt x="44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5348;p50">
                <a:extLst>
                  <a:ext uri="{FF2B5EF4-FFF2-40B4-BE49-F238E27FC236}">
                    <a16:creationId xmlns:a16="http://schemas.microsoft.com/office/drawing/2014/main" id="{7CFC1FA2-114B-DE9F-4536-23C6EC1D402D}"/>
                  </a:ext>
                </a:extLst>
              </p:cNvPr>
              <p:cNvSpPr/>
              <p:nvPr/>
            </p:nvSpPr>
            <p:spPr>
              <a:xfrm>
                <a:off x="13987436" y="4198259"/>
                <a:ext cx="97955" cy="142322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12" extrusionOk="0">
                    <a:moveTo>
                      <a:pt x="321" y="0"/>
                    </a:moveTo>
                    <a:cubicBezTo>
                      <a:pt x="289" y="0"/>
                      <a:pt x="257" y="9"/>
                      <a:pt x="226" y="29"/>
                    </a:cubicBezTo>
                    <a:cubicBezTo>
                      <a:pt x="126" y="96"/>
                      <a:pt x="67" y="204"/>
                      <a:pt x="50" y="321"/>
                    </a:cubicBezTo>
                    <a:cubicBezTo>
                      <a:pt x="0" y="547"/>
                      <a:pt x="34" y="789"/>
                      <a:pt x="142" y="998"/>
                    </a:cubicBezTo>
                    <a:cubicBezTo>
                      <a:pt x="209" y="1148"/>
                      <a:pt x="335" y="1257"/>
                      <a:pt x="485" y="1307"/>
                    </a:cubicBezTo>
                    <a:cubicBezTo>
                      <a:pt x="504" y="1310"/>
                      <a:pt x="523" y="1311"/>
                      <a:pt x="542" y="1311"/>
                    </a:cubicBezTo>
                    <a:cubicBezTo>
                      <a:pt x="696" y="1311"/>
                      <a:pt x="836" y="1222"/>
                      <a:pt x="903" y="1073"/>
                    </a:cubicBezTo>
                    <a:lnTo>
                      <a:pt x="727" y="622"/>
                    </a:lnTo>
                    <a:cubicBezTo>
                      <a:pt x="710" y="455"/>
                      <a:pt x="652" y="288"/>
                      <a:pt x="552" y="154"/>
                    </a:cubicBezTo>
                    <a:cubicBezTo>
                      <a:pt x="496" y="68"/>
                      <a:pt x="409" y="0"/>
                      <a:pt x="321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5349;p50">
                <a:extLst>
                  <a:ext uri="{FF2B5EF4-FFF2-40B4-BE49-F238E27FC236}">
                    <a16:creationId xmlns:a16="http://schemas.microsoft.com/office/drawing/2014/main" id="{0C303A92-2D3F-6847-AC13-CB630BAF4433}"/>
                  </a:ext>
                </a:extLst>
              </p:cNvPr>
              <p:cNvSpPr/>
              <p:nvPr/>
            </p:nvSpPr>
            <p:spPr>
              <a:xfrm>
                <a:off x="14012820" y="4233948"/>
                <a:ext cx="49900" cy="7268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670" extrusionOk="0">
                    <a:moveTo>
                      <a:pt x="165" y="0"/>
                    </a:moveTo>
                    <a:cubicBezTo>
                      <a:pt x="147" y="0"/>
                      <a:pt x="128" y="5"/>
                      <a:pt x="109" y="17"/>
                    </a:cubicBezTo>
                    <a:cubicBezTo>
                      <a:pt x="67" y="51"/>
                      <a:pt x="34" y="101"/>
                      <a:pt x="25" y="168"/>
                    </a:cubicBezTo>
                    <a:cubicBezTo>
                      <a:pt x="0" y="285"/>
                      <a:pt x="17" y="402"/>
                      <a:pt x="67" y="510"/>
                    </a:cubicBezTo>
                    <a:cubicBezTo>
                      <a:pt x="101" y="585"/>
                      <a:pt x="167" y="644"/>
                      <a:pt x="251" y="669"/>
                    </a:cubicBezTo>
                    <a:cubicBezTo>
                      <a:pt x="257" y="669"/>
                      <a:pt x="263" y="670"/>
                      <a:pt x="269" y="670"/>
                    </a:cubicBezTo>
                    <a:cubicBezTo>
                      <a:pt x="346" y="670"/>
                      <a:pt x="421" y="622"/>
                      <a:pt x="460" y="552"/>
                    </a:cubicBezTo>
                    <a:lnTo>
                      <a:pt x="368" y="318"/>
                    </a:lnTo>
                    <a:cubicBezTo>
                      <a:pt x="360" y="234"/>
                      <a:pt x="326" y="151"/>
                      <a:pt x="284" y="76"/>
                    </a:cubicBezTo>
                    <a:cubicBezTo>
                      <a:pt x="254" y="34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5350;p50">
                <a:extLst>
                  <a:ext uri="{FF2B5EF4-FFF2-40B4-BE49-F238E27FC236}">
                    <a16:creationId xmlns:a16="http://schemas.microsoft.com/office/drawing/2014/main" id="{4C0A7DDF-7AE7-3EEB-43F8-732DA48B56D8}"/>
                  </a:ext>
                </a:extLst>
              </p:cNvPr>
              <p:cNvSpPr/>
              <p:nvPr/>
            </p:nvSpPr>
            <p:spPr>
              <a:xfrm>
                <a:off x="13369331" y="5129758"/>
                <a:ext cx="403428" cy="231166"/>
              </a:xfrm>
              <a:custGeom>
                <a:avLst/>
                <a:gdLst/>
                <a:ahLst/>
                <a:cxnLst/>
                <a:rect l="l" t="t" r="r" b="b"/>
                <a:pathLst>
                  <a:path w="3719" h="2131" extrusionOk="0">
                    <a:moveTo>
                      <a:pt x="856" y="0"/>
                    </a:moveTo>
                    <a:cubicBezTo>
                      <a:pt x="825" y="0"/>
                      <a:pt x="803" y="29"/>
                      <a:pt x="803" y="63"/>
                    </a:cubicBezTo>
                    <a:cubicBezTo>
                      <a:pt x="836" y="322"/>
                      <a:pt x="1396" y="464"/>
                      <a:pt x="1580" y="748"/>
                    </a:cubicBezTo>
                    <a:cubicBezTo>
                      <a:pt x="1605" y="773"/>
                      <a:pt x="1613" y="807"/>
                      <a:pt x="1613" y="840"/>
                    </a:cubicBezTo>
                    <a:cubicBezTo>
                      <a:pt x="1597" y="890"/>
                      <a:pt x="1546" y="907"/>
                      <a:pt x="1496" y="924"/>
                    </a:cubicBezTo>
                    <a:cubicBezTo>
                      <a:pt x="1377" y="954"/>
                      <a:pt x="1272" y="969"/>
                      <a:pt x="1179" y="969"/>
                    </a:cubicBezTo>
                    <a:cubicBezTo>
                      <a:pt x="862" y="969"/>
                      <a:pt x="682" y="792"/>
                      <a:pt x="527" y="431"/>
                    </a:cubicBezTo>
                    <a:cubicBezTo>
                      <a:pt x="527" y="428"/>
                      <a:pt x="525" y="427"/>
                      <a:pt x="522" y="427"/>
                    </a:cubicBezTo>
                    <a:cubicBezTo>
                      <a:pt x="483" y="427"/>
                      <a:pt x="224" y="700"/>
                      <a:pt x="193" y="731"/>
                    </a:cubicBezTo>
                    <a:cubicBezTo>
                      <a:pt x="160" y="773"/>
                      <a:pt x="1" y="924"/>
                      <a:pt x="110" y="1283"/>
                    </a:cubicBezTo>
                    <a:cubicBezTo>
                      <a:pt x="260" y="1809"/>
                      <a:pt x="377" y="1893"/>
                      <a:pt x="903" y="2043"/>
                    </a:cubicBezTo>
                    <a:cubicBezTo>
                      <a:pt x="1121" y="2107"/>
                      <a:pt x="1343" y="2130"/>
                      <a:pt x="1566" y="2130"/>
                    </a:cubicBezTo>
                    <a:cubicBezTo>
                      <a:pt x="2163" y="2130"/>
                      <a:pt x="2775" y="1964"/>
                      <a:pt x="3377" y="1964"/>
                    </a:cubicBezTo>
                    <a:cubicBezTo>
                      <a:pt x="3491" y="1964"/>
                      <a:pt x="3605" y="1970"/>
                      <a:pt x="3718" y="1985"/>
                    </a:cubicBezTo>
                    <a:lnTo>
                      <a:pt x="3251" y="873"/>
                    </a:lnTo>
                    <a:cubicBezTo>
                      <a:pt x="2983" y="865"/>
                      <a:pt x="2716" y="807"/>
                      <a:pt x="2457" y="723"/>
                    </a:cubicBezTo>
                    <a:cubicBezTo>
                      <a:pt x="2282" y="640"/>
                      <a:pt x="2114" y="548"/>
                      <a:pt x="1947" y="447"/>
                    </a:cubicBezTo>
                    <a:cubicBezTo>
                      <a:pt x="1605" y="264"/>
                      <a:pt x="1246" y="113"/>
                      <a:pt x="878" y="5"/>
                    </a:cubicBezTo>
                    <a:cubicBezTo>
                      <a:pt x="871" y="2"/>
                      <a:pt x="863" y="0"/>
                      <a:pt x="856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5351;p50">
                <a:extLst>
                  <a:ext uri="{FF2B5EF4-FFF2-40B4-BE49-F238E27FC236}">
                    <a16:creationId xmlns:a16="http://schemas.microsoft.com/office/drawing/2014/main" id="{C5F3532A-DD14-9081-5A19-009452006C1B}"/>
                  </a:ext>
                </a:extLst>
              </p:cNvPr>
              <p:cNvSpPr/>
              <p:nvPr/>
            </p:nvSpPr>
            <p:spPr>
              <a:xfrm>
                <a:off x="13614056" y="4761367"/>
                <a:ext cx="939849" cy="684710"/>
              </a:xfrm>
              <a:custGeom>
                <a:avLst/>
                <a:gdLst/>
                <a:ahLst/>
                <a:cxnLst/>
                <a:rect l="l" t="t" r="r" b="b"/>
                <a:pathLst>
                  <a:path w="8664" h="6312" extrusionOk="0">
                    <a:moveTo>
                      <a:pt x="7870" y="1"/>
                    </a:moveTo>
                    <a:cubicBezTo>
                      <a:pt x="6550" y="635"/>
                      <a:pt x="5690" y="1989"/>
                      <a:pt x="4378" y="2657"/>
                    </a:cubicBezTo>
                    <a:cubicBezTo>
                      <a:pt x="3234" y="3242"/>
                      <a:pt x="1855" y="3234"/>
                      <a:pt x="686" y="3793"/>
                    </a:cubicBezTo>
                    <a:cubicBezTo>
                      <a:pt x="560" y="3843"/>
                      <a:pt x="452" y="3919"/>
                      <a:pt x="368" y="4019"/>
                    </a:cubicBezTo>
                    <a:cubicBezTo>
                      <a:pt x="293" y="4127"/>
                      <a:pt x="234" y="4253"/>
                      <a:pt x="218" y="4386"/>
                    </a:cubicBezTo>
                    <a:lnTo>
                      <a:pt x="59" y="4971"/>
                    </a:lnTo>
                    <a:cubicBezTo>
                      <a:pt x="17" y="5097"/>
                      <a:pt x="1" y="5230"/>
                      <a:pt x="17" y="5364"/>
                    </a:cubicBezTo>
                    <a:cubicBezTo>
                      <a:pt x="67" y="5648"/>
                      <a:pt x="351" y="5823"/>
                      <a:pt x="619" y="5924"/>
                    </a:cubicBezTo>
                    <a:cubicBezTo>
                      <a:pt x="1362" y="6216"/>
                      <a:pt x="2164" y="6291"/>
                      <a:pt x="2958" y="6308"/>
                    </a:cubicBezTo>
                    <a:cubicBezTo>
                      <a:pt x="3075" y="6310"/>
                      <a:pt x="3192" y="6312"/>
                      <a:pt x="3309" y="6312"/>
                    </a:cubicBezTo>
                    <a:cubicBezTo>
                      <a:pt x="4315" y="6312"/>
                      <a:pt x="5331" y="6207"/>
                      <a:pt x="6266" y="5840"/>
                    </a:cubicBezTo>
                    <a:cubicBezTo>
                      <a:pt x="7310" y="5431"/>
                      <a:pt x="8246" y="4662"/>
                      <a:pt x="8664" y="3626"/>
                    </a:cubicBezTo>
                    <a:lnTo>
                      <a:pt x="78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5352;p50">
                <a:extLst>
                  <a:ext uri="{FF2B5EF4-FFF2-40B4-BE49-F238E27FC236}">
                    <a16:creationId xmlns:a16="http://schemas.microsoft.com/office/drawing/2014/main" id="{3F133100-C144-77D9-74D2-03E93B86EB9E}"/>
                  </a:ext>
                </a:extLst>
              </p:cNvPr>
              <p:cNvSpPr/>
              <p:nvPr/>
            </p:nvSpPr>
            <p:spPr>
              <a:xfrm>
                <a:off x="13806170" y="5419502"/>
                <a:ext cx="558334" cy="445734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4109" extrusionOk="0">
                    <a:moveTo>
                      <a:pt x="3132" y="0"/>
                    </a:moveTo>
                    <a:cubicBezTo>
                      <a:pt x="3115" y="0"/>
                      <a:pt x="3099" y="5"/>
                      <a:pt x="3083" y="15"/>
                    </a:cubicBezTo>
                    <a:cubicBezTo>
                      <a:pt x="2615" y="349"/>
                      <a:pt x="2173" y="717"/>
                      <a:pt x="1780" y="1135"/>
                    </a:cubicBezTo>
                    <a:cubicBezTo>
                      <a:pt x="1596" y="1352"/>
                      <a:pt x="1396" y="1561"/>
                      <a:pt x="1195" y="1753"/>
                    </a:cubicBezTo>
                    <a:cubicBezTo>
                      <a:pt x="886" y="2012"/>
                      <a:pt x="544" y="2806"/>
                      <a:pt x="176" y="2964"/>
                    </a:cubicBezTo>
                    <a:lnTo>
                      <a:pt x="1" y="4109"/>
                    </a:lnTo>
                    <a:cubicBezTo>
                      <a:pt x="1279" y="3507"/>
                      <a:pt x="2833" y="3699"/>
                      <a:pt x="3994" y="2897"/>
                    </a:cubicBezTo>
                    <a:cubicBezTo>
                      <a:pt x="4654" y="2438"/>
                      <a:pt x="5113" y="1728"/>
                      <a:pt x="5138" y="918"/>
                    </a:cubicBezTo>
                    <a:cubicBezTo>
                      <a:pt x="5147" y="859"/>
                      <a:pt x="5113" y="801"/>
                      <a:pt x="5055" y="767"/>
                    </a:cubicBezTo>
                    <a:cubicBezTo>
                      <a:pt x="5038" y="757"/>
                      <a:pt x="5021" y="753"/>
                      <a:pt x="5005" y="753"/>
                    </a:cubicBezTo>
                    <a:cubicBezTo>
                      <a:pt x="4967" y="753"/>
                      <a:pt x="4931" y="777"/>
                      <a:pt x="4896" y="801"/>
                    </a:cubicBezTo>
                    <a:cubicBezTo>
                      <a:pt x="4228" y="1268"/>
                      <a:pt x="3451" y="1544"/>
                      <a:pt x="2632" y="1594"/>
                    </a:cubicBezTo>
                    <a:cubicBezTo>
                      <a:pt x="2617" y="1596"/>
                      <a:pt x="2601" y="1597"/>
                      <a:pt x="2585" y="1597"/>
                    </a:cubicBezTo>
                    <a:cubicBezTo>
                      <a:pt x="2524" y="1597"/>
                      <a:pt x="2465" y="1582"/>
                      <a:pt x="2432" y="1536"/>
                    </a:cubicBezTo>
                    <a:cubicBezTo>
                      <a:pt x="2415" y="1486"/>
                      <a:pt x="2415" y="1435"/>
                      <a:pt x="2432" y="1385"/>
                    </a:cubicBezTo>
                    <a:cubicBezTo>
                      <a:pt x="2565" y="909"/>
                      <a:pt x="3292" y="450"/>
                      <a:pt x="3217" y="65"/>
                    </a:cubicBezTo>
                    <a:cubicBezTo>
                      <a:pt x="3205" y="25"/>
                      <a:pt x="3170" y="0"/>
                      <a:pt x="313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5353;p50">
                <a:extLst>
                  <a:ext uri="{FF2B5EF4-FFF2-40B4-BE49-F238E27FC236}">
                    <a16:creationId xmlns:a16="http://schemas.microsoft.com/office/drawing/2014/main" id="{2CA20193-BEA4-47AF-ED41-4F5DA4ABEE4E}"/>
                  </a:ext>
                </a:extLst>
              </p:cNvPr>
              <p:cNvSpPr/>
              <p:nvPr/>
            </p:nvSpPr>
            <p:spPr>
              <a:xfrm>
                <a:off x="12358971" y="4620021"/>
                <a:ext cx="1573249" cy="1711341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15776" extrusionOk="0">
                    <a:moveTo>
                      <a:pt x="2506" y="0"/>
                    </a:moveTo>
                    <a:cubicBezTo>
                      <a:pt x="1479" y="435"/>
                      <a:pt x="1028" y="2030"/>
                      <a:pt x="794" y="3116"/>
                    </a:cubicBezTo>
                    <a:cubicBezTo>
                      <a:pt x="0" y="6734"/>
                      <a:pt x="25" y="10677"/>
                      <a:pt x="1729" y="13968"/>
                    </a:cubicBezTo>
                    <a:cubicBezTo>
                      <a:pt x="1997" y="14478"/>
                      <a:pt x="2314" y="14979"/>
                      <a:pt x="2790" y="15297"/>
                    </a:cubicBezTo>
                    <a:cubicBezTo>
                      <a:pt x="3233" y="15581"/>
                      <a:pt x="3759" y="15681"/>
                      <a:pt x="4277" y="15731"/>
                    </a:cubicBezTo>
                    <a:cubicBezTo>
                      <a:pt x="4601" y="15761"/>
                      <a:pt x="4925" y="15776"/>
                      <a:pt x="5249" y="15776"/>
                    </a:cubicBezTo>
                    <a:cubicBezTo>
                      <a:pt x="6440" y="15776"/>
                      <a:pt x="7631" y="15582"/>
                      <a:pt x="8780" y="15280"/>
                    </a:cubicBezTo>
                    <a:cubicBezTo>
                      <a:pt x="10459" y="14845"/>
                      <a:pt x="12130" y="14152"/>
                      <a:pt x="13383" y="12941"/>
                    </a:cubicBezTo>
                    <a:cubicBezTo>
                      <a:pt x="13726" y="12598"/>
                      <a:pt x="14043" y="12222"/>
                      <a:pt x="14202" y="11763"/>
                    </a:cubicBezTo>
                    <a:cubicBezTo>
                      <a:pt x="14503" y="10877"/>
                      <a:pt x="14144" y="9908"/>
                      <a:pt x="13784" y="9039"/>
                    </a:cubicBezTo>
                    <a:cubicBezTo>
                      <a:pt x="13759" y="8956"/>
                      <a:pt x="13709" y="8889"/>
                      <a:pt x="13651" y="8831"/>
                    </a:cubicBezTo>
                    <a:cubicBezTo>
                      <a:pt x="13586" y="8800"/>
                      <a:pt x="13514" y="8785"/>
                      <a:pt x="13443" y="8785"/>
                    </a:cubicBezTo>
                    <a:cubicBezTo>
                      <a:pt x="13395" y="8785"/>
                      <a:pt x="13347" y="8792"/>
                      <a:pt x="13300" y="8805"/>
                    </a:cubicBezTo>
                    <a:lnTo>
                      <a:pt x="6608" y="10150"/>
                    </a:lnTo>
                    <a:cubicBezTo>
                      <a:pt x="6534" y="10166"/>
                      <a:pt x="6454" y="10180"/>
                      <a:pt x="6378" y="10180"/>
                    </a:cubicBezTo>
                    <a:cubicBezTo>
                      <a:pt x="6290" y="10180"/>
                      <a:pt x="6207" y="10162"/>
                      <a:pt x="6140" y="10109"/>
                    </a:cubicBezTo>
                    <a:cubicBezTo>
                      <a:pt x="6040" y="10017"/>
                      <a:pt x="5982" y="9883"/>
                      <a:pt x="5973" y="9749"/>
                    </a:cubicBezTo>
                    <a:cubicBezTo>
                      <a:pt x="5823" y="9006"/>
                      <a:pt x="5714" y="8254"/>
                      <a:pt x="5639" y="7494"/>
                    </a:cubicBezTo>
                    <a:cubicBezTo>
                      <a:pt x="5539" y="6441"/>
                      <a:pt x="5505" y="5389"/>
                      <a:pt x="5255" y="4361"/>
                    </a:cubicBezTo>
                    <a:cubicBezTo>
                      <a:pt x="4912" y="2941"/>
                      <a:pt x="3718" y="1011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63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019093" y="42238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nội?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ngoại?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613139" y="2315468"/>
            <a:ext cx="6465330" cy="338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2B4F4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03919" y="2565321"/>
            <a:ext cx="6590832" cy="2785629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cách xưng hô bên nội bên ngoại</a:t>
            </a:r>
            <a:endParaRPr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C0555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Arial"/>
                <a:sym typeface="Arial"/>
              </a:rPr>
              <a:t>Hoạt động 2: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555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oogle Shape;5232;p50">
            <a:extLst>
              <a:ext uri="{FF2B5EF4-FFF2-40B4-BE49-F238E27FC236}">
                <a16:creationId xmlns:a16="http://schemas.microsoft.com/office/drawing/2014/main" id="{2252F072-BE77-B057-A680-2965823B1B61}"/>
              </a:ext>
            </a:extLst>
          </p:cNvPr>
          <p:cNvGrpSpPr/>
          <p:nvPr/>
        </p:nvGrpSpPr>
        <p:grpSpPr>
          <a:xfrm>
            <a:off x="307118" y="1711843"/>
            <a:ext cx="5732175" cy="4668836"/>
            <a:chOff x="4677984" y="1950276"/>
            <a:chExt cx="4748578" cy="3544435"/>
          </a:xfrm>
        </p:grpSpPr>
        <p:sp>
          <p:nvSpPr>
            <p:cNvPr id="4" name="Google Shape;5233;p50">
              <a:extLst>
                <a:ext uri="{FF2B5EF4-FFF2-40B4-BE49-F238E27FC236}">
                  <a16:creationId xmlns:a16="http://schemas.microsoft.com/office/drawing/2014/main" id="{40B71DDA-5675-D065-8121-2FAD694480C0}"/>
                </a:ext>
              </a:extLst>
            </p:cNvPr>
            <p:cNvSpPr/>
            <p:nvPr/>
          </p:nvSpPr>
          <p:spPr>
            <a:xfrm>
              <a:off x="5320578" y="2225724"/>
              <a:ext cx="3208168" cy="3207308"/>
            </a:xfrm>
            <a:custGeom>
              <a:avLst/>
              <a:gdLst/>
              <a:ahLst/>
              <a:cxnLst/>
              <a:rect l="l" t="t" r="r" b="b"/>
              <a:pathLst>
                <a:path w="33560" h="33551" extrusionOk="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70D0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oogle Shape;5234;p50">
              <a:extLst>
                <a:ext uri="{FF2B5EF4-FFF2-40B4-BE49-F238E27FC236}">
                  <a16:creationId xmlns:a16="http://schemas.microsoft.com/office/drawing/2014/main" id="{BDEC60F0-D546-0EED-1273-0B7E06E441BE}"/>
                </a:ext>
              </a:extLst>
            </p:cNvPr>
            <p:cNvGrpSpPr/>
            <p:nvPr/>
          </p:nvGrpSpPr>
          <p:grpSpPr>
            <a:xfrm>
              <a:off x="4677984" y="1950276"/>
              <a:ext cx="4748578" cy="3446142"/>
              <a:chOff x="4677984" y="1950276"/>
              <a:chExt cx="4748578" cy="3446142"/>
            </a:xfrm>
          </p:grpSpPr>
          <p:grpSp>
            <p:nvGrpSpPr>
              <p:cNvPr id="1841" name="Google Shape;5235;p50">
                <a:extLst>
                  <a:ext uri="{FF2B5EF4-FFF2-40B4-BE49-F238E27FC236}">
                    <a16:creationId xmlns:a16="http://schemas.microsoft.com/office/drawing/2014/main" id="{EC5B9642-BC22-0792-6E01-BAF91714A33B}"/>
                  </a:ext>
                </a:extLst>
              </p:cNvPr>
              <p:cNvGrpSpPr/>
              <p:nvPr/>
            </p:nvGrpSpPr>
            <p:grpSpPr>
              <a:xfrm rot="-1150073">
                <a:off x="5044290" y="2109783"/>
                <a:ext cx="1387923" cy="2465630"/>
                <a:chOff x="593002" y="2042708"/>
                <a:chExt cx="1261647" cy="2241302"/>
              </a:xfrm>
            </p:grpSpPr>
            <p:grpSp>
              <p:nvGrpSpPr>
                <p:cNvPr id="168" name="Google Shape;5236;p50">
                  <a:extLst>
                    <a:ext uri="{FF2B5EF4-FFF2-40B4-BE49-F238E27FC236}">
                      <a16:creationId xmlns:a16="http://schemas.microsoft.com/office/drawing/2014/main" id="{A284D9D1-F59E-8D0C-1E94-B1A81CF2101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76" name="Google Shape;5237;p50">
                    <a:extLst>
                      <a:ext uri="{FF2B5EF4-FFF2-40B4-BE49-F238E27FC236}">
                        <a16:creationId xmlns:a16="http://schemas.microsoft.com/office/drawing/2014/main" id="{ACE3B7FA-CF41-FB24-6F6D-3460E10746C0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Google Shape;5238;p50">
                    <a:extLst>
                      <a:ext uri="{FF2B5EF4-FFF2-40B4-BE49-F238E27FC236}">
                        <a16:creationId xmlns:a16="http://schemas.microsoft.com/office/drawing/2014/main" id="{74D6F472-A6A9-74A8-0FBF-0FBD7A559AD8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Google Shape;5239;p50">
                    <a:extLst>
                      <a:ext uri="{FF2B5EF4-FFF2-40B4-BE49-F238E27FC236}">
                        <a16:creationId xmlns:a16="http://schemas.microsoft.com/office/drawing/2014/main" id="{AAC608C7-BBED-6E07-6A72-650878B2E1A3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Google Shape;5240;p50">
                    <a:extLst>
                      <a:ext uri="{FF2B5EF4-FFF2-40B4-BE49-F238E27FC236}">
                        <a16:creationId xmlns:a16="http://schemas.microsoft.com/office/drawing/2014/main" id="{7B9449CA-E0E6-E81D-D4C5-C11D9C40E08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Google Shape;5241;p50">
                    <a:extLst>
                      <a:ext uri="{FF2B5EF4-FFF2-40B4-BE49-F238E27FC236}">
                        <a16:creationId xmlns:a16="http://schemas.microsoft.com/office/drawing/2014/main" id="{75AA7D94-8B48-80AD-FA25-71122F37C397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Google Shape;5242;p50">
                    <a:extLst>
                      <a:ext uri="{FF2B5EF4-FFF2-40B4-BE49-F238E27FC236}">
                        <a16:creationId xmlns:a16="http://schemas.microsoft.com/office/drawing/2014/main" id="{05EA48DC-1A19-D742-92FD-A02ABB36DAC1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Google Shape;5243;p50">
                    <a:extLst>
                      <a:ext uri="{FF2B5EF4-FFF2-40B4-BE49-F238E27FC236}">
                        <a16:creationId xmlns:a16="http://schemas.microsoft.com/office/drawing/2014/main" id="{01020F6D-643E-AD86-1480-A3D613EC3FD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Google Shape;5244;p50">
                    <a:extLst>
                      <a:ext uri="{FF2B5EF4-FFF2-40B4-BE49-F238E27FC236}">
                        <a16:creationId xmlns:a16="http://schemas.microsoft.com/office/drawing/2014/main" id="{48573859-D3A4-475E-EC27-F353F84DC426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6" name="Google Shape;5245;p50">
                    <a:extLst>
                      <a:ext uri="{FF2B5EF4-FFF2-40B4-BE49-F238E27FC236}">
                        <a16:creationId xmlns:a16="http://schemas.microsoft.com/office/drawing/2014/main" id="{AF8A007A-8388-7ED0-D19D-B1003D250416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7" name="Google Shape;5246;p50">
                    <a:extLst>
                      <a:ext uri="{FF2B5EF4-FFF2-40B4-BE49-F238E27FC236}">
                        <a16:creationId xmlns:a16="http://schemas.microsoft.com/office/drawing/2014/main" id="{0EE585A4-7036-AC87-88D4-7E957CD6525B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8" name="Google Shape;5247;p50">
                    <a:extLst>
                      <a:ext uri="{FF2B5EF4-FFF2-40B4-BE49-F238E27FC236}">
                        <a16:creationId xmlns:a16="http://schemas.microsoft.com/office/drawing/2014/main" id="{95B676DE-DB03-FE78-A257-A282D342C960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" name="Google Shape;5248;p50">
                  <a:extLst>
                    <a:ext uri="{FF2B5EF4-FFF2-40B4-BE49-F238E27FC236}">
                      <a16:creationId xmlns:a16="http://schemas.microsoft.com/office/drawing/2014/main" id="{9394F144-E970-B5FC-5345-5E4574983B1C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170" name="Google Shape;5249;p50">
                    <a:extLst>
                      <a:ext uri="{FF2B5EF4-FFF2-40B4-BE49-F238E27FC236}">
                        <a16:creationId xmlns:a16="http://schemas.microsoft.com/office/drawing/2014/main" id="{A283F0FF-A79B-9EB8-BAD7-58B7B073E36E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Google Shape;5250;p50">
                    <a:extLst>
                      <a:ext uri="{FF2B5EF4-FFF2-40B4-BE49-F238E27FC236}">
                        <a16:creationId xmlns:a16="http://schemas.microsoft.com/office/drawing/2014/main" id="{BD95738A-A042-EF4A-412B-A0648AE0D46D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Google Shape;5251;p50">
                    <a:extLst>
                      <a:ext uri="{FF2B5EF4-FFF2-40B4-BE49-F238E27FC236}">
                        <a16:creationId xmlns:a16="http://schemas.microsoft.com/office/drawing/2014/main" id="{80F3EE09-1465-39FC-87DD-F4A6E0482A32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Google Shape;5252;p50">
                    <a:extLst>
                      <a:ext uri="{FF2B5EF4-FFF2-40B4-BE49-F238E27FC236}">
                        <a16:creationId xmlns:a16="http://schemas.microsoft.com/office/drawing/2014/main" id="{E3F0B159-1AF2-E5AB-01F1-C2089B86EF34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Google Shape;5253;p50">
                    <a:extLst>
                      <a:ext uri="{FF2B5EF4-FFF2-40B4-BE49-F238E27FC236}">
                        <a16:creationId xmlns:a16="http://schemas.microsoft.com/office/drawing/2014/main" id="{2AE08357-0E1A-976E-30B5-B9BA75CD9F19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Google Shape;5254;p50">
                    <a:extLst>
                      <a:ext uri="{FF2B5EF4-FFF2-40B4-BE49-F238E27FC236}">
                        <a16:creationId xmlns:a16="http://schemas.microsoft.com/office/drawing/2014/main" id="{9B4E4C2B-E9BA-EF8E-437F-F91010E52C42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2" name="Google Shape;5255;p50">
                <a:extLst>
                  <a:ext uri="{FF2B5EF4-FFF2-40B4-BE49-F238E27FC236}">
                    <a16:creationId xmlns:a16="http://schemas.microsoft.com/office/drawing/2014/main" id="{85786C3C-1684-AEB2-430B-27434D2ADD18}"/>
                  </a:ext>
                </a:extLst>
              </p:cNvPr>
              <p:cNvGrpSpPr/>
              <p:nvPr/>
            </p:nvGrpSpPr>
            <p:grpSpPr>
              <a:xfrm rot="400947">
                <a:off x="4770825" y="3781640"/>
                <a:ext cx="1548786" cy="1294488"/>
                <a:chOff x="457474" y="3580802"/>
                <a:chExt cx="1408022" cy="1176837"/>
              </a:xfrm>
            </p:grpSpPr>
            <p:sp>
              <p:nvSpPr>
                <p:cNvPr id="144" name="Google Shape;5256;p50">
                  <a:extLst>
                    <a:ext uri="{FF2B5EF4-FFF2-40B4-BE49-F238E27FC236}">
                      <a16:creationId xmlns:a16="http://schemas.microsoft.com/office/drawing/2014/main" id="{935AC23A-5D6F-E8DF-CBA2-37338775621A}"/>
                    </a:ext>
                  </a:extLst>
                </p:cNvPr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5" h="3969" extrusionOk="0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oogle Shape;5257;p50">
                  <a:extLst>
                    <a:ext uri="{FF2B5EF4-FFF2-40B4-BE49-F238E27FC236}">
                      <a16:creationId xmlns:a16="http://schemas.microsoft.com/office/drawing/2014/main" id="{D20F8A1F-5238-FB68-915A-DD360E3A4FCE}"/>
                    </a:ext>
                  </a:extLst>
                </p:cNvPr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" h="3969" extrusionOk="0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oogle Shape;5258;p50">
                  <a:extLst>
                    <a:ext uri="{FF2B5EF4-FFF2-40B4-BE49-F238E27FC236}">
                      <a16:creationId xmlns:a16="http://schemas.microsoft.com/office/drawing/2014/main" id="{300BB4D7-291F-AB6F-E1D3-248147DFEFA7}"/>
                    </a:ext>
                  </a:extLst>
                </p:cNvPr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" h="2030" extrusionOk="0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oogle Shape;5259;p50">
                  <a:extLst>
                    <a:ext uri="{FF2B5EF4-FFF2-40B4-BE49-F238E27FC236}">
                      <a16:creationId xmlns:a16="http://schemas.microsoft.com/office/drawing/2014/main" id="{D284E04A-FEB2-66F8-DB6D-45E666E42FDF}"/>
                    </a:ext>
                  </a:extLst>
                </p:cNvPr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2024" extrusionOk="0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oogle Shape;5260;p50">
                  <a:extLst>
                    <a:ext uri="{FF2B5EF4-FFF2-40B4-BE49-F238E27FC236}">
                      <a16:creationId xmlns:a16="http://schemas.microsoft.com/office/drawing/2014/main" id="{FC5CE447-34E4-77D8-E822-7EC0A32C11DD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oogle Shape;5261;p50">
                  <a:extLst>
                    <a:ext uri="{FF2B5EF4-FFF2-40B4-BE49-F238E27FC236}">
                      <a16:creationId xmlns:a16="http://schemas.microsoft.com/office/drawing/2014/main" id="{1226C390-F0B1-3CDC-AB18-DCE6E3EBAD9F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oogle Shape;5262;p50">
                  <a:extLst>
                    <a:ext uri="{FF2B5EF4-FFF2-40B4-BE49-F238E27FC236}">
                      <a16:creationId xmlns:a16="http://schemas.microsoft.com/office/drawing/2014/main" id="{437AFE50-3B02-AFA8-8DCF-42EF0B4B4ECF}"/>
                    </a:ext>
                  </a:extLst>
                </p:cNvPr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1883" extrusionOk="0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oogle Shape;5263;p50">
                  <a:extLst>
                    <a:ext uri="{FF2B5EF4-FFF2-40B4-BE49-F238E27FC236}">
                      <a16:creationId xmlns:a16="http://schemas.microsoft.com/office/drawing/2014/main" id="{5AAAB675-7786-3D25-1436-C4793686BBDF}"/>
                    </a:ext>
                  </a:extLst>
                </p:cNvPr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1655" extrusionOk="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oogle Shape;5264;p50">
                  <a:extLst>
                    <a:ext uri="{FF2B5EF4-FFF2-40B4-BE49-F238E27FC236}">
                      <a16:creationId xmlns:a16="http://schemas.microsoft.com/office/drawing/2014/main" id="{65E3F831-8A8C-7C84-5B1C-ED0A6135F7D2}"/>
                    </a:ext>
                  </a:extLst>
                </p:cNvPr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3409" extrusionOk="0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oogle Shape;5265;p50">
                  <a:extLst>
                    <a:ext uri="{FF2B5EF4-FFF2-40B4-BE49-F238E27FC236}">
                      <a16:creationId xmlns:a16="http://schemas.microsoft.com/office/drawing/2014/main" id="{18D9711F-240A-E728-715A-8BDDA71C846D}"/>
                    </a:ext>
                  </a:extLst>
                </p:cNvPr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" h="3401" extrusionOk="0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oogle Shape;5266;p50">
                  <a:extLst>
                    <a:ext uri="{FF2B5EF4-FFF2-40B4-BE49-F238E27FC236}">
                      <a16:creationId xmlns:a16="http://schemas.microsoft.com/office/drawing/2014/main" id="{5C4A7D92-DCBE-F4C0-F36A-1E5ACA140F05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849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oogle Shape;5267;p50">
                  <a:extLst>
                    <a:ext uri="{FF2B5EF4-FFF2-40B4-BE49-F238E27FC236}">
                      <a16:creationId xmlns:a16="http://schemas.microsoft.com/office/drawing/2014/main" id="{C15B9ABE-1908-7507-99A9-27569B26D412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081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oogle Shape;5268;p50">
                  <a:extLst>
                    <a:ext uri="{FF2B5EF4-FFF2-40B4-BE49-F238E27FC236}">
                      <a16:creationId xmlns:a16="http://schemas.microsoft.com/office/drawing/2014/main" id="{A9BAE5FD-C686-8F89-831D-2B958BDDE5F3}"/>
                    </a:ext>
                  </a:extLst>
                </p:cNvPr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2" h="3359" extrusionOk="0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oogle Shape;5269;p50">
                  <a:extLst>
                    <a:ext uri="{FF2B5EF4-FFF2-40B4-BE49-F238E27FC236}">
                      <a16:creationId xmlns:a16="http://schemas.microsoft.com/office/drawing/2014/main" id="{B36FAB73-02F3-C595-19C1-F4FD7867FA2E}"/>
                    </a:ext>
                  </a:extLst>
                </p:cNvPr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3268" extrusionOk="0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oogle Shape;5270;p50">
                  <a:extLst>
                    <a:ext uri="{FF2B5EF4-FFF2-40B4-BE49-F238E27FC236}">
                      <a16:creationId xmlns:a16="http://schemas.microsoft.com/office/drawing/2014/main" id="{379D2A3C-F60B-6899-74C7-82B3D3F3DA13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952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oogle Shape;5271;p50">
                  <a:extLst>
                    <a:ext uri="{FF2B5EF4-FFF2-40B4-BE49-F238E27FC236}">
                      <a16:creationId xmlns:a16="http://schemas.microsoft.com/office/drawing/2014/main" id="{6608810C-3A2B-BFA1-F07B-5BEAA25A54AF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279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Google Shape;5272;p50">
                  <a:extLst>
                    <a:ext uri="{FF2B5EF4-FFF2-40B4-BE49-F238E27FC236}">
                      <a16:creationId xmlns:a16="http://schemas.microsoft.com/office/drawing/2014/main" id="{7F2F0699-E5A9-4BF1-F236-6DE19A49C98B}"/>
                    </a:ext>
                  </a:extLst>
                </p:cNvPr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960" extrusionOk="0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5273;p50">
                  <a:extLst>
                    <a:ext uri="{FF2B5EF4-FFF2-40B4-BE49-F238E27FC236}">
                      <a16:creationId xmlns:a16="http://schemas.microsoft.com/office/drawing/2014/main" id="{98FC1011-F2F6-7161-261A-6BD9B1D3DB2C}"/>
                    </a:ext>
                  </a:extLst>
                </p:cNvPr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2699" extrusionOk="0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2" name="Google Shape;5274;p50">
                  <a:extLst>
                    <a:ext uri="{FF2B5EF4-FFF2-40B4-BE49-F238E27FC236}">
                      <a16:creationId xmlns:a16="http://schemas.microsoft.com/office/drawing/2014/main" id="{203BF9C1-1AB6-6F24-5455-F96D77B4227F}"/>
                    </a:ext>
                  </a:extLst>
                </p:cNvPr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163" name="Google Shape;5275;p50">
                    <a:extLst>
                      <a:ext uri="{FF2B5EF4-FFF2-40B4-BE49-F238E27FC236}">
                        <a16:creationId xmlns:a16="http://schemas.microsoft.com/office/drawing/2014/main" id="{AE009EDD-C60A-5DCF-1E01-8365CC699A38}"/>
                      </a:ext>
                    </a:extLst>
                  </p:cNvPr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0201" fill="none" extrusionOk="0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Google Shape;5276;p50">
                    <a:extLst>
                      <a:ext uri="{FF2B5EF4-FFF2-40B4-BE49-F238E27FC236}">
                        <a16:creationId xmlns:a16="http://schemas.microsoft.com/office/drawing/2014/main" id="{94FDEB0A-38D1-EA87-2100-12FDC183892C}"/>
                      </a:ext>
                    </a:extLst>
                  </p:cNvPr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4" h="2407" fill="none" extrusionOk="0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Google Shape;5277;p50">
                    <a:extLst>
                      <a:ext uri="{FF2B5EF4-FFF2-40B4-BE49-F238E27FC236}">
                        <a16:creationId xmlns:a16="http://schemas.microsoft.com/office/drawing/2014/main" id="{1EE74295-72B9-D801-00E7-98AA9569C728}"/>
                      </a:ext>
                    </a:extLst>
                  </p:cNvPr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" h="2574" fill="none" extrusionOk="0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Google Shape;5278;p50">
                    <a:extLst>
                      <a:ext uri="{FF2B5EF4-FFF2-40B4-BE49-F238E27FC236}">
                        <a16:creationId xmlns:a16="http://schemas.microsoft.com/office/drawing/2014/main" id="{A235E6FB-AE86-FBA3-4CA6-72202D6176BA}"/>
                      </a:ext>
                    </a:extLst>
                  </p:cNvPr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825" fill="none" extrusionOk="0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Google Shape;5279;p50">
                    <a:extLst>
                      <a:ext uri="{FF2B5EF4-FFF2-40B4-BE49-F238E27FC236}">
                        <a16:creationId xmlns:a16="http://schemas.microsoft.com/office/drawing/2014/main" id="{B2A35B69-B791-E5C3-D03A-350E7E7AFA39}"/>
                      </a:ext>
                    </a:extLst>
                  </p:cNvPr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3" h="3351" fill="none" extrusionOk="0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3" name="Google Shape;5280;p50">
                <a:extLst>
                  <a:ext uri="{FF2B5EF4-FFF2-40B4-BE49-F238E27FC236}">
                    <a16:creationId xmlns:a16="http://schemas.microsoft.com/office/drawing/2014/main" id="{0E0F960D-F62C-05CE-E32A-C850A323A7BB}"/>
                  </a:ext>
                </a:extLst>
              </p:cNvPr>
              <p:cNvGrpSpPr/>
              <p:nvPr/>
            </p:nvGrpSpPr>
            <p:grpSpPr>
              <a:xfrm rot="921995" flipH="1">
                <a:off x="7736855" y="2791113"/>
                <a:ext cx="1387844" cy="2465490"/>
                <a:chOff x="593002" y="2042708"/>
                <a:chExt cx="1261647" cy="2241302"/>
              </a:xfrm>
            </p:grpSpPr>
            <p:grpSp>
              <p:nvGrpSpPr>
                <p:cNvPr id="316" name="Google Shape;5281;p50">
                  <a:extLst>
                    <a:ext uri="{FF2B5EF4-FFF2-40B4-BE49-F238E27FC236}">
                      <a16:creationId xmlns:a16="http://schemas.microsoft.com/office/drawing/2014/main" id="{B5EDD307-DFA0-1218-5575-F2CB9EBB058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32" name="Google Shape;5282;p50">
                    <a:extLst>
                      <a:ext uri="{FF2B5EF4-FFF2-40B4-BE49-F238E27FC236}">
                        <a16:creationId xmlns:a16="http://schemas.microsoft.com/office/drawing/2014/main" id="{AE9F32CC-03DB-1818-964E-3B4ADC5A651D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Google Shape;5283;p50">
                    <a:extLst>
                      <a:ext uri="{FF2B5EF4-FFF2-40B4-BE49-F238E27FC236}">
                        <a16:creationId xmlns:a16="http://schemas.microsoft.com/office/drawing/2014/main" id="{0A4DC8F5-C445-C07B-088C-17C1C78A4ABE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5284;p50">
                    <a:extLst>
                      <a:ext uri="{FF2B5EF4-FFF2-40B4-BE49-F238E27FC236}">
                        <a16:creationId xmlns:a16="http://schemas.microsoft.com/office/drawing/2014/main" id="{79A977CC-E6AB-1AB8-021F-596EE92B31B5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Google Shape;5285;p50">
                    <a:extLst>
                      <a:ext uri="{FF2B5EF4-FFF2-40B4-BE49-F238E27FC236}">
                        <a16:creationId xmlns:a16="http://schemas.microsoft.com/office/drawing/2014/main" id="{A1FA262A-BDC9-AB09-A809-A29A79ADC53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Google Shape;5286;p50">
                    <a:extLst>
                      <a:ext uri="{FF2B5EF4-FFF2-40B4-BE49-F238E27FC236}">
                        <a16:creationId xmlns:a16="http://schemas.microsoft.com/office/drawing/2014/main" id="{0CF01552-CCB1-2D48-B76E-0C27B143E402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Google Shape;5287;p50">
                    <a:extLst>
                      <a:ext uri="{FF2B5EF4-FFF2-40B4-BE49-F238E27FC236}">
                        <a16:creationId xmlns:a16="http://schemas.microsoft.com/office/drawing/2014/main" id="{694B18C0-F548-87AB-2261-7B52754B8650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Google Shape;5288;p50">
                    <a:extLst>
                      <a:ext uri="{FF2B5EF4-FFF2-40B4-BE49-F238E27FC236}">
                        <a16:creationId xmlns:a16="http://schemas.microsoft.com/office/drawing/2014/main" id="{3ACAB2F1-4E07-82A2-AB7C-0770029BE72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Google Shape;5289;p50">
                    <a:extLst>
                      <a:ext uri="{FF2B5EF4-FFF2-40B4-BE49-F238E27FC236}">
                        <a16:creationId xmlns:a16="http://schemas.microsoft.com/office/drawing/2014/main" id="{B8EA706C-5C79-AAC6-3CFE-46992E8FBABA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Google Shape;5290;p50">
                    <a:extLst>
                      <a:ext uri="{FF2B5EF4-FFF2-40B4-BE49-F238E27FC236}">
                        <a16:creationId xmlns:a16="http://schemas.microsoft.com/office/drawing/2014/main" id="{77A73F77-4B79-4A0C-6CA0-BAF7B1D13183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Google Shape;5291;p50">
                    <a:extLst>
                      <a:ext uri="{FF2B5EF4-FFF2-40B4-BE49-F238E27FC236}">
                        <a16:creationId xmlns:a16="http://schemas.microsoft.com/office/drawing/2014/main" id="{71363D32-D786-A2BD-DBF9-02F443A0C78A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Google Shape;5292;p50">
                    <a:extLst>
                      <a:ext uri="{FF2B5EF4-FFF2-40B4-BE49-F238E27FC236}">
                        <a16:creationId xmlns:a16="http://schemas.microsoft.com/office/drawing/2014/main" id="{3753201F-5A03-12B1-12C7-2D63659FE47C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" name="Google Shape;5293;p50">
                  <a:extLst>
                    <a:ext uri="{FF2B5EF4-FFF2-40B4-BE49-F238E27FC236}">
                      <a16:creationId xmlns:a16="http://schemas.microsoft.com/office/drawing/2014/main" id="{A419DD31-3721-279E-C0EE-3B2BDD66FB37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318" name="Google Shape;5294;p50">
                    <a:extLst>
                      <a:ext uri="{FF2B5EF4-FFF2-40B4-BE49-F238E27FC236}">
                        <a16:creationId xmlns:a16="http://schemas.microsoft.com/office/drawing/2014/main" id="{B468E0EF-DB7F-1725-CB87-4EB293B0C436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Google Shape;5295;p50">
                    <a:extLst>
                      <a:ext uri="{FF2B5EF4-FFF2-40B4-BE49-F238E27FC236}">
                        <a16:creationId xmlns:a16="http://schemas.microsoft.com/office/drawing/2014/main" id="{6656F50C-8E04-CB8C-1A30-A2EB6C1B53D4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Google Shape;5296;p50">
                    <a:extLst>
                      <a:ext uri="{FF2B5EF4-FFF2-40B4-BE49-F238E27FC236}">
                        <a16:creationId xmlns:a16="http://schemas.microsoft.com/office/drawing/2014/main" id="{DA4288D4-E2F9-BF3E-C80B-F38214A225BC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Google Shape;5297;p50">
                    <a:extLst>
                      <a:ext uri="{FF2B5EF4-FFF2-40B4-BE49-F238E27FC236}">
                        <a16:creationId xmlns:a16="http://schemas.microsoft.com/office/drawing/2014/main" id="{26E43FDF-F37A-92FF-97A8-ECDE3EF88076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Google Shape;5298;p50">
                    <a:extLst>
                      <a:ext uri="{FF2B5EF4-FFF2-40B4-BE49-F238E27FC236}">
                        <a16:creationId xmlns:a16="http://schemas.microsoft.com/office/drawing/2014/main" id="{8B9CA622-80E8-97AD-5DE7-FCA6A61E8835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5299;p50">
                    <a:extLst>
                      <a:ext uri="{FF2B5EF4-FFF2-40B4-BE49-F238E27FC236}">
                        <a16:creationId xmlns:a16="http://schemas.microsoft.com/office/drawing/2014/main" id="{3D41D01C-F009-FDBC-8CA5-6240EDB6001A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4" name="Google Shape;5300;p50">
                <a:extLst>
                  <a:ext uri="{FF2B5EF4-FFF2-40B4-BE49-F238E27FC236}">
                    <a16:creationId xmlns:a16="http://schemas.microsoft.com/office/drawing/2014/main" id="{B02AE98D-FE4D-2C4B-EFA7-E4DFB0AD730E}"/>
                  </a:ext>
                </a:extLst>
              </p:cNvPr>
              <p:cNvGrpSpPr/>
              <p:nvPr/>
            </p:nvGrpSpPr>
            <p:grpSpPr>
              <a:xfrm>
                <a:off x="7675621" y="25769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3" name="Google Shape;5301;p50">
                  <a:extLst>
                    <a:ext uri="{FF2B5EF4-FFF2-40B4-BE49-F238E27FC236}">
                      <a16:creationId xmlns:a16="http://schemas.microsoft.com/office/drawing/2014/main" id="{B87C8F5C-7FCB-02CF-E3B7-34CA2E6C364A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4" name="Google Shape;5302;p50">
                  <a:extLst>
                    <a:ext uri="{FF2B5EF4-FFF2-40B4-BE49-F238E27FC236}">
                      <a16:creationId xmlns:a16="http://schemas.microsoft.com/office/drawing/2014/main" id="{C00A97D5-A453-1B62-96EA-2589194D87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Google Shape;5303;p50">
                  <a:extLst>
                    <a:ext uri="{FF2B5EF4-FFF2-40B4-BE49-F238E27FC236}">
                      <a16:creationId xmlns:a16="http://schemas.microsoft.com/office/drawing/2014/main" id="{FA0B5E20-671A-F0E7-B2B8-64E5567ED0A7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5" name="Google Shape;5304;p50">
                <a:extLst>
                  <a:ext uri="{FF2B5EF4-FFF2-40B4-BE49-F238E27FC236}">
                    <a16:creationId xmlns:a16="http://schemas.microsoft.com/office/drawing/2014/main" id="{129B7704-72C2-010A-0D03-1D2CBA171092}"/>
                  </a:ext>
                </a:extLst>
              </p:cNvPr>
              <p:cNvGrpSpPr/>
              <p:nvPr/>
            </p:nvGrpSpPr>
            <p:grpSpPr>
              <a:xfrm>
                <a:off x="7275133" y="218526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0" name="Google Shape;5305;p50">
                  <a:extLst>
                    <a:ext uri="{FF2B5EF4-FFF2-40B4-BE49-F238E27FC236}">
                      <a16:creationId xmlns:a16="http://schemas.microsoft.com/office/drawing/2014/main" id="{B4DEE721-5BFA-0682-49DF-EDE492BCC04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Google Shape;5306;p50">
                  <a:extLst>
                    <a:ext uri="{FF2B5EF4-FFF2-40B4-BE49-F238E27FC236}">
                      <a16:creationId xmlns:a16="http://schemas.microsoft.com/office/drawing/2014/main" id="{E8C5B002-B05D-6977-9036-2A67C7663B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Google Shape;5307;p50">
                  <a:extLst>
                    <a:ext uri="{FF2B5EF4-FFF2-40B4-BE49-F238E27FC236}">
                      <a16:creationId xmlns:a16="http://schemas.microsoft.com/office/drawing/2014/main" id="{4B171CF7-6D73-BAA3-FA39-40F141C03663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6" name="Google Shape;5308;p50">
                <a:extLst>
                  <a:ext uri="{FF2B5EF4-FFF2-40B4-BE49-F238E27FC236}">
                    <a16:creationId xmlns:a16="http://schemas.microsoft.com/office/drawing/2014/main" id="{CF91EC15-1118-3311-D5FA-D3E3021D70FD}"/>
                  </a:ext>
                </a:extLst>
              </p:cNvPr>
              <p:cNvGrpSpPr/>
              <p:nvPr/>
            </p:nvGrpSpPr>
            <p:grpSpPr>
              <a:xfrm>
                <a:off x="6078171" y="27360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47" name="Google Shape;5309;p50">
                  <a:extLst>
                    <a:ext uri="{FF2B5EF4-FFF2-40B4-BE49-F238E27FC236}">
                      <a16:creationId xmlns:a16="http://schemas.microsoft.com/office/drawing/2014/main" id="{7902AE3D-AD47-6960-DD01-3837E4B4A7F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Google Shape;5310;p50">
                  <a:extLst>
                    <a:ext uri="{FF2B5EF4-FFF2-40B4-BE49-F238E27FC236}">
                      <a16:creationId xmlns:a16="http://schemas.microsoft.com/office/drawing/2014/main" id="{3E90470D-38E4-C7C0-382B-32E46BA34730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Google Shape;5311;p50">
                  <a:extLst>
                    <a:ext uri="{FF2B5EF4-FFF2-40B4-BE49-F238E27FC236}">
                      <a16:creationId xmlns:a16="http://schemas.microsoft.com/office/drawing/2014/main" id="{C8CF9727-66BF-E1B7-7AB1-B8E70AEB66A2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oogle Shape;5312;p50">
              <a:extLst>
                <a:ext uri="{FF2B5EF4-FFF2-40B4-BE49-F238E27FC236}">
                  <a16:creationId xmlns:a16="http://schemas.microsoft.com/office/drawing/2014/main" id="{6C294D11-D2D3-7F27-A1F0-927D4CA4FBBB}"/>
                </a:ext>
              </a:extLst>
            </p:cNvPr>
            <p:cNvGrpSpPr/>
            <p:nvPr/>
          </p:nvGrpSpPr>
          <p:grpSpPr>
            <a:xfrm>
              <a:off x="5754246" y="2185276"/>
              <a:ext cx="2340836" cy="3309436"/>
              <a:chOff x="12358971" y="3021926"/>
              <a:chExt cx="2340836" cy="3309436"/>
            </a:xfrm>
          </p:grpSpPr>
          <p:sp>
            <p:nvSpPr>
              <p:cNvPr id="7" name="Google Shape;5313;p50">
                <a:extLst>
                  <a:ext uri="{FF2B5EF4-FFF2-40B4-BE49-F238E27FC236}">
                    <a16:creationId xmlns:a16="http://schemas.microsoft.com/office/drawing/2014/main" id="{BA577D07-1445-4B9F-8325-07C26F85ED4D}"/>
                  </a:ext>
                </a:extLst>
              </p:cNvPr>
              <p:cNvSpPr/>
              <p:nvPr/>
            </p:nvSpPr>
            <p:spPr>
              <a:xfrm>
                <a:off x="12841045" y="3818912"/>
                <a:ext cx="938005" cy="969680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8939" extrusionOk="0">
                    <a:moveTo>
                      <a:pt x="5782" y="0"/>
                    </a:moveTo>
                    <a:lnTo>
                      <a:pt x="2214" y="1847"/>
                    </a:lnTo>
                    <a:cubicBezTo>
                      <a:pt x="2298" y="4553"/>
                      <a:pt x="1513" y="5439"/>
                      <a:pt x="126" y="6533"/>
                    </a:cubicBezTo>
                    <a:cubicBezTo>
                      <a:pt x="17" y="6583"/>
                      <a:pt x="1" y="6734"/>
                      <a:pt x="101" y="6801"/>
                    </a:cubicBezTo>
                    <a:cubicBezTo>
                      <a:pt x="518" y="7293"/>
                      <a:pt x="1087" y="7628"/>
                      <a:pt x="1655" y="7937"/>
                    </a:cubicBezTo>
                    <a:cubicBezTo>
                      <a:pt x="2423" y="8354"/>
                      <a:pt x="3234" y="8755"/>
                      <a:pt x="4102" y="8889"/>
                    </a:cubicBezTo>
                    <a:cubicBezTo>
                      <a:pt x="4323" y="8923"/>
                      <a:pt x="4545" y="8939"/>
                      <a:pt x="4766" y="8939"/>
                    </a:cubicBezTo>
                    <a:cubicBezTo>
                      <a:pt x="5643" y="8939"/>
                      <a:pt x="6515" y="8688"/>
                      <a:pt x="7302" y="8288"/>
                    </a:cubicBezTo>
                    <a:cubicBezTo>
                      <a:pt x="7837" y="8012"/>
                      <a:pt x="8363" y="7653"/>
                      <a:pt x="8647" y="7118"/>
                    </a:cubicBezTo>
                    <a:cubicBezTo>
                      <a:pt x="7995" y="6892"/>
                      <a:pt x="7327" y="6659"/>
                      <a:pt x="6784" y="6233"/>
                    </a:cubicBezTo>
                    <a:cubicBezTo>
                      <a:pt x="6241" y="5815"/>
                      <a:pt x="4871" y="4620"/>
                      <a:pt x="578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Google Shape;5314;p50">
                <a:extLst>
                  <a:ext uri="{FF2B5EF4-FFF2-40B4-BE49-F238E27FC236}">
                    <a16:creationId xmlns:a16="http://schemas.microsoft.com/office/drawing/2014/main" id="{7DCE0B57-13DC-D9E0-4BC9-FC952A35860E}"/>
                  </a:ext>
                </a:extLst>
              </p:cNvPr>
              <p:cNvSpPr/>
              <p:nvPr/>
            </p:nvSpPr>
            <p:spPr>
              <a:xfrm>
                <a:off x="13243389" y="3818912"/>
                <a:ext cx="281065" cy="62537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5765" extrusionOk="0">
                    <a:moveTo>
                      <a:pt x="2073" y="0"/>
                    </a:moveTo>
                    <a:lnTo>
                      <a:pt x="1" y="1178"/>
                    </a:lnTo>
                    <a:cubicBezTo>
                      <a:pt x="26" y="1187"/>
                      <a:pt x="42" y="1203"/>
                      <a:pt x="68" y="1220"/>
                    </a:cubicBezTo>
                    <a:cubicBezTo>
                      <a:pt x="251" y="1412"/>
                      <a:pt x="360" y="1655"/>
                      <a:pt x="368" y="1913"/>
                    </a:cubicBezTo>
                    <a:cubicBezTo>
                      <a:pt x="377" y="2030"/>
                      <a:pt x="343" y="2139"/>
                      <a:pt x="276" y="2231"/>
                    </a:cubicBezTo>
                    <a:cubicBezTo>
                      <a:pt x="452" y="3200"/>
                      <a:pt x="811" y="4127"/>
                      <a:pt x="1346" y="4954"/>
                    </a:cubicBezTo>
                    <a:cubicBezTo>
                      <a:pt x="1672" y="5456"/>
                      <a:pt x="2106" y="5656"/>
                      <a:pt x="2590" y="5765"/>
                    </a:cubicBezTo>
                    <a:cubicBezTo>
                      <a:pt x="2014" y="5055"/>
                      <a:pt x="1379" y="3526"/>
                      <a:pt x="2073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Google Shape;5315;p50">
                <a:extLst>
                  <a:ext uri="{FF2B5EF4-FFF2-40B4-BE49-F238E27FC236}">
                    <a16:creationId xmlns:a16="http://schemas.microsoft.com/office/drawing/2014/main" id="{E577EFE1-5B0C-6049-FB32-4CCF87DCAD79}"/>
                  </a:ext>
                </a:extLst>
              </p:cNvPr>
              <p:cNvSpPr/>
              <p:nvPr/>
            </p:nvSpPr>
            <p:spPr>
              <a:xfrm>
                <a:off x="12555532" y="4451446"/>
                <a:ext cx="1661224" cy="1758637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6212" extrusionOk="0">
                    <a:moveTo>
                      <a:pt x="3409" y="1"/>
                    </a:moveTo>
                    <a:cubicBezTo>
                      <a:pt x="2374" y="385"/>
                      <a:pt x="820" y="1120"/>
                      <a:pt x="143" y="2005"/>
                    </a:cubicBezTo>
                    <a:cubicBezTo>
                      <a:pt x="1" y="2189"/>
                      <a:pt x="252" y="2816"/>
                      <a:pt x="185" y="3041"/>
                    </a:cubicBezTo>
                    <a:cubicBezTo>
                      <a:pt x="85" y="3367"/>
                      <a:pt x="168" y="3710"/>
                      <a:pt x="260" y="4035"/>
                    </a:cubicBezTo>
                    <a:cubicBezTo>
                      <a:pt x="912" y="6366"/>
                      <a:pt x="2064" y="8513"/>
                      <a:pt x="2875" y="10794"/>
                    </a:cubicBezTo>
                    <a:cubicBezTo>
                      <a:pt x="3443" y="12406"/>
                      <a:pt x="3844" y="14077"/>
                      <a:pt x="4053" y="15781"/>
                    </a:cubicBezTo>
                    <a:cubicBezTo>
                      <a:pt x="4069" y="15923"/>
                      <a:pt x="4103" y="16090"/>
                      <a:pt x="4228" y="16165"/>
                    </a:cubicBezTo>
                    <a:cubicBezTo>
                      <a:pt x="4290" y="16193"/>
                      <a:pt x="4353" y="16209"/>
                      <a:pt x="4420" y="16209"/>
                    </a:cubicBezTo>
                    <a:cubicBezTo>
                      <a:pt x="4434" y="16209"/>
                      <a:pt x="4448" y="16209"/>
                      <a:pt x="4462" y="16207"/>
                    </a:cubicBezTo>
                    <a:cubicBezTo>
                      <a:pt x="4617" y="16210"/>
                      <a:pt x="4772" y="16212"/>
                      <a:pt x="4928" y="16212"/>
                    </a:cubicBezTo>
                    <a:cubicBezTo>
                      <a:pt x="7359" y="16212"/>
                      <a:pt x="9798" y="15857"/>
                      <a:pt x="12223" y="15857"/>
                    </a:cubicBezTo>
                    <a:cubicBezTo>
                      <a:pt x="13001" y="15857"/>
                      <a:pt x="13779" y="15893"/>
                      <a:pt x="14554" y="15990"/>
                    </a:cubicBezTo>
                    <a:cubicBezTo>
                      <a:pt x="14612" y="15998"/>
                      <a:pt x="14673" y="16004"/>
                      <a:pt x="14733" y="16004"/>
                    </a:cubicBezTo>
                    <a:cubicBezTo>
                      <a:pt x="14860" y="16004"/>
                      <a:pt x="14981" y="15976"/>
                      <a:pt x="15055" y="15873"/>
                    </a:cubicBezTo>
                    <a:cubicBezTo>
                      <a:pt x="15097" y="15798"/>
                      <a:pt x="15122" y="15706"/>
                      <a:pt x="15113" y="15622"/>
                    </a:cubicBezTo>
                    <a:cubicBezTo>
                      <a:pt x="15314" y="12114"/>
                      <a:pt x="15289" y="8597"/>
                      <a:pt x="15038" y="5096"/>
                    </a:cubicBezTo>
                    <a:cubicBezTo>
                      <a:pt x="14988" y="4286"/>
                      <a:pt x="14913" y="3459"/>
                      <a:pt x="14612" y="2699"/>
                    </a:cubicBezTo>
                    <a:cubicBezTo>
                      <a:pt x="14320" y="1939"/>
                      <a:pt x="13760" y="1237"/>
                      <a:pt x="13000" y="953"/>
                    </a:cubicBezTo>
                    <a:cubicBezTo>
                      <a:pt x="12643" y="822"/>
                      <a:pt x="12266" y="786"/>
                      <a:pt x="11886" y="786"/>
                    </a:cubicBezTo>
                    <a:cubicBezTo>
                      <a:pt x="11661" y="786"/>
                      <a:pt x="11436" y="798"/>
                      <a:pt x="11212" y="811"/>
                    </a:cubicBezTo>
                    <a:lnTo>
                      <a:pt x="10118" y="878"/>
                    </a:lnTo>
                    <a:cubicBezTo>
                      <a:pt x="9992" y="878"/>
                      <a:pt x="9875" y="894"/>
                      <a:pt x="9767" y="936"/>
                    </a:cubicBezTo>
                    <a:cubicBezTo>
                      <a:pt x="9600" y="1011"/>
                      <a:pt x="8957" y="953"/>
                      <a:pt x="8831" y="1087"/>
                    </a:cubicBezTo>
                    <a:cubicBezTo>
                      <a:pt x="8564" y="1360"/>
                      <a:pt x="8118" y="1459"/>
                      <a:pt x="7611" y="1459"/>
                    </a:cubicBezTo>
                    <a:cubicBezTo>
                      <a:pt x="6739" y="1459"/>
                      <a:pt x="5687" y="1164"/>
                      <a:pt x="5064" y="953"/>
                    </a:cubicBezTo>
                    <a:cubicBezTo>
                      <a:pt x="4078" y="619"/>
                      <a:pt x="4830" y="677"/>
                      <a:pt x="3886" y="251"/>
                    </a:cubicBezTo>
                    <a:lnTo>
                      <a:pt x="34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Google Shape;5316;p50">
                <a:extLst>
                  <a:ext uri="{FF2B5EF4-FFF2-40B4-BE49-F238E27FC236}">
                    <a16:creationId xmlns:a16="http://schemas.microsoft.com/office/drawing/2014/main" id="{675FF805-080C-D9E2-2501-70D99A061ECF}"/>
                  </a:ext>
                </a:extLst>
              </p:cNvPr>
              <p:cNvSpPr/>
              <p:nvPr/>
            </p:nvSpPr>
            <p:spPr>
              <a:xfrm>
                <a:off x="13847825" y="4911175"/>
                <a:ext cx="181483" cy="669306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6170" extrusionOk="0">
                    <a:moveTo>
                      <a:pt x="222" y="1"/>
                    </a:moveTo>
                    <a:cubicBezTo>
                      <a:pt x="206" y="1"/>
                      <a:pt x="191" y="10"/>
                      <a:pt x="185" y="31"/>
                    </a:cubicBezTo>
                    <a:cubicBezTo>
                      <a:pt x="68" y="457"/>
                      <a:pt x="9" y="892"/>
                      <a:pt x="1" y="1326"/>
                    </a:cubicBezTo>
                    <a:cubicBezTo>
                      <a:pt x="9" y="2128"/>
                      <a:pt x="151" y="2922"/>
                      <a:pt x="419" y="3682"/>
                    </a:cubicBezTo>
                    <a:cubicBezTo>
                      <a:pt x="719" y="4534"/>
                      <a:pt x="1137" y="5345"/>
                      <a:pt x="1571" y="6147"/>
                    </a:cubicBezTo>
                    <a:cubicBezTo>
                      <a:pt x="1579" y="6163"/>
                      <a:pt x="1593" y="6169"/>
                      <a:pt x="1608" y="6169"/>
                    </a:cubicBezTo>
                    <a:cubicBezTo>
                      <a:pt x="1639" y="6169"/>
                      <a:pt x="1672" y="6139"/>
                      <a:pt x="1655" y="6105"/>
                    </a:cubicBezTo>
                    <a:cubicBezTo>
                      <a:pt x="1413" y="5662"/>
                      <a:pt x="1179" y="5219"/>
                      <a:pt x="970" y="4760"/>
                    </a:cubicBezTo>
                    <a:cubicBezTo>
                      <a:pt x="594" y="4000"/>
                      <a:pt x="327" y="3189"/>
                      <a:pt x="176" y="2362"/>
                    </a:cubicBezTo>
                    <a:cubicBezTo>
                      <a:pt x="43" y="1594"/>
                      <a:pt x="76" y="808"/>
                      <a:pt x="268" y="65"/>
                    </a:cubicBezTo>
                    <a:cubicBezTo>
                      <a:pt x="279" y="28"/>
                      <a:pt x="249" y="1"/>
                      <a:pt x="222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Google Shape;5317;p50">
                <a:extLst>
                  <a:ext uri="{FF2B5EF4-FFF2-40B4-BE49-F238E27FC236}">
                    <a16:creationId xmlns:a16="http://schemas.microsoft.com/office/drawing/2014/main" id="{0816947D-F32A-86A3-CDCE-86CC2AAFFBC3}"/>
                  </a:ext>
                </a:extLst>
              </p:cNvPr>
              <p:cNvSpPr/>
              <p:nvPr/>
            </p:nvSpPr>
            <p:spPr>
              <a:xfrm>
                <a:off x="13744555" y="4816691"/>
                <a:ext cx="393448" cy="10014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9232" extrusionOk="0">
                    <a:moveTo>
                      <a:pt x="3467" y="0"/>
                    </a:moveTo>
                    <a:lnTo>
                      <a:pt x="3467" y="0"/>
                    </a:lnTo>
                    <a:cubicBezTo>
                      <a:pt x="3158" y="618"/>
                      <a:pt x="2741" y="1069"/>
                      <a:pt x="2273" y="1270"/>
                    </a:cubicBezTo>
                    <a:cubicBezTo>
                      <a:pt x="2056" y="1362"/>
                      <a:pt x="1830" y="1404"/>
                      <a:pt x="1613" y="1521"/>
                    </a:cubicBezTo>
                    <a:cubicBezTo>
                      <a:pt x="1354" y="1663"/>
                      <a:pt x="1153" y="1897"/>
                      <a:pt x="1070" y="2181"/>
                    </a:cubicBezTo>
                    <a:cubicBezTo>
                      <a:pt x="903" y="2665"/>
                      <a:pt x="978" y="3275"/>
                      <a:pt x="1070" y="3810"/>
                    </a:cubicBezTo>
                    <a:cubicBezTo>
                      <a:pt x="1162" y="4344"/>
                      <a:pt x="1262" y="4921"/>
                      <a:pt x="1145" y="5447"/>
                    </a:cubicBezTo>
                    <a:cubicBezTo>
                      <a:pt x="1087" y="5698"/>
                      <a:pt x="995" y="5932"/>
                      <a:pt x="886" y="6157"/>
                    </a:cubicBezTo>
                    <a:cubicBezTo>
                      <a:pt x="460" y="7143"/>
                      <a:pt x="159" y="8179"/>
                      <a:pt x="0" y="9231"/>
                    </a:cubicBezTo>
                    <a:cubicBezTo>
                      <a:pt x="0" y="9231"/>
                      <a:pt x="2047" y="8471"/>
                      <a:pt x="2841" y="7485"/>
                    </a:cubicBezTo>
                    <a:cubicBezTo>
                      <a:pt x="3626" y="6500"/>
                      <a:pt x="3467" y="1"/>
                      <a:pt x="3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Google Shape;5318;p50">
                <a:extLst>
                  <a:ext uri="{FF2B5EF4-FFF2-40B4-BE49-F238E27FC236}">
                    <a16:creationId xmlns:a16="http://schemas.microsoft.com/office/drawing/2014/main" id="{042E0822-9F1B-DC38-88F4-4F495A7B6137}"/>
                  </a:ext>
                </a:extLst>
              </p:cNvPr>
              <p:cNvSpPr/>
              <p:nvPr/>
            </p:nvSpPr>
            <p:spPr>
              <a:xfrm>
                <a:off x="12925332" y="4410659"/>
                <a:ext cx="818463" cy="333026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3070" extrusionOk="0">
                    <a:moveTo>
                      <a:pt x="510" y="1"/>
                    </a:moveTo>
                    <a:lnTo>
                      <a:pt x="0" y="385"/>
                    </a:lnTo>
                    <a:cubicBezTo>
                      <a:pt x="876" y="2467"/>
                      <a:pt x="1810" y="3070"/>
                      <a:pt x="2597" y="3070"/>
                    </a:cubicBezTo>
                    <a:cubicBezTo>
                      <a:pt x="3680" y="3070"/>
                      <a:pt x="4487" y="1930"/>
                      <a:pt x="4487" y="1930"/>
                    </a:cubicBezTo>
                    <a:cubicBezTo>
                      <a:pt x="5104" y="2469"/>
                      <a:pt x="5609" y="2667"/>
                      <a:pt x="6017" y="2667"/>
                    </a:cubicBezTo>
                    <a:cubicBezTo>
                      <a:pt x="7155" y="2667"/>
                      <a:pt x="7544" y="1128"/>
                      <a:pt x="7544" y="1128"/>
                    </a:cubicBezTo>
                    <a:cubicBezTo>
                      <a:pt x="6951" y="1112"/>
                      <a:pt x="6358" y="945"/>
                      <a:pt x="5840" y="644"/>
                    </a:cubicBezTo>
                    <a:cubicBezTo>
                      <a:pt x="5522" y="1220"/>
                      <a:pt x="4537" y="1479"/>
                      <a:pt x="4537" y="1479"/>
                    </a:cubicBezTo>
                    <a:cubicBezTo>
                      <a:pt x="4264" y="1534"/>
                      <a:pt x="4002" y="1558"/>
                      <a:pt x="3752" y="1558"/>
                    </a:cubicBezTo>
                    <a:cubicBezTo>
                      <a:pt x="1751" y="1558"/>
                      <a:pt x="510" y="1"/>
                      <a:pt x="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Google Shape;5319;p50">
                <a:extLst>
                  <a:ext uri="{FF2B5EF4-FFF2-40B4-BE49-F238E27FC236}">
                    <a16:creationId xmlns:a16="http://schemas.microsoft.com/office/drawing/2014/main" id="{057F90C7-C8E6-F2B0-426A-E8544378E583}"/>
                  </a:ext>
                </a:extLst>
              </p:cNvPr>
              <p:cNvSpPr/>
              <p:nvPr/>
            </p:nvSpPr>
            <p:spPr>
              <a:xfrm>
                <a:off x="13756379" y="3544355"/>
                <a:ext cx="247437" cy="90806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371" extrusionOk="0">
                    <a:moveTo>
                      <a:pt x="1370" y="0"/>
                    </a:moveTo>
                    <a:lnTo>
                      <a:pt x="0" y="877"/>
                    </a:lnTo>
                    <a:cubicBezTo>
                      <a:pt x="468" y="1780"/>
                      <a:pt x="610" y="2824"/>
                      <a:pt x="384" y="3818"/>
                    </a:cubicBezTo>
                    <a:cubicBezTo>
                      <a:pt x="301" y="4202"/>
                      <a:pt x="159" y="4578"/>
                      <a:pt x="159" y="4962"/>
                    </a:cubicBezTo>
                    <a:cubicBezTo>
                      <a:pt x="150" y="5572"/>
                      <a:pt x="476" y="6132"/>
                      <a:pt x="777" y="6658"/>
                    </a:cubicBezTo>
                    <a:cubicBezTo>
                      <a:pt x="1078" y="7185"/>
                      <a:pt x="1379" y="7761"/>
                      <a:pt x="1320" y="8371"/>
                    </a:cubicBezTo>
                    <a:cubicBezTo>
                      <a:pt x="1604" y="7895"/>
                      <a:pt x="1713" y="7335"/>
                      <a:pt x="1612" y="6792"/>
                    </a:cubicBezTo>
                    <a:cubicBezTo>
                      <a:pt x="1512" y="6216"/>
                      <a:pt x="1186" y="5664"/>
                      <a:pt x="1253" y="5079"/>
                    </a:cubicBezTo>
                    <a:cubicBezTo>
                      <a:pt x="1295" y="4645"/>
                      <a:pt x="1546" y="4277"/>
                      <a:pt x="1746" y="3893"/>
                    </a:cubicBezTo>
                    <a:cubicBezTo>
                      <a:pt x="2064" y="3275"/>
                      <a:pt x="2281" y="2598"/>
                      <a:pt x="2256" y="1905"/>
                    </a:cubicBezTo>
                    <a:cubicBezTo>
                      <a:pt x="2222" y="1178"/>
                      <a:pt x="1905" y="493"/>
                      <a:pt x="1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5320;p50">
                <a:extLst>
                  <a:ext uri="{FF2B5EF4-FFF2-40B4-BE49-F238E27FC236}">
                    <a16:creationId xmlns:a16="http://schemas.microsoft.com/office/drawing/2014/main" id="{2B611878-C84D-52FB-9A33-6C4E9DBF7243}"/>
                  </a:ext>
                </a:extLst>
              </p:cNvPr>
              <p:cNvSpPr/>
              <p:nvPr/>
            </p:nvSpPr>
            <p:spPr>
              <a:xfrm>
                <a:off x="13187197" y="3401164"/>
                <a:ext cx="709660" cy="994522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9168" extrusionOk="0">
                    <a:moveTo>
                      <a:pt x="4662" y="0"/>
                    </a:moveTo>
                    <a:lnTo>
                      <a:pt x="711" y="3826"/>
                    </a:lnTo>
                    <a:cubicBezTo>
                      <a:pt x="1" y="6140"/>
                      <a:pt x="1388" y="8571"/>
                      <a:pt x="3743" y="9140"/>
                    </a:cubicBezTo>
                    <a:cubicBezTo>
                      <a:pt x="3806" y="9158"/>
                      <a:pt x="3873" y="9168"/>
                      <a:pt x="3938" y="9168"/>
                    </a:cubicBezTo>
                    <a:cubicBezTo>
                      <a:pt x="3960" y="9168"/>
                      <a:pt x="3981" y="9167"/>
                      <a:pt x="4002" y="9165"/>
                    </a:cubicBezTo>
                    <a:cubicBezTo>
                      <a:pt x="4153" y="9131"/>
                      <a:pt x="4253" y="8997"/>
                      <a:pt x="4337" y="8872"/>
                    </a:cubicBezTo>
                    <a:cubicBezTo>
                      <a:pt x="4629" y="8446"/>
                      <a:pt x="4888" y="8003"/>
                      <a:pt x="5130" y="7544"/>
                    </a:cubicBezTo>
                    <a:cubicBezTo>
                      <a:pt x="5230" y="7360"/>
                      <a:pt x="5364" y="7193"/>
                      <a:pt x="5523" y="7051"/>
                    </a:cubicBezTo>
                    <a:cubicBezTo>
                      <a:pt x="5765" y="6859"/>
                      <a:pt x="5757" y="6926"/>
                      <a:pt x="6108" y="6800"/>
                    </a:cubicBezTo>
                    <a:cubicBezTo>
                      <a:pt x="6174" y="6767"/>
                      <a:pt x="6241" y="6717"/>
                      <a:pt x="6283" y="6650"/>
                    </a:cubicBezTo>
                    <a:cubicBezTo>
                      <a:pt x="6333" y="6516"/>
                      <a:pt x="6241" y="6358"/>
                      <a:pt x="6149" y="6249"/>
                    </a:cubicBezTo>
                    <a:cubicBezTo>
                      <a:pt x="5999" y="6074"/>
                      <a:pt x="5890" y="5865"/>
                      <a:pt x="5840" y="5639"/>
                    </a:cubicBezTo>
                    <a:cubicBezTo>
                      <a:pt x="5773" y="5472"/>
                      <a:pt x="5757" y="5288"/>
                      <a:pt x="5782" y="5113"/>
                    </a:cubicBezTo>
                    <a:cubicBezTo>
                      <a:pt x="5824" y="4937"/>
                      <a:pt x="5899" y="4779"/>
                      <a:pt x="5991" y="4628"/>
                    </a:cubicBezTo>
                    <a:cubicBezTo>
                      <a:pt x="6300" y="4094"/>
                      <a:pt x="6542" y="3501"/>
                      <a:pt x="6534" y="2891"/>
                    </a:cubicBezTo>
                    <a:cubicBezTo>
                      <a:pt x="6517" y="2298"/>
                      <a:pt x="6266" y="1721"/>
                      <a:pt x="5915" y="1253"/>
                    </a:cubicBezTo>
                    <a:cubicBezTo>
                      <a:pt x="5565" y="777"/>
                      <a:pt x="5113" y="376"/>
                      <a:pt x="466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5321;p50">
                <a:extLst>
                  <a:ext uri="{FF2B5EF4-FFF2-40B4-BE49-F238E27FC236}">
                    <a16:creationId xmlns:a16="http://schemas.microsoft.com/office/drawing/2014/main" id="{C9D11FEE-E432-4D6C-AAE5-0F787ECC82D7}"/>
                  </a:ext>
                </a:extLst>
              </p:cNvPr>
              <p:cNvSpPr/>
              <p:nvPr/>
            </p:nvSpPr>
            <p:spPr>
              <a:xfrm>
                <a:off x="12799390" y="3021926"/>
                <a:ext cx="512122" cy="509736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4699" extrusionOk="0">
                    <a:moveTo>
                      <a:pt x="2888" y="1"/>
                    </a:moveTo>
                    <a:cubicBezTo>
                      <a:pt x="2779" y="1"/>
                      <a:pt x="2671" y="8"/>
                      <a:pt x="2565" y="21"/>
                    </a:cubicBezTo>
                    <a:cubicBezTo>
                      <a:pt x="1897" y="96"/>
                      <a:pt x="1278" y="380"/>
                      <a:pt x="786" y="840"/>
                    </a:cubicBezTo>
                    <a:cubicBezTo>
                      <a:pt x="301" y="1299"/>
                      <a:pt x="17" y="1934"/>
                      <a:pt x="0" y="2602"/>
                    </a:cubicBezTo>
                    <a:cubicBezTo>
                      <a:pt x="0" y="3279"/>
                      <a:pt x="326" y="3914"/>
                      <a:pt x="877" y="4307"/>
                    </a:cubicBezTo>
                    <a:cubicBezTo>
                      <a:pt x="1323" y="4601"/>
                      <a:pt x="1868" y="4698"/>
                      <a:pt x="2410" y="4698"/>
                    </a:cubicBezTo>
                    <a:cubicBezTo>
                      <a:pt x="2498" y="4698"/>
                      <a:pt x="2586" y="4696"/>
                      <a:pt x="2674" y="4691"/>
                    </a:cubicBezTo>
                    <a:lnTo>
                      <a:pt x="4328" y="3521"/>
                    </a:lnTo>
                    <a:cubicBezTo>
                      <a:pt x="4570" y="2753"/>
                      <a:pt x="4720" y="1917"/>
                      <a:pt x="4511" y="1140"/>
                    </a:cubicBezTo>
                    <a:cubicBezTo>
                      <a:pt x="4461" y="923"/>
                      <a:pt x="4361" y="723"/>
                      <a:pt x="4236" y="547"/>
                    </a:cubicBezTo>
                    <a:cubicBezTo>
                      <a:pt x="3919" y="155"/>
                      <a:pt x="3398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5322;p50">
                <a:extLst>
                  <a:ext uri="{FF2B5EF4-FFF2-40B4-BE49-F238E27FC236}">
                    <a16:creationId xmlns:a16="http://schemas.microsoft.com/office/drawing/2014/main" id="{2B94A361-6109-39BE-824B-E6DFE40A6F82}"/>
                  </a:ext>
                </a:extLst>
              </p:cNvPr>
              <p:cNvSpPr/>
              <p:nvPr/>
            </p:nvSpPr>
            <p:spPr>
              <a:xfrm>
                <a:off x="12798414" y="3245282"/>
                <a:ext cx="497695" cy="28605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2637" extrusionOk="0">
                    <a:moveTo>
                      <a:pt x="76" y="0"/>
                    </a:moveTo>
                    <a:cubicBezTo>
                      <a:pt x="34" y="176"/>
                      <a:pt x="9" y="360"/>
                      <a:pt x="9" y="543"/>
                    </a:cubicBezTo>
                    <a:cubicBezTo>
                      <a:pt x="1" y="1220"/>
                      <a:pt x="335" y="1855"/>
                      <a:pt x="886" y="2239"/>
                    </a:cubicBezTo>
                    <a:cubicBezTo>
                      <a:pt x="1334" y="2548"/>
                      <a:pt x="1898" y="2637"/>
                      <a:pt x="2448" y="2637"/>
                    </a:cubicBezTo>
                    <a:cubicBezTo>
                      <a:pt x="2524" y="2637"/>
                      <a:pt x="2599" y="2635"/>
                      <a:pt x="2674" y="2632"/>
                    </a:cubicBezTo>
                    <a:lnTo>
                      <a:pt x="4345" y="1462"/>
                    </a:lnTo>
                    <a:cubicBezTo>
                      <a:pt x="4454" y="1103"/>
                      <a:pt x="4537" y="735"/>
                      <a:pt x="4587" y="368"/>
                    </a:cubicBezTo>
                    <a:lnTo>
                      <a:pt x="4587" y="368"/>
                    </a:lnTo>
                    <a:cubicBezTo>
                      <a:pt x="3942" y="771"/>
                      <a:pt x="3152" y="1005"/>
                      <a:pt x="2382" y="1005"/>
                    </a:cubicBezTo>
                    <a:cubicBezTo>
                      <a:pt x="1507" y="1005"/>
                      <a:pt x="658" y="702"/>
                      <a:pt x="76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5323;p50">
                <a:extLst>
                  <a:ext uri="{FF2B5EF4-FFF2-40B4-BE49-F238E27FC236}">
                    <a16:creationId xmlns:a16="http://schemas.microsoft.com/office/drawing/2014/main" id="{4209E21A-8ABC-1552-23C3-4D8EC3457668}"/>
                  </a:ext>
                </a:extLst>
              </p:cNvPr>
              <p:cNvSpPr/>
              <p:nvPr/>
            </p:nvSpPr>
            <p:spPr>
              <a:xfrm>
                <a:off x="12927177" y="3291602"/>
                <a:ext cx="987905" cy="1108315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10217" extrusionOk="0">
                    <a:moveTo>
                      <a:pt x="5278" y="1"/>
                    </a:moveTo>
                    <a:cubicBezTo>
                      <a:pt x="5041" y="1"/>
                      <a:pt x="4804" y="20"/>
                      <a:pt x="4570" y="58"/>
                    </a:cubicBezTo>
                    <a:cubicBezTo>
                      <a:pt x="3851" y="183"/>
                      <a:pt x="3175" y="459"/>
                      <a:pt x="2565" y="852"/>
                    </a:cubicBezTo>
                    <a:lnTo>
                      <a:pt x="2607" y="818"/>
                    </a:lnTo>
                    <a:lnTo>
                      <a:pt x="2607" y="818"/>
                    </a:lnTo>
                    <a:cubicBezTo>
                      <a:pt x="1612" y="1319"/>
                      <a:pt x="735" y="1687"/>
                      <a:pt x="217" y="3224"/>
                    </a:cubicBezTo>
                    <a:cubicBezTo>
                      <a:pt x="0" y="3867"/>
                      <a:pt x="59" y="4828"/>
                      <a:pt x="334" y="5455"/>
                    </a:cubicBezTo>
                    <a:cubicBezTo>
                      <a:pt x="635" y="6073"/>
                      <a:pt x="986" y="6666"/>
                      <a:pt x="1379" y="7217"/>
                    </a:cubicBezTo>
                    <a:cubicBezTo>
                      <a:pt x="1412" y="7284"/>
                      <a:pt x="1470" y="7334"/>
                      <a:pt x="1537" y="7359"/>
                    </a:cubicBezTo>
                    <a:cubicBezTo>
                      <a:pt x="1587" y="7359"/>
                      <a:pt x="1638" y="7351"/>
                      <a:pt x="1679" y="7334"/>
                    </a:cubicBezTo>
                    <a:cubicBezTo>
                      <a:pt x="2239" y="7109"/>
                      <a:pt x="2715" y="6733"/>
                      <a:pt x="3049" y="6240"/>
                    </a:cubicBezTo>
                    <a:cubicBezTo>
                      <a:pt x="3150" y="6081"/>
                      <a:pt x="3258" y="5931"/>
                      <a:pt x="3384" y="5797"/>
                    </a:cubicBezTo>
                    <a:cubicBezTo>
                      <a:pt x="3493" y="5681"/>
                      <a:pt x="3635" y="5621"/>
                      <a:pt x="3789" y="5621"/>
                    </a:cubicBezTo>
                    <a:cubicBezTo>
                      <a:pt x="3823" y="5621"/>
                      <a:pt x="3858" y="5624"/>
                      <a:pt x="3893" y="5630"/>
                    </a:cubicBezTo>
                    <a:cubicBezTo>
                      <a:pt x="4077" y="5680"/>
                      <a:pt x="4194" y="5856"/>
                      <a:pt x="4336" y="5998"/>
                    </a:cubicBezTo>
                    <a:cubicBezTo>
                      <a:pt x="4252" y="6257"/>
                      <a:pt x="4211" y="6532"/>
                      <a:pt x="4194" y="6816"/>
                    </a:cubicBezTo>
                    <a:cubicBezTo>
                      <a:pt x="4194" y="7426"/>
                      <a:pt x="4511" y="7977"/>
                      <a:pt x="4812" y="8504"/>
                    </a:cubicBezTo>
                    <a:cubicBezTo>
                      <a:pt x="5113" y="9038"/>
                      <a:pt x="5414" y="9615"/>
                      <a:pt x="5355" y="10216"/>
                    </a:cubicBezTo>
                    <a:cubicBezTo>
                      <a:pt x="5639" y="9749"/>
                      <a:pt x="5748" y="9180"/>
                      <a:pt x="5647" y="8637"/>
                    </a:cubicBezTo>
                    <a:cubicBezTo>
                      <a:pt x="5547" y="8061"/>
                      <a:pt x="5221" y="7510"/>
                      <a:pt x="5288" y="6925"/>
                    </a:cubicBezTo>
                    <a:cubicBezTo>
                      <a:pt x="5330" y="6499"/>
                      <a:pt x="5581" y="6123"/>
                      <a:pt x="5781" y="5739"/>
                    </a:cubicBezTo>
                    <a:cubicBezTo>
                      <a:pt x="5890" y="5530"/>
                      <a:pt x="5982" y="5304"/>
                      <a:pt x="6065" y="5079"/>
                    </a:cubicBezTo>
                    <a:cubicBezTo>
                      <a:pt x="6934" y="4561"/>
                      <a:pt x="7878" y="4143"/>
                      <a:pt x="8630" y="3466"/>
                    </a:cubicBezTo>
                    <a:cubicBezTo>
                      <a:pt x="8872" y="3249"/>
                      <a:pt x="9106" y="2965"/>
                      <a:pt x="9098" y="2639"/>
                    </a:cubicBezTo>
                    <a:cubicBezTo>
                      <a:pt x="9073" y="2430"/>
                      <a:pt x="8989" y="2238"/>
                      <a:pt x="8864" y="2080"/>
                    </a:cubicBezTo>
                    <a:cubicBezTo>
                      <a:pt x="8647" y="1770"/>
                      <a:pt x="8404" y="1495"/>
                      <a:pt x="8137" y="1244"/>
                    </a:cubicBezTo>
                    <a:cubicBezTo>
                      <a:pt x="7845" y="952"/>
                      <a:pt x="7519" y="693"/>
                      <a:pt x="7168" y="484"/>
                    </a:cubicBezTo>
                    <a:cubicBezTo>
                      <a:pt x="6596" y="152"/>
                      <a:pt x="5938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5324;p50">
                <a:extLst>
                  <a:ext uri="{FF2B5EF4-FFF2-40B4-BE49-F238E27FC236}">
                    <a16:creationId xmlns:a16="http://schemas.microsoft.com/office/drawing/2014/main" id="{DD1F4BDE-2299-79E1-C3CB-49DBBE896F05}"/>
                  </a:ext>
                </a:extLst>
              </p:cNvPr>
              <p:cNvSpPr/>
              <p:nvPr/>
            </p:nvSpPr>
            <p:spPr>
              <a:xfrm>
                <a:off x="12927177" y="3549779"/>
                <a:ext cx="976948" cy="850138"/>
              </a:xfrm>
              <a:custGeom>
                <a:avLst/>
                <a:gdLst/>
                <a:ahLst/>
                <a:cxnLst/>
                <a:rect l="l" t="t" r="r" b="b"/>
                <a:pathLst>
                  <a:path w="9006" h="7837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443" y="268"/>
                      <a:pt x="309" y="543"/>
                      <a:pt x="217" y="836"/>
                    </a:cubicBezTo>
                    <a:cubicBezTo>
                      <a:pt x="0" y="1487"/>
                      <a:pt x="50" y="2448"/>
                      <a:pt x="334" y="3066"/>
                    </a:cubicBezTo>
                    <a:cubicBezTo>
                      <a:pt x="627" y="3684"/>
                      <a:pt x="978" y="4278"/>
                      <a:pt x="1379" y="4837"/>
                    </a:cubicBezTo>
                    <a:cubicBezTo>
                      <a:pt x="1412" y="4896"/>
                      <a:pt x="1462" y="4946"/>
                      <a:pt x="1529" y="4971"/>
                    </a:cubicBezTo>
                    <a:cubicBezTo>
                      <a:pt x="1541" y="4973"/>
                      <a:pt x="1554" y="4974"/>
                      <a:pt x="1566" y="4974"/>
                    </a:cubicBezTo>
                    <a:cubicBezTo>
                      <a:pt x="1604" y="4974"/>
                      <a:pt x="1640" y="4965"/>
                      <a:pt x="1671" y="4946"/>
                    </a:cubicBezTo>
                    <a:cubicBezTo>
                      <a:pt x="2231" y="4729"/>
                      <a:pt x="2707" y="4344"/>
                      <a:pt x="3049" y="3851"/>
                    </a:cubicBezTo>
                    <a:cubicBezTo>
                      <a:pt x="3141" y="3693"/>
                      <a:pt x="3250" y="3542"/>
                      <a:pt x="3375" y="3409"/>
                    </a:cubicBezTo>
                    <a:cubicBezTo>
                      <a:pt x="3486" y="3298"/>
                      <a:pt x="3637" y="3233"/>
                      <a:pt x="3790" y="3233"/>
                    </a:cubicBezTo>
                    <a:cubicBezTo>
                      <a:pt x="3821" y="3233"/>
                      <a:pt x="3853" y="3236"/>
                      <a:pt x="3885" y="3242"/>
                    </a:cubicBezTo>
                    <a:cubicBezTo>
                      <a:pt x="4077" y="3292"/>
                      <a:pt x="4194" y="3467"/>
                      <a:pt x="4336" y="3609"/>
                    </a:cubicBezTo>
                    <a:cubicBezTo>
                      <a:pt x="4252" y="3877"/>
                      <a:pt x="4202" y="4152"/>
                      <a:pt x="4186" y="4428"/>
                    </a:cubicBezTo>
                    <a:cubicBezTo>
                      <a:pt x="4186" y="5038"/>
                      <a:pt x="4503" y="5597"/>
                      <a:pt x="4804" y="6124"/>
                    </a:cubicBezTo>
                    <a:cubicBezTo>
                      <a:pt x="5113" y="6650"/>
                      <a:pt x="5405" y="7226"/>
                      <a:pt x="5347" y="7836"/>
                    </a:cubicBezTo>
                    <a:cubicBezTo>
                      <a:pt x="5631" y="7360"/>
                      <a:pt x="5739" y="6800"/>
                      <a:pt x="5647" y="6257"/>
                    </a:cubicBezTo>
                    <a:cubicBezTo>
                      <a:pt x="5539" y="5673"/>
                      <a:pt x="5221" y="5130"/>
                      <a:pt x="5280" y="4545"/>
                    </a:cubicBezTo>
                    <a:cubicBezTo>
                      <a:pt x="5322" y="4110"/>
                      <a:pt x="5572" y="3735"/>
                      <a:pt x="5773" y="3359"/>
                    </a:cubicBezTo>
                    <a:cubicBezTo>
                      <a:pt x="5881" y="3141"/>
                      <a:pt x="5982" y="2924"/>
                      <a:pt x="6057" y="2699"/>
                    </a:cubicBezTo>
                    <a:cubicBezTo>
                      <a:pt x="6926" y="2172"/>
                      <a:pt x="7870" y="1755"/>
                      <a:pt x="8622" y="1078"/>
                    </a:cubicBezTo>
                    <a:cubicBezTo>
                      <a:pt x="8780" y="944"/>
                      <a:pt x="8914" y="786"/>
                      <a:pt x="9006" y="610"/>
                    </a:cubicBezTo>
                    <a:lnTo>
                      <a:pt x="9006" y="610"/>
                    </a:lnTo>
                    <a:cubicBezTo>
                      <a:pt x="8413" y="1178"/>
                      <a:pt x="7427" y="1295"/>
                      <a:pt x="6650" y="1437"/>
                    </a:cubicBezTo>
                    <a:cubicBezTo>
                      <a:pt x="5940" y="1571"/>
                      <a:pt x="5230" y="1688"/>
                      <a:pt x="4528" y="1863"/>
                    </a:cubicBezTo>
                    <a:cubicBezTo>
                      <a:pt x="4152" y="1947"/>
                      <a:pt x="3793" y="2055"/>
                      <a:pt x="3442" y="2197"/>
                    </a:cubicBezTo>
                    <a:cubicBezTo>
                      <a:pt x="3158" y="2323"/>
                      <a:pt x="2907" y="2523"/>
                      <a:pt x="2607" y="2632"/>
                    </a:cubicBezTo>
                    <a:cubicBezTo>
                      <a:pt x="2430" y="2697"/>
                      <a:pt x="2260" y="2727"/>
                      <a:pt x="2097" y="2727"/>
                    </a:cubicBezTo>
                    <a:cubicBezTo>
                      <a:pt x="1182" y="2727"/>
                      <a:pt x="519" y="1776"/>
                      <a:pt x="476" y="861"/>
                    </a:cubicBezTo>
                    <a:cubicBezTo>
                      <a:pt x="468" y="568"/>
                      <a:pt x="501" y="276"/>
                      <a:pt x="593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5325;p50">
                <a:extLst>
                  <a:ext uri="{FF2B5EF4-FFF2-40B4-BE49-F238E27FC236}">
                    <a16:creationId xmlns:a16="http://schemas.microsoft.com/office/drawing/2014/main" id="{92C40DEA-E220-97C9-2AD7-15F0B1BB87D3}"/>
                  </a:ext>
                </a:extLst>
              </p:cNvPr>
              <p:cNvSpPr/>
              <p:nvPr/>
            </p:nvSpPr>
            <p:spPr>
              <a:xfrm>
                <a:off x="13242521" y="3844730"/>
                <a:ext cx="160547" cy="2297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8" extrusionOk="0">
                    <a:moveTo>
                      <a:pt x="737" y="1"/>
                    </a:moveTo>
                    <a:cubicBezTo>
                      <a:pt x="440" y="1"/>
                      <a:pt x="175" y="186"/>
                      <a:pt x="67" y="464"/>
                    </a:cubicBezTo>
                    <a:cubicBezTo>
                      <a:pt x="17" y="623"/>
                      <a:pt x="0" y="790"/>
                      <a:pt x="34" y="957"/>
                    </a:cubicBezTo>
                    <a:cubicBezTo>
                      <a:pt x="84" y="1308"/>
                      <a:pt x="243" y="1634"/>
                      <a:pt x="485" y="1901"/>
                    </a:cubicBezTo>
                    <a:cubicBezTo>
                      <a:pt x="568" y="1993"/>
                      <a:pt x="677" y="2068"/>
                      <a:pt x="794" y="2110"/>
                    </a:cubicBezTo>
                    <a:cubicBezTo>
                      <a:pt x="823" y="2115"/>
                      <a:pt x="853" y="2117"/>
                      <a:pt x="882" y="2117"/>
                    </a:cubicBezTo>
                    <a:cubicBezTo>
                      <a:pt x="1052" y="2117"/>
                      <a:pt x="1213" y="2036"/>
                      <a:pt x="1320" y="1901"/>
                    </a:cubicBezTo>
                    <a:cubicBezTo>
                      <a:pt x="1429" y="1734"/>
                      <a:pt x="1479" y="1525"/>
                      <a:pt x="1462" y="1325"/>
                    </a:cubicBezTo>
                    <a:cubicBezTo>
                      <a:pt x="1437" y="1132"/>
                      <a:pt x="1395" y="932"/>
                      <a:pt x="1329" y="748"/>
                    </a:cubicBezTo>
                    <a:cubicBezTo>
                      <a:pt x="1287" y="439"/>
                      <a:pt x="1120" y="30"/>
                      <a:pt x="811" y="5"/>
                    </a:cubicBezTo>
                    <a:cubicBezTo>
                      <a:pt x="786" y="2"/>
                      <a:pt x="762" y="1"/>
                      <a:pt x="737" y="1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5326;p50">
                <a:extLst>
                  <a:ext uri="{FF2B5EF4-FFF2-40B4-BE49-F238E27FC236}">
                    <a16:creationId xmlns:a16="http://schemas.microsoft.com/office/drawing/2014/main" id="{C5D3BA58-36E1-FCF3-08F4-BD7F9320FB1D}"/>
                  </a:ext>
                </a:extLst>
              </p:cNvPr>
              <p:cNvSpPr/>
              <p:nvPr/>
            </p:nvSpPr>
            <p:spPr>
              <a:xfrm>
                <a:off x="13242521" y="3833123"/>
                <a:ext cx="160547" cy="2295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6" extrusionOk="0">
                    <a:moveTo>
                      <a:pt x="752" y="1"/>
                    </a:moveTo>
                    <a:cubicBezTo>
                      <a:pt x="449" y="1"/>
                      <a:pt x="177" y="180"/>
                      <a:pt x="67" y="463"/>
                    </a:cubicBezTo>
                    <a:cubicBezTo>
                      <a:pt x="17" y="621"/>
                      <a:pt x="0" y="788"/>
                      <a:pt x="34" y="955"/>
                    </a:cubicBezTo>
                    <a:cubicBezTo>
                      <a:pt x="84" y="1306"/>
                      <a:pt x="243" y="1640"/>
                      <a:pt x="485" y="1899"/>
                    </a:cubicBezTo>
                    <a:cubicBezTo>
                      <a:pt x="568" y="1991"/>
                      <a:pt x="677" y="2067"/>
                      <a:pt x="794" y="2108"/>
                    </a:cubicBezTo>
                    <a:cubicBezTo>
                      <a:pt x="823" y="2113"/>
                      <a:pt x="853" y="2116"/>
                      <a:pt x="882" y="2116"/>
                    </a:cubicBezTo>
                    <a:cubicBezTo>
                      <a:pt x="1052" y="2116"/>
                      <a:pt x="1213" y="2035"/>
                      <a:pt x="1320" y="1899"/>
                    </a:cubicBezTo>
                    <a:cubicBezTo>
                      <a:pt x="1429" y="1732"/>
                      <a:pt x="1479" y="1532"/>
                      <a:pt x="1462" y="1331"/>
                    </a:cubicBezTo>
                    <a:cubicBezTo>
                      <a:pt x="1437" y="1131"/>
                      <a:pt x="1395" y="930"/>
                      <a:pt x="1329" y="747"/>
                    </a:cubicBezTo>
                    <a:lnTo>
                      <a:pt x="1329" y="755"/>
                    </a:lnTo>
                    <a:cubicBezTo>
                      <a:pt x="1287" y="437"/>
                      <a:pt x="1120" y="37"/>
                      <a:pt x="811" y="3"/>
                    </a:cubicBezTo>
                    <a:cubicBezTo>
                      <a:pt x="791" y="2"/>
                      <a:pt x="771" y="1"/>
                      <a:pt x="752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5327;p50">
                <a:extLst>
                  <a:ext uri="{FF2B5EF4-FFF2-40B4-BE49-F238E27FC236}">
                    <a16:creationId xmlns:a16="http://schemas.microsoft.com/office/drawing/2014/main" id="{7E2F387E-6E6C-8033-E50E-403A4AFE424C}"/>
                  </a:ext>
                </a:extLst>
              </p:cNvPr>
              <p:cNvSpPr/>
              <p:nvPr/>
            </p:nvSpPr>
            <p:spPr>
              <a:xfrm>
                <a:off x="13343079" y="3919254"/>
                <a:ext cx="44476" cy="81033"/>
              </a:xfrm>
              <a:custGeom>
                <a:avLst/>
                <a:gdLst/>
                <a:ahLst/>
                <a:cxnLst/>
                <a:rect l="l" t="t" r="r" b="b"/>
                <a:pathLst>
                  <a:path w="410" h="747" extrusionOk="0">
                    <a:moveTo>
                      <a:pt x="156" y="0"/>
                    </a:moveTo>
                    <a:cubicBezTo>
                      <a:pt x="78" y="0"/>
                      <a:pt x="16" y="62"/>
                      <a:pt x="9" y="145"/>
                    </a:cubicBezTo>
                    <a:cubicBezTo>
                      <a:pt x="1" y="195"/>
                      <a:pt x="1" y="253"/>
                      <a:pt x="17" y="312"/>
                    </a:cubicBezTo>
                    <a:cubicBezTo>
                      <a:pt x="34" y="437"/>
                      <a:pt x="84" y="554"/>
                      <a:pt x="159" y="654"/>
                    </a:cubicBezTo>
                    <a:cubicBezTo>
                      <a:pt x="184" y="688"/>
                      <a:pt x="218" y="713"/>
                      <a:pt x="251" y="738"/>
                    </a:cubicBezTo>
                    <a:cubicBezTo>
                      <a:pt x="263" y="744"/>
                      <a:pt x="275" y="746"/>
                      <a:pt x="287" y="746"/>
                    </a:cubicBezTo>
                    <a:cubicBezTo>
                      <a:pt x="326" y="746"/>
                      <a:pt x="364" y="718"/>
                      <a:pt x="377" y="679"/>
                    </a:cubicBezTo>
                    <a:cubicBezTo>
                      <a:pt x="402" y="621"/>
                      <a:pt x="410" y="554"/>
                      <a:pt x="402" y="487"/>
                    </a:cubicBezTo>
                    <a:cubicBezTo>
                      <a:pt x="385" y="420"/>
                      <a:pt x="368" y="345"/>
                      <a:pt x="343" y="278"/>
                    </a:cubicBezTo>
                    <a:lnTo>
                      <a:pt x="343" y="287"/>
                    </a:lnTo>
                    <a:cubicBezTo>
                      <a:pt x="318" y="178"/>
                      <a:pt x="268" y="28"/>
                      <a:pt x="184" y="3"/>
                    </a:cubicBezTo>
                    <a:cubicBezTo>
                      <a:pt x="175" y="1"/>
                      <a:pt x="166" y="0"/>
                      <a:pt x="156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5328;p50">
                <a:extLst>
                  <a:ext uri="{FF2B5EF4-FFF2-40B4-BE49-F238E27FC236}">
                    <a16:creationId xmlns:a16="http://schemas.microsoft.com/office/drawing/2014/main" id="{0BFABA3D-0F14-0BB6-A5AD-F7A1D52B07D4}"/>
                  </a:ext>
                </a:extLst>
              </p:cNvPr>
              <p:cNvSpPr/>
              <p:nvPr/>
            </p:nvSpPr>
            <p:spPr>
              <a:xfrm>
                <a:off x="13675672" y="5642207"/>
                <a:ext cx="952541" cy="566144"/>
              </a:xfrm>
              <a:custGeom>
                <a:avLst/>
                <a:gdLst/>
                <a:ahLst/>
                <a:cxnLst/>
                <a:rect l="l" t="t" r="r" b="b"/>
                <a:pathLst>
                  <a:path w="8781" h="5219" extrusionOk="0">
                    <a:moveTo>
                      <a:pt x="8054" y="1"/>
                    </a:moveTo>
                    <a:cubicBezTo>
                      <a:pt x="7224" y="332"/>
                      <a:pt x="6144" y="424"/>
                      <a:pt x="5201" y="424"/>
                    </a:cubicBezTo>
                    <a:cubicBezTo>
                      <a:pt x="4027" y="424"/>
                      <a:pt x="3067" y="281"/>
                      <a:pt x="3067" y="276"/>
                    </a:cubicBezTo>
                    <a:cubicBezTo>
                      <a:pt x="1" y="3033"/>
                      <a:pt x="744" y="4904"/>
                      <a:pt x="744" y="4904"/>
                    </a:cubicBezTo>
                    <a:cubicBezTo>
                      <a:pt x="1648" y="5134"/>
                      <a:pt x="2596" y="5218"/>
                      <a:pt x="3499" y="5218"/>
                    </a:cubicBezTo>
                    <a:cubicBezTo>
                      <a:pt x="5943" y="5218"/>
                      <a:pt x="8054" y="4604"/>
                      <a:pt x="8054" y="4604"/>
                    </a:cubicBezTo>
                    <a:cubicBezTo>
                      <a:pt x="8781" y="3050"/>
                      <a:pt x="8054" y="1"/>
                      <a:pt x="80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5329;p50">
                <a:extLst>
                  <a:ext uri="{FF2B5EF4-FFF2-40B4-BE49-F238E27FC236}">
                    <a16:creationId xmlns:a16="http://schemas.microsoft.com/office/drawing/2014/main" id="{850D0DC0-6252-1F07-2134-0FAFDFFD21D0}"/>
                  </a:ext>
                </a:extLst>
              </p:cNvPr>
              <p:cNvSpPr/>
              <p:nvPr/>
            </p:nvSpPr>
            <p:spPr>
              <a:xfrm>
                <a:off x="13222561" y="4888286"/>
                <a:ext cx="211314" cy="271953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507" extrusionOk="0">
                    <a:moveTo>
                      <a:pt x="26" y="0"/>
                    </a:moveTo>
                    <a:cubicBezTo>
                      <a:pt x="9" y="42"/>
                      <a:pt x="1" y="92"/>
                      <a:pt x="17" y="134"/>
                    </a:cubicBezTo>
                    <a:cubicBezTo>
                      <a:pt x="84" y="485"/>
                      <a:pt x="184" y="827"/>
                      <a:pt x="310" y="1161"/>
                    </a:cubicBezTo>
                    <a:cubicBezTo>
                      <a:pt x="435" y="1496"/>
                      <a:pt x="635" y="1796"/>
                      <a:pt x="911" y="2039"/>
                    </a:cubicBezTo>
                    <a:cubicBezTo>
                      <a:pt x="1187" y="2264"/>
                      <a:pt x="1538" y="2389"/>
                      <a:pt x="1872" y="2506"/>
                    </a:cubicBezTo>
                    <a:lnTo>
                      <a:pt x="1947" y="2448"/>
                    </a:lnTo>
                    <a:cubicBezTo>
                      <a:pt x="1905" y="2072"/>
                      <a:pt x="1763" y="1713"/>
                      <a:pt x="1538" y="1404"/>
                    </a:cubicBezTo>
                    <a:cubicBezTo>
                      <a:pt x="1304" y="1103"/>
                      <a:pt x="1045" y="827"/>
                      <a:pt x="744" y="593"/>
                    </a:cubicBezTo>
                    <a:cubicBezTo>
                      <a:pt x="510" y="393"/>
                      <a:pt x="268" y="192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5330;p50">
                <a:extLst>
                  <a:ext uri="{FF2B5EF4-FFF2-40B4-BE49-F238E27FC236}">
                    <a16:creationId xmlns:a16="http://schemas.microsoft.com/office/drawing/2014/main" id="{08DEB0D1-9704-081D-48F3-F695153D8030}"/>
                  </a:ext>
                </a:extLst>
              </p:cNvPr>
              <p:cNvSpPr/>
              <p:nvPr/>
            </p:nvSpPr>
            <p:spPr>
              <a:xfrm>
                <a:off x="13260094" y="4968017"/>
                <a:ext cx="172371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731" extrusionOk="0">
                    <a:moveTo>
                      <a:pt x="83" y="0"/>
                    </a:moveTo>
                    <a:cubicBezTo>
                      <a:pt x="42" y="0"/>
                      <a:pt x="0" y="35"/>
                      <a:pt x="22" y="84"/>
                    </a:cubicBezTo>
                    <a:cubicBezTo>
                      <a:pt x="348" y="744"/>
                      <a:pt x="908" y="1237"/>
                      <a:pt x="1459" y="1713"/>
                    </a:cubicBezTo>
                    <a:cubicBezTo>
                      <a:pt x="1472" y="1725"/>
                      <a:pt x="1485" y="1731"/>
                      <a:pt x="1498" y="1731"/>
                    </a:cubicBezTo>
                    <a:cubicBezTo>
                      <a:pt x="1547" y="1731"/>
                      <a:pt x="1589" y="1660"/>
                      <a:pt x="1543" y="1621"/>
                    </a:cubicBezTo>
                    <a:cubicBezTo>
                      <a:pt x="1008" y="1153"/>
                      <a:pt x="457" y="677"/>
                      <a:pt x="139" y="34"/>
                    </a:cubicBezTo>
                    <a:cubicBezTo>
                      <a:pt x="127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5331;p50">
                <a:extLst>
                  <a:ext uri="{FF2B5EF4-FFF2-40B4-BE49-F238E27FC236}">
                    <a16:creationId xmlns:a16="http://schemas.microsoft.com/office/drawing/2014/main" id="{AD4C73AE-6967-ED46-DBA0-C90F9EBAED52}"/>
                  </a:ext>
                </a:extLst>
              </p:cNvPr>
              <p:cNvSpPr/>
              <p:nvPr/>
            </p:nvSpPr>
            <p:spPr>
              <a:xfrm>
                <a:off x="13291336" y="4696823"/>
                <a:ext cx="163367" cy="92444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522" extrusionOk="0">
                    <a:moveTo>
                      <a:pt x="132" y="0"/>
                    </a:moveTo>
                    <a:cubicBezTo>
                      <a:pt x="68" y="0"/>
                      <a:pt x="1" y="70"/>
                      <a:pt x="35" y="144"/>
                    </a:cubicBezTo>
                    <a:lnTo>
                      <a:pt x="27" y="144"/>
                    </a:lnTo>
                    <a:cubicBezTo>
                      <a:pt x="469" y="1155"/>
                      <a:pt x="912" y="2183"/>
                      <a:pt x="1113" y="3277"/>
                    </a:cubicBezTo>
                    <a:cubicBezTo>
                      <a:pt x="1204" y="3820"/>
                      <a:pt x="1263" y="4372"/>
                      <a:pt x="1271" y="4923"/>
                    </a:cubicBezTo>
                    <a:cubicBezTo>
                      <a:pt x="1296" y="5474"/>
                      <a:pt x="1296" y="6026"/>
                      <a:pt x="1280" y="6577"/>
                    </a:cubicBezTo>
                    <a:cubicBezTo>
                      <a:pt x="1263" y="7195"/>
                      <a:pt x="1230" y="7805"/>
                      <a:pt x="1179" y="8423"/>
                    </a:cubicBezTo>
                    <a:cubicBezTo>
                      <a:pt x="1171" y="8488"/>
                      <a:pt x="1220" y="8522"/>
                      <a:pt x="1271" y="8522"/>
                    </a:cubicBezTo>
                    <a:cubicBezTo>
                      <a:pt x="1319" y="8522"/>
                      <a:pt x="1367" y="8492"/>
                      <a:pt x="1372" y="8432"/>
                    </a:cubicBezTo>
                    <a:cubicBezTo>
                      <a:pt x="1472" y="7329"/>
                      <a:pt x="1505" y="6218"/>
                      <a:pt x="1480" y="5107"/>
                    </a:cubicBezTo>
                    <a:cubicBezTo>
                      <a:pt x="1472" y="4547"/>
                      <a:pt x="1422" y="3979"/>
                      <a:pt x="1346" y="3428"/>
                    </a:cubicBezTo>
                    <a:cubicBezTo>
                      <a:pt x="1246" y="2876"/>
                      <a:pt x="1113" y="2333"/>
                      <a:pt x="920" y="1815"/>
                    </a:cubicBezTo>
                    <a:cubicBezTo>
                      <a:pt x="712" y="1214"/>
                      <a:pt x="461" y="637"/>
                      <a:pt x="210" y="53"/>
                    </a:cubicBezTo>
                    <a:cubicBezTo>
                      <a:pt x="192" y="15"/>
                      <a:pt x="162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5332;p50">
                <a:extLst>
                  <a:ext uri="{FF2B5EF4-FFF2-40B4-BE49-F238E27FC236}">
                    <a16:creationId xmlns:a16="http://schemas.microsoft.com/office/drawing/2014/main" id="{4225CE66-19AA-188D-639D-E7496CB1BFB5}"/>
                  </a:ext>
                </a:extLst>
              </p:cNvPr>
              <p:cNvSpPr/>
              <p:nvPr/>
            </p:nvSpPr>
            <p:spPr>
              <a:xfrm>
                <a:off x="13411095" y="4789463"/>
                <a:ext cx="164126" cy="30460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808" extrusionOk="0">
                    <a:moveTo>
                      <a:pt x="1512" y="1"/>
                    </a:moveTo>
                    <a:cubicBezTo>
                      <a:pt x="1462" y="1"/>
                      <a:pt x="1420" y="17"/>
                      <a:pt x="1387" y="51"/>
                    </a:cubicBezTo>
                    <a:cubicBezTo>
                      <a:pt x="1103" y="268"/>
                      <a:pt x="836" y="502"/>
                      <a:pt x="593" y="761"/>
                    </a:cubicBezTo>
                    <a:cubicBezTo>
                      <a:pt x="351" y="1028"/>
                      <a:pt x="176" y="1346"/>
                      <a:pt x="84" y="1688"/>
                    </a:cubicBezTo>
                    <a:cubicBezTo>
                      <a:pt x="0" y="2039"/>
                      <a:pt x="42" y="2407"/>
                      <a:pt x="92" y="2757"/>
                    </a:cubicBezTo>
                    <a:lnTo>
                      <a:pt x="167" y="2807"/>
                    </a:lnTo>
                    <a:cubicBezTo>
                      <a:pt x="485" y="2599"/>
                      <a:pt x="752" y="2315"/>
                      <a:pt x="919" y="1972"/>
                    </a:cubicBezTo>
                    <a:cubicBezTo>
                      <a:pt x="1086" y="1638"/>
                      <a:pt x="1220" y="1270"/>
                      <a:pt x="1303" y="903"/>
                    </a:cubicBezTo>
                    <a:cubicBezTo>
                      <a:pt x="1379" y="602"/>
                      <a:pt x="1445" y="301"/>
                      <a:pt x="15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5333;p50">
                <a:extLst>
                  <a:ext uri="{FF2B5EF4-FFF2-40B4-BE49-F238E27FC236}">
                    <a16:creationId xmlns:a16="http://schemas.microsoft.com/office/drawing/2014/main" id="{105842AD-DBEC-7920-E35E-7C7A2A2C056C}"/>
                  </a:ext>
                </a:extLst>
              </p:cNvPr>
              <p:cNvSpPr/>
              <p:nvPr/>
            </p:nvSpPr>
            <p:spPr>
              <a:xfrm>
                <a:off x="13420858" y="4859323"/>
                <a:ext cx="104898" cy="2287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109" extrusionOk="0">
                    <a:moveTo>
                      <a:pt x="882" y="0"/>
                    </a:moveTo>
                    <a:cubicBezTo>
                      <a:pt x="866" y="0"/>
                      <a:pt x="851" y="8"/>
                      <a:pt x="838" y="25"/>
                    </a:cubicBezTo>
                    <a:cubicBezTo>
                      <a:pt x="395" y="610"/>
                      <a:pt x="194" y="1328"/>
                      <a:pt x="10" y="2038"/>
                    </a:cubicBezTo>
                    <a:cubicBezTo>
                      <a:pt x="1" y="2082"/>
                      <a:pt x="39" y="2109"/>
                      <a:pt x="76" y="2109"/>
                    </a:cubicBezTo>
                    <a:cubicBezTo>
                      <a:pt x="103" y="2109"/>
                      <a:pt x="129" y="2095"/>
                      <a:pt x="136" y="2063"/>
                    </a:cubicBezTo>
                    <a:cubicBezTo>
                      <a:pt x="311" y="1387"/>
                      <a:pt x="495" y="676"/>
                      <a:pt x="929" y="108"/>
                    </a:cubicBezTo>
                    <a:cubicBezTo>
                      <a:pt x="967" y="59"/>
                      <a:pt x="926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5334;p50">
                <a:extLst>
                  <a:ext uri="{FF2B5EF4-FFF2-40B4-BE49-F238E27FC236}">
                    <a16:creationId xmlns:a16="http://schemas.microsoft.com/office/drawing/2014/main" id="{53F7426C-99FC-ABEC-AC3D-C35D6E51F3D3}"/>
                  </a:ext>
                </a:extLst>
              </p:cNvPr>
              <p:cNvSpPr/>
              <p:nvPr/>
            </p:nvSpPr>
            <p:spPr>
              <a:xfrm>
                <a:off x="13240121" y="4488112"/>
                <a:ext cx="106091" cy="23528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169" extrusionOk="0">
                    <a:moveTo>
                      <a:pt x="573" y="1"/>
                    </a:moveTo>
                    <a:cubicBezTo>
                      <a:pt x="404" y="1"/>
                      <a:pt x="249" y="90"/>
                      <a:pt x="167" y="239"/>
                    </a:cubicBezTo>
                    <a:cubicBezTo>
                      <a:pt x="0" y="506"/>
                      <a:pt x="42" y="865"/>
                      <a:pt x="167" y="1158"/>
                    </a:cubicBezTo>
                    <a:cubicBezTo>
                      <a:pt x="284" y="1450"/>
                      <a:pt x="460" y="1718"/>
                      <a:pt x="568" y="2018"/>
                    </a:cubicBezTo>
                    <a:lnTo>
                      <a:pt x="769" y="2169"/>
                    </a:lnTo>
                    <a:cubicBezTo>
                      <a:pt x="761" y="1651"/>
                      <a:pt x="961" y="1150"/>
                      <a:pt x="969" y="632"/>
                    </a:cubicBezTo>
                    <a:cubicBezTo>
                      <a:pt x="978" y="506"/>
                      <a:pt x="953" y="373"/>
                      <a:pt x="911" y="256"/>
                    </a:cubicBezTo>
                    <a:cubicBezTo>
                      <a:pt x="861" y="139"/>
                      <a:pt x="761" y="47"/>
                      <a:pt x="635" y="5"/>
                    </a:cubicBezTo>
                    <a:cubicBezTo>
                      <a:pt x="614" y="2"/>
                      <a:pt x="593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5335;p50">
                <a:extLst>
                  <a:ext uri="{FF2B5EF4-FFF2-40B4-BE49-F238E27FC236}">
                    <a16:creationId xmlns:a16="http://schemas.microsoft.com/office/drawing/2014/main" id="{68E73DF8-AFE6-40E9-92A9-BC71495BA04B}"/>
                  </a:ext>
                </a:extLst>
              </p:cNvPr>
              <p:cNvSpPr/>
              <p:nvPr/>
            </p:nvSpPr>
            <p:spPr>
              <a:xfrm>
                <a:off x="13134030" y="4415649"/>
                <a:ext cx="180507" cy="29603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729" extrusionOk="0">
                    <a:moveTo>
                      <a:pt x="533" y="0"/>
                    </a:moveTo>
                    <a:cubicBezTo>
                      <a:pt x="410" y="0"/>
                      <a:pt x="289" y="44"/>
                      <a:pt x="193" y="122"/>
                    </a:cubicBezTo>
                    <a:cubicBezTo>
                      <a:pt x="135" y="188"/>
                      <a:pt x="93" y="264"/>
                      <a:pt x="68" y="339"/>
                    </a:cubicBezTo>
                    <a:cubicBezTo>
                      <a:pt x="18" y="473"/>
                      <a:pt x="1" y="615"/>
                      <a:pt x="18" y="748"/>
                    </a:cubicBezTo>
                    <a:cubicBezTo>
                      <a:pt x="51" y="982"/>
                      <a:pt x="126" y="1208"/>
                      <a:pt x="260" y="1408"/>
                    </a:cubicBezTo>
                    <a:cubicBezTo>
                      <a:pt x="502" y="1809"/>
                      <a:pt x="786" y="2185"/>
                      <a:pt x="1095" y="2544"/>
                    </a:cubicBezTo>
                    <a:lnTo>
                      <a:pt x="1555" y="2728"/>
                    </a:lnTo>
                    <a:cubicBezTo>
                      <a:pt x="1663" y="2085"/>
                      <a:pt x="1613" y="1425"/>
                      <a:pt x="1404" y="807"/>
                    </a:cubicBezTo>
                    <a:cubicBezTo>
                      <a:pt x="1354" y="615"/>
                      <a:pt x="1254" y="431"/>
                      <a:pt x="1129" y="280"/>
                    </a:cubicBezTo>
                    <a:cubicBezTo>
                      <a:pt x="1003" y="147"/>
                      <a:pt x="853" y="55"/>
                      <a:pt x="678" y="21"/>
                    </a:cubicBezTo>
                    <a:cubicBezTo>
                      <a:pt x="630" y="7"/>
                      <a:pt x="58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5336;p50">
                <a:extLst>
                  <a:ext uri="{FF2B5EF4-FFF2-40B4-BE49-F238E27FC236}">
                    <a16:creationId xmlns:a16="http://schemas.microsoft.com/office/drawing/2014/main" id="{488D4309-15FD-89A7-46DF-F0AF4E09D97D}"/>
                  </a:ext>
                </a:extLst>
              </p:cNvPr>
              <p:cNvSpPr/>
              <p:nvPr/>
            </p:nvSpPr>
            <p:spPr>
              <a:xfrm>
                <a:off x="13047695" y="4477589"/>
                <a:ext cx="270109" cy="26392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33" extrusionOk="0">
                    <a:moveTo>
                      <a:pt x="657" y="0"/>
                    </a:moveTo>
                    <a:cubicBezTo>
                      <a:pt x="366" y="0"/>
                      <a:pt x="107" y="197"/>
                      <a:pt x="25" y="486"/>
                    </a:cubicBezTo>
                    <a:cubicBezTo>
                      <a:pt x="0" y="595"/>
                      <a:pt x="0" y="720"/>
                      <a:pt x="25" y="829"/>
                    </a:cubicBezTo>
                    <a:cubicBezTo>
                      <a:pt x="109" y="1322"/>
                      <a:pt x="468" y="1731"/>
                      <a:pt x="894" y="1982"/>
                    </a:cubicBezTo>
                    <a:cubicBezTo>
                      <a:pt x="1320" y="2241"/>
                      <a:pt x="1813" y="2349"/>
                      <a:pt x="2306" y="2433"/>
                    </a:cubicBezTo>
                    <a:lnTo>
                      <a:pt x="2490" y="2307"/>
                    </a:lnTo>
                    <a:cubicBezTo>
                      <a:pt x="2273" y="1948"/>
                      <a:pt x="2114" y="1556"/>
                      <a:pt x="1922" y="1180"/>
                    </a:cubicBezTo>
                    <a:cubicBezTo>
                      <a:pt x="1730" y="812"/>
                      <a:pt x="1487" y="453"/>
                      <a:pt x="1153" y="194"/>
                    </a:cubicBezTo>
                    <a:cubicBezTo>
                      <a:pt x="1036" y="102"/>
                      <a:pt x="911" y="44"/>
                      <a:pt x="769" y="10"/>
                    </a:cubicBezTo>
                    <a:cubicBezTo>
                      <a:pt x="731" y="4"/>
                      <a:pt x="694" y="0"/>
                      <a:pt x="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5337;p50">
                <a:extLst>
                  <a:ext uri="{FF2B5EF4-FFF2-40B4-BE49-F238E27FC236}">
                    <a16:creationId xmlns:a16="http://schemas.microsoft.com/office/drawing/2014/main" id="{54E95646-786B-D8BC-7187-9A59A01CF048}"/>
                  </a:ext>
                </a:extLst>
              </p:cNvPr>
              <p:cNvSpPr/>
              <p:nvPr/>
            </p:nvSpPr>
            <p:spPr>
              <a:xfrm>
                <a:off x="13273328" y="4691941"/>
                <a:ext cx="77128" cy="8558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89" extrusionOk="0">
                    <a:moveTo>
                      <a:pt x="432" y="0"/>
                    </a:moveTo>
                    <a:cubicBezTo>
                      <a:pt x="393" y="0"/>
                      <a:pt x="355" y="19"/>
                      <a:pt x="335" y="56"/>
                    </a:cubicBezTo>
                    <a:cubicBezTo>
                      <a:pt x="301" y="89"/>
                      <a:pt x="268" y="123"/>
                      <a:pt x="226" y="139"/>
                    </a:cubicBezTo>
                    <a:cubicBezTo>
                      <a:pt x="201" y="156"/>
                      <a:pt x="176" y="156"/>
                      <a:pt x="151" y="164"/>
                    </a:cubicBezTo>
                    <a:cubicBezTo>
                      <a:pt x="51" y="206"/>
                      <a:pt x="0" y="306"/>
                      <a:pt x="25" y="407"/>
                    </a:cubicBezTo>
                    <a:cubicBezTo>
                      <a:pt x="59" y="507"/>
                      <a:pt x="117" y="590"/>
                      <a:pt x="209" y="649"/>
                    </a:cubicBezTo>
                    <a:cubicBezTo>
                      <a:pt x="275" y="700"/>
                      <a:pt x="429" y="789"/>
                      <a:pt x="539" y="789"/>
                    </a:cubicBezTo>
                    <a:cubicBezTo>
                      <a:pt x="556" y="789"/>
                      <a:pt x="571" y="787"/>
                      <a:pt x="585" y="783"/>
                    </a:cubicBezTo>
                    <a:lnTo>
                      <a:pt x="594" y="783"/>
                    </a:lnTo>
                    <a:cubicBezTo>
                      <a:pt x="710" y="632"/>
                      <a:pt x="644" y="490"/>
                      <a:pt x="635" y="340"/>
                    </a:cubicBezTo>
                    <a:cubicBezTo>
                      <a:pt x="627" y="240"/>
                      <a:pt x="594" y="139"/>
                      <a:pt x="535" y="64"/>
                    </a:cubicBezTo>
                    <a:cubicBezTo>
                      <a:pt x="514" y="21"/>
                      <a:pt x="472" y="0"/>
                      <a:pt x="432" y="0"/>
                    </a:cubicBezTo>
                    <a:close/>
                  </a:path>
                </a:pathLst>
              </a:custGeom>
              <a:solidFill>
                <a:srgbClr val="54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4" name="Google Shape;5338;p50">
                <a:extLst>
                  <a:ext uri="{FF2B5EF4-FFF2-40B4-BE49-F238E27FC236}">
                    <a16:creationId xmlns:a16="http://schemas.microsoft.com/office/drawing/2014/main" id="{7852F30F-EB75-79F7-C653-060562E6C6DF}"/>
                  </a:ext>
                </a:extLst>
              </p:cNvPr>
              <p:cNvSpPr/>
              <p:nvPr/>
            </p:nvSpPr>
            <p:spPr>
              <a:xfrm>
                <a:off x="14219469" y="4454158"/>
                <a:ext cx="212074" cy="223247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058" extrusionOk="0">
                    <a:moveTo>
                      <a:pt x="284" y="1"/>
                    </a:moveTo>
                    <a:cubicBezTo>
                      <a:pt x="368" y="260"/>
                      <a:pt x="401" y="535"/>
                      <a:pt x="393" y="803"/>
                    </a:cubicBezTo>
                    <a:lnTo>
                      <a:pt x="393" y="928"/>
                    </a:lnTo>
                    <a:cubicBezTo>
                      <a:pt x="376" y="1279"/>
                      <a:pt x="284" y="1638"/>
                      <a:pt x="0" y="1830"/>
                    </a:cubicBezTo>
                    <a:cubicBezTo>
                      <a:pt x="242" y="2047"/>
                      <a:pt x="593" y="2056"/>
                      <a:pt x="919" y="2056"/>
                    </a:cubicBezTo>
                    <a:cubicBezTo>
                      <a:pt x="944" y="2057"/>
                      <a:pt x="969" y="2058"/>
                      <a:pt x="995" y="2058"/>
                    </a:cubicBezTo>
                    <a:cubicBezTo>
                      <a:pt x="1122" y="2058"/>
                      <a:pt x="1253" y="2040"/>
                      <a:pt x="1378" y="2006"/>
                    </a:cubicBezTo>
                    <a:cubicBezTo>
                      <a:pt x="1612" y="1930"/>
                      <a:pt x="1788" y="1747"/>
                      <a:pt x="1955" y="1571"/>
                    </a:cubicBezTo>
                    <a:cubicBezTo>
                      <a:pt x="1746" y="1396"/>
                      <a:pt x="1621" y="1137"/>
                      <a:pt x="1612" y="869"/>
                    </a:cubicBezTo>
                    <a:cubicBezTo>
                      <a:pt x="1596" y="602"/>
                      <a:pt x="1646" y="335"/>
                      <a:pt x="1746" y="92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5" name="Google Shape;5339;p50">
                <a:extLst>
                  <a:ext uri="{FF2B5EF4-FFF2-40B4-BE49-F238E27FC236}">
                    <a16:creationId xmlns:a16="http://schemas.microsoft.com/office/drawing/2014/main" id="{9A2EB8D9-B95F-4122-694B-E4C84857F08B}"/>
                  </a:ext>
                </a:extLst>
              </p:cNvPr>
              <p:cNvSpPr/>
              <p:nvPr/>
            </p:nvSpPr>
            <p:spPr>
              <a:xfrm>
                <a:off x="14250277" y="4454158"/>
                <a:ext cx="155882" cy="117047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079" extrusionOk="0">
                    <a:moveTo>
                      <a:pt x="0" y="1"/>
                    </a:moveTo>
                    <a:cubicBezTo>
                      <a:pt x="84" y="260"/>
                      <a:pt x="117" y="535"/>
                      <a:pt x="109" y="803"/>
                    </a:cubicBezTo>
                    <a:cubicBezTo>
                      <a:pt x="109" y="844"/>
                      <a:pt x="109" y="886"/>
                      <a:pt x="109" y="928"/>
                    </a:cubicBezTo>
                    <a:cubicBezTo>
                      <a:pt x="109" y="978"/>
                      <a:pt x="100" y="1036"/>
                      <a:pt x="92" y="1078"/>
                    </a:cubicBezTo>
                    <a:cubicBezTo>
                      <a:pt x="276" y="1062"/>
                      <a:pt x="451" y="1011"/>
                      <a:pt x="627" y="936"/>
                    </a:cubicBezTo>
                    <a:cubicBezTo>
                      <a:pt x="894" y="811"/>
                      <a:pt x="1320" y="560"/>
                      <a:pt x="1378" y="251"/>
                    </a:cubicBezTo>
                    <a:cubicBezTo>
                      <a:pt x="1387" y="193"/>
                      <a:pt x="1412" y="143"/>
                      <a:pt x="1437" y="9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6" name="Google Shape;5340;p50">
                <a:extLst>
                  <a:ext uri="{FF2B5EF4-FFF2-40B4-BE49-F238E27FC236}">
                    <a16:creationId xmlns:a16="http://schemas.microsoft.com/office/drawing/2014/main" id="{18619451-CDE0-CF21-32DB-897B17A40C9D}"/>
                  </a:ext>
                </a:extLst>
              </p:cNvPr>
              <p:cNvSpPr/>
              <p:nvPr/>
            </p:nvSpPr>
            <p:spPr>
              <a:xfrm>
                <a:off x="13926689" y="4607654"/>
                <a:ext cx="764983" cy="1085968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10011" extrusionOk="0">
                    <a:moveTo>
                      <a:pt x="4774" y="1"/>
                    </a:moveTo>
                    <a:cubicBezTo>
                      <a:pt x="4674" y="1"/>
                      <a:pt x="4610" y="33"/>
                      <a:pt x="4562" y="64"/>
                    </a:cubicBezTo>
                    <a:cubicBezTo>
                      <a:pt x="4166" y="323"/>
                      <a:pt x="3835" y="449"/>
                      <a:pt x="3541" y="449"/>
                    </a:cubicBezTo>
                    <a:cubicBezTo>
                      <a:pt x="3295" y="449"/>
                      <a:pt x="3076" y="361"/>
                      <a:pt x="2866" y="190"/>
                    </a:cubicBezTo>
                    <a:cubicBezTo>
                      <a:pt x="686" y="2654"/>
                      <a:pt x="67" y="7115"/>
                      <a:pt x="9" y="9705"/>
                    </a:cubicBezTo>
                    <a:cubicBezTo>
                      <a:pt x="1" y="9797"/>
                      <a:pt x="17" y="9880"/>
                      <a:pt x="76" y="9955"/>
                    </a:cubicBezTo>
                    <a:cubicBezTo>
                      <a:pt x="128" y="9988"/>
                      <a:pt x="191" y="10011"/>
                      <a:pt x="252" y="10011"/>
                    </a:cubicBezTo>
                    <a:cubicBezTo>
                      <a:pt x="269" y="10011"/>
                      <a:pt x="285" y="10009"/>
                      <a:pt x="301" y="10005"/>
                    </a:cubicBezTo>
                    <a:lnTo>
                      <a:pt x="3693" y="9964"/>
                    </a:lnTo>
                    <a:cubicBezTo>
                      <a:pt x="4403" y="9955"/>
                      <a:pt x="5155" y="9930"/>
                      <a:pt x="5740" y="9538"/>
                    </a:cubicBezTo>
                    <a:cubicBezTo>
                      <a:pt x="6433" y="9078"/>
                      <a:pt x="6742" y="8193"/>
                      <a:pt x="6792" y="7366"/>
                    </a:cubicBezTo>
                    <a:cubicBezTo>
                      <a:pt x="6851" y="6539"/>
                      <a:pt x="6709" y="5703"/>
                      <a:pt x="6742" y="4868"/>
                    </a:cubicBezTo>
                    <a:cubicBezTo>
                      <a:pt x="6784" y="3907"/>
                      <a:pt x="7051" y="2930"/>
                      <a:pt x="6767" y="2011"/>
                    </a:cubicBezTo>
                    <a:cubicBezTo>
                      <a:pt x="6517" y="1200"/>
                      <a:pt x="5874" y="565"/>
                      <a:pt x="5163" y="114"/>
                    </a:cubicBezTo>
                    <a:cubicBezTo>
                      <a:pt x="5105" y="81"/>
                      <a:pt x="5046" y="56"/>
                      <a:pt x="4988" y="39"/>
                    </a:cubicBezTo>
                    <a:cubicBezTo>
                      <a:pt x="4902" y="12"/>
                      <a:pt x="4832" y="1"/>
                      <a:pt x="4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7" name="Google Shape;5341;p50">
                <a:extLst>
                  <a:ext uri="{FF2B5EF4-FFF2-40B4-BE49-F238E27FC236}">
                    <a16:creationId xmlns:a16="http://schemas.microsoft.com/office/drawing/2014/main" id="{E6D3D865-3A74-BDDD-1382-A07633B58A54}"/>
                  </a:ext>
                </a:extLst>
              </p:cNvPr>
              <p:cNvSpPr/>
              <p:nvPr/>
            </p:nvSpPr>
            <p:spPr>
              <a:xfrm>
                <a:off x="13944804" y="4006470"/>
                <a:ext cx="209795" cy="32065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956" extrusionOk="0">
                    <a:moveTo>
                      <a:pt x="1613" y="1"/>
                    </a:moveTo>
                    <a:lnTo>
                      <a:pt x="318" y="544"/>
                    </a:lnTo>
                    <a:cubicBezTo>
                      <a:pt x="318" y="544"/>
                      <a:pt x="1" y="2423"/>
                      <a:pt x="995" y="2908"/>
                    </a:cubicBezTo>
                    <a:cubicBezTo>
                      <a:pt x="1061" y="2940"/>
                      <a:pt x="1120" y="2955"/>
                      <a:pt x="1174" y="2955"/>
                    </a:cubicBezTo>
                    <a:cubicBezTo>
                      <a:pt x="1933" y="2955"/>
                      <a:pt x="1613" y="1"/>
                      <a:pt x="1613" y="1"/>
                    </a:cubicBezTo>
                    <a:close/>
                  </a:path>
                </a:pathLst>
              </a:custGeom>
              <a:solidFill>
                <a:srgbClr val="4A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8" name="Google Shape;5342;p50">
                <a:extLst>
                  <a:ext uri="{FF2B5EF4-FFF2-40B4-BE49-F238E27FC236}">
                    <a16:creationId xmlns:a16="http://schemas.microsoft.com/office/drawing/2014/main" id="{0DAB8C31-90BE-8B48-2AA7-BB2B6EEB177F}"/>
                  </a:ext>
                </a:extLst>
              </p:cNvPr>
              <p:cNvSpPr/>
              <p:nvPr/>
            </p:nvSpPr>
            <p:spPr>
              <a:xfrm>
                <a:off x="14037227" y="3966659"/>
                <a:ext cx="561046" cy="554971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16" extrusionOk="0">
                    <a:moveTo>
                      <a:pt x="778" y="0"/>
                    </a:moveTo>
                    <a:cubicBezTo>
                      <a:pt x="460" y="593"/>
                      <a:pt x="235" y="1228"/>
                      <a:pt x="109" y="1896"/>
                    </a:cubicBezTo>
                    <a:cubicBezTo>
                      <a:pt x="1" y="2556"/>
                      <a:pt x="59" y="3258"/>
                      <a:pt x="352" y="3868"/>
                    </a:cubicBezTo>
                    <a:cubicBezTo>
                      <a:pt x="652" y="4470"/>
                      <a:pt x="1212" y="4954"/>
                      <a:pt x="1872" y="5079"/>
                    </a:cubicBezTo>
                    <a:cubicBezTo>
                      <a:pt x="1994" y="5104"/>
                      <a:pt x="2117" y="5115"/>
                      <a:pt x="2240" y="5115"/>
                    </a:cubicBezTo>
                    <a:cubicBezTo>
                      <a:pt x="2748" y="5115"/>
                      <a:pt x="3256" y="4919"/>
                      <a:pt x="3693" y="4637"/>
                    </a:cubicBezTo>
                    <a:cubicBezTo>
                      <a:pt x="3852" y="4536"/>
                      <a:pt x="4002" y="4411"/>
                      <a:pt x="4136" y="4277"/>
                    </a:cubicBezTo>
                    <a:cubicBezTo>
                      <a:pt x="4754" y="3659"/>
                      <a:pt x="5022" y="2206"/>
                      <a:pt x="5172" y="1345"/>
                    </a:cubicBez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9" name="Google Shape;5343;p50">
                <a:extLst>
                  <a:ext uri="{FF2B5EF4-FFF2-40B4-BE49-F238E27FC236}">
                    <a16:creationId xmlns:a16="http://schemas.microsoft.com/office/drawing/2014/main" id="{4D4E53EA-A7E0-0B77-4BB5-C5A820D19403}"/>
                  </a:ext>
                </a:extLst>
              </p:cNvPr>
              <p:cNvSpPr/>
              <p:nvPr/>
            </p:nvSpPr>
            <p:spPr>
              <a:xfrm>
                <a:off x="14450527" y="3653918"/>
                <a:ext cx="201226" cy="2148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981" extrusionOk="0">
                    <a:moveTo>
                      <a:pt x="677" y="1"/>
                    </a:moveTo>
                    <a:cubicBezTo>
                      <a:pt x="644" y="427"/>
                      <a:pt x="527" y="845"/>
                      <a:pt x="318" y="1212"/>
                    </a:cubicBezTo>
                    <a:lnTo>
                      <a:pt x="0" y="1981"/>
                    </a:lnTo>
                    <a:cubicBezTo>
                      <a:pt x="585" y="1680"/>
                      <a:pt x="1212" y="1471"/>
                      <a:pt x="1855" y="1371"/>
                    </a:cubicBezTo>
                    <a:cubicBezTo>
                      <a:pt x="1634" y="1265"/>
                      <a:pt x="1398" y="1213"/>
                      <a:pt x="1161" y="1213"/>
                    </a:cubicBezTo>
                    <a:cubicBezTo>
                      <a:pt x="948" y="1213"/>
                      <a:pt x="736" y="1255"/>
                      <a:pt x="535" y="1338"/>
                    </a:cubicBezTo>
                    <a:cubicBezTo>
                      <a:pt x="719" y="912"/>
                      <a:pt x="844" y="427"/>
                      <a:pt x="677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0" name="Google Shape;5344;p50">
                <a:extLst>
                  <a:ext uri="{FF2B5EF4-FFF2-40B4-BE49-F238E27FC236}">
                    <a16:creationId xmlns:a16="http://schemas.microsoft.com/office/drawing/2014/main" id="{CE8A2B99-F584-C12C-6BD2-1D56D30EDD95}"/>
                  </a:ext>
                </a:extLst>
              </p:cNvPr>
              <p:cNvSpPr/>
              <p:nvPr/>
            </p:nvSpPr>
            <p:spPr>
              <a:xfrm>
                <a:off x="13879609" y="3707940"/>
                <a:ext cx="820198" cy="652818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6018" extrusionOk="0">
                    <a:moveTo>
                      <a:pt x="3851" y="0"/>
                    </a:moveTo>
                    <a:cubicBezTo>
                      <a:pt x="3683" y="0"/>
                      <a:pt x="3510" y="11"/>
                      <a:pt x="3334" y="29"/>
                    </a:cubicBezTo>
                    <a:cubicBezTo>
                      <a:pt x="3083" y="63"/>
                      <a:pt x="2732" y="163"/>
                      <a:pt x="2540" y="338"/>
                    </a:cubicBezTo>
                    <a:cubicBezTo>
                      <a:pt x="2348" y="514"/>
                      <a:pt x="2264" y="848"/>
                      <a:pt x="2423" y="1057"/>
                    </a:cubicBezTo>
                    <a:cubicBezTo>
                      <a:pt x="2143" y="814"/>
                      <a:pt x="1779" y="680"/>
                      <a:pt x="1419" y="680"/>
                    </a:cubicBezTo>
                    <a:cubicBezTo>
                      <a:pt x="1221" y="680"/>
                      <a:pt x="1025" y="720"/>
                      <a:pt x="844" y="806"/>
                    </a:cubicBezTo>
                    <a:cubicBezTo>
                      <a:pt x="301" y="1082"/>
                      <a:pt x="0" y="1667"/>
                      <a:pt x="84" y="2260"/>
                    </a:cubicBezTo>
                    <a:cubicBezTo>
                      <a:pt x="142" y="2561"/>
                      <a:pt x="276" y="2836"/>
                      <a:pt x="485" y="3070"/>
                    </a:cubicBezTo>
                    <a:cubicBezTo>
                      <a:pt x="1019" y="3713"/>
                      <a:pt x="1846" y="4014"/>
                      <a:pt x="2665" y="4073"/>
                    </a:cubicBezTo>
                    <a:cubicBezTo>
                      <a:pt x="2778" y="4081"/>
                      <a:pt x="2891" y="4085"/>
                      <a:pt x="3003" y="4085"/>
                    </a:cubicBezTo>
                    <a:cubicBezTo>
                      <a:pt x="3699" y="4085"/>
                      <a:pt x="4389" y="3941"/>
                      <a:pt x="5080" y="3797"/>
                    </a:cubicBezTo>
                    <a:cubicBezTo>
                      <a:pt x="5247" y="4031"/>
                      <a:pt x="5656" y="4641"/>
                      <a:pt x="5890" y="4816"/>
                    </a:cubicBezTo>
                    <a:cubicBezTo>
                      <a:pt x="5815" y="5150"/>
                      <a:pt x="5765" y="5242"/>
                      <a:pt x="5731" y="5501"/>
                    </a:cubicBezTo>
                    <a:cubicBezTo>
                      <a:pt x="5698" y="5618"/>
                      <a:pt x="5689" y="5735"/>
                      <a:pt x="5706" y="5852"/>
                    </a:cubicBezTo>
                    <a:cubicBezTo>
                      <a:pt x="5741" y="5976"/>
                      <a:pt x="5789" y="6018"/>
                      <a:pt x="5855" y="6018"/>
                    </a:cubicBezTo>
                    <a:cubicBezTo>
                      <a:pt x="5948" y="6018"/>
                      <a:pt x="6074" y="5934"/>
                      <a:pt x="6241" y="5885"/>
                    </a:cubicBezTo>
                    <a:cubicBezTo>
                      <a:pt x="6525" y="5794"/>
                      <a:pt x="6742" y="5543"/>
                      <a:pt x="6901" y="5284"/>
                    </a:cubicBezTo>
                    <a:cubicBezTo>
                      <a:pt x="7343" y="4582"/>
                      <a:pt x="7561" y="3764"/>
                      <a:pt x="7511" y="2945"/>
                    </a:cubicBezTo>
                    <a:cubicBezTo>
                      <a:pt x="7502" y="2644"/>
                      <a:pt x="7435" y="2352"/>
                      <a:pt x="7310" y="2076"/>
                    </a:cubicBezTo>
                    <a:cubicBezTo>
                      <a:pt x="7185" y="1809"/>
                      <a:pt x="7001" y="1483"/>
                      <a:pt x="6667" y="1266"/>
                    </a:cubicBezTo>
                    <a:cubicBezTo>
                      <a:pt x="6460" y="1134"/>
                      <a:pt x="6280" y="1073"/>
                      <a:pt x="6105" y="1073"/>
                    </a:cubicBezTo>
                    <a:cubicBezTo>
                      <a:pt x="5992" y="1073"/>
                      <a:pt x="5880" y="1099"/>
                      <a:pt x="5765" y="1149"/>
                    </a:cubicBezTo>
                    <a:cubicBezTo>
                      <a:pt x="5463" y="286"/>
                      <a:pt x="4731" y="0"/>
                      <a:pt x="3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1" name="Google Shape;5345;p50">
                <a:extLst>
                  <a:ext uri="{FF2B5EF4-FFF2-40B4-BE49-F238E27FC236}">
                    <a16:creationId xmlns:a16="http://schemas.microsoft.com/office/drawing/2014/main" id="{EDDCD703-2EC6-001B-4136-EF6FC52D6A68}"/>
                  </a:ext>
                </a:extLst>
              </p:cNvPr>
              <p:cNvSpPr/>
              <p:nvPr/>
            </p:nvSpPr>
            <p:spPr>
              <a:xfrm>
                <a:off x="13879609" y="3780837"/>
                <a:ext cx="820198" cy="57959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343" extrusionOk="0">
                    <a:moveTo>
                      <a:pt x="1412" y="1"/>
                    </a:moveTo>
                    <a:cubicBezTo>
                      <a:pt x="1220" y="1"/>
                      <a:pt x="1019" y="42"/>
                      <a:pt x="844" y="126"/>
                    </a:cubicBezTo>
                    <a:cubicBezTo>
                      <a:pt x="309" y="402"/>
                      <a:pt x="0" y="986"/>
                      <a:pt x="84" y="1579"/>
                    </a:cubicBezTo>
                    <a:cubicBezTo>
                      <a:pt x="142" y="1880"/>
                      <a:pt x="284" y="2164"/>
                      <a:pt x="485" y="2390"/>
                    </a:cubicBezTo>
                    <a:cubicBezTo>
                      <a:pt x="1028" y="3033"/>
                      <a:pt x="1855" y="3342"/>
                      <a:pt x="2665" y="3392"/>
                    </a:cubicBezTo>
                    <a:cubicBezTo>
                      <a:pt x="2778" y="3400"/>
                      <a:pt x="2891" y="3404"/>
                      <a:pt x="3004" y="3404"/>
                    </a:cubicBezTo>
                    <a:cubicBezTo>
                      <a:pt x="3701" y="3404"/>
                      <a:pt x="4396" y="3260"/>
                      <a:pt x="5080" y="3117"/>
                    </a:cubicBezTo>
                    <a:cubicBezTo>
                      <a:pt x="5255" y="3359"/>
                      <a:pt x="5656" y="3969"/>
                      <a:pt x="5890" y="4136"/>
                    </a:cubicBezTo>
                    <a:cubicBezTo>
                      <a:pt x="5823" y="4478"/>
                      <a:pt x="5773" y="4562"/>
                      <a:pt x="5731" y="4829"/>
                    </a:cubicBezTo>
                    <a:cubicBezTo>
                      <a:pt x="5698" y="4946"/>
                      <a:pt x="5698" y="5063"/>
                      <a:pt x="5714" y="5180"/>
                    </a:cubicBezTo>
                    <a:cubicBezTo>
                      <a:pt x="5745" y="5302"/>
                      <a:pt x="5790" y="5343"/>
                      <a:pt x="5853" y="5343"/>
                    </a:cubicBezTo>
                    <a:cubicBezTo>
                      <a:pt x="5944" y="5343"/>
                      <a:pt x="6072" y="5255"/>
                      <a:pt x="6241" y="5205"/>
                    </a:cubicBezTo>
                    <a:cubicBezTo>
                      <a:pt x="6525" y="5122"/>
                      <a:pt x="6742" y="4871"/>
                      <a:pt x="6909" y="4612"/>
                    </a:cubicBezTo>
                    <a:cubicBezTo>
                      <a:pt x="7343" y="3910"/>
                      <a:pt x="7561" y="3092"/>
                      <a:pt x="7511" y="2264"/>
                    </a:cubicBezTo>
                    <a:cubicBezTo>
                      <a:pt x="7502" y="1964"/>
                      <a:pt x="7435" y="1671"/>
                      <a:pt x="7318" y="1404"/>
                    </a:cubicBezTo>
                    <a:lnTo>
                      <a:pt x="7310" y="1387"/>
                    </a:lnTo>
                    <a:lnTo>
                      <a:pt x="7310" y="1387"/>
                    </a:lnTo>
                    <a:cubicBezTo>
                      <a:pt x="7377" y="2081"/>
                      <a:pt x="7143" y="2699"/>
                      <a:pt x="6399" y="2916"/>
                    </a:cubicBezTo>
                    <a:cubicBezTo>
                      <a:pt x="6147" y="2979"/>
                      <a:pt x="5890" y="3009"/>
                      <a:pt x="5632" y="3009"/>
                    </a:cubicBezTo>
                    <a:cubicBezTo>
                      <a:pt x="5548" y="3009"/>
                      <a:pt x="5464" y="3006"/>
                      <a:pt x="5380" y="3000"/>
                    </a:cubicBezTo>
                    <a:cubicBezTo>
                      <a:pt x="5286" y="2995"/>
                      <a:pt x="5192" y="2993"/>
                      <a:pt x="5098" y="2993"/>
                    </a:cubicBezTo>
                    <a:cubicBezTo>
                      <a:pt x="4739" y="2993"/>
                      <a:pt x="4377" y="3019"/>
                      <a:pt x="4018" y="3019"/>
                    </a:cubicBezTo>
                    <a:cubicBezTo>
                      <a:pt x="3951" y="3019"/>
                      <a:pt x="3885" y="3018"/>
                      <a:pt x="3818" y="3016"/>
                    </a:cubicBezTo>
                    <a:cubicBezTo>
                      <a:pt x="2983" y="2983"/>
                      <a:pt x="1989" y="2674"/>
                      <a:pt x="1412" y="2031"/>
                    </a:cubicBezTo>
                    <a:cubicBezTo>
                      <a:pt x="911" y="1446"/>
                      <a:pt x="911" y="585"/>
                      <a:pt x="1412" y="1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2" name="Google Shape;5346;p50">
                <a:extLst>
                  <a:ext uri="{FF2B5EF4-FFF2-40B4-BE49-F238E27FC236}">
                    <a16:creationId xmlns:a16="http://schemas.microsoft.com/office/drawing/2014/main" id="{316CAE8E-10B5-4D72-BBAF-A3B5CD20DE78}"/>
                  </a:ext>
                </a:extLst>
              </p:cNvPr>
              <p:cNvSpPr/>
              <p:nvPr/>
            </p:nvSpPr>
            <p:spPr>
              <a:xfrm>
                <a:off x="14505525" y="4218653"/>
                <a:ext cx="129088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489" extrusionOk="0">
                    <a:moveTo>
                      <a:pt x="785" y="1"/>
                    </a:moveTo>
                    <a:cubicBezTo>
                      <a:pt x="643" y="1"/>
                      <a:pt x="510" y="100"/>
                      <a:pt x="421" y="217"/>
                    </a:cubicBezTo>
                    <a:cubicBezTo>
                      <a:pt x="295" y="367"/>
                      <a:pt x="212" y="559"/>
                      <a:pt x="187" y="760"/>
                    </a:cubicBezTo>
                    <a:cubicBezTo>
                      <a:pt x="1" y="1365"/>
                      <a:pt x="150" y="1489"/>
                      <a:pt x="327" y="1489"/>
                    </a:cubicBezTo>
                    <a:cubicBezTo>
                      <a:pt x="397" y="1489"/>
                      <a:pt x="470" y="1470"/>
                      <a:pt x="529" y="1453"/>
                    </a:cubicBezTo>
                    <a:cubicBezTo>
                      <a:pt x="730" y="1378"/>
                      <a:pt x="905" y="1228"/>
                      <a:pt x="1005" y="1044"/>
                    </a:cubicBezTo>
                    <a:cubicBezTo>
                      <a:pt x="1147" y="818"/>
                      <a:pt x="1189" y="551"/>
                      <a:pt x="1122" y="292"/>
                    </a:cubicBezTo>
                    <a:cubicBezTo>
                      <a:pt x="1089" y="167"/>
                      <a:pt x="997" y="58"/>
                      <a:pt x="880" y="16"/>
                    </a:cubicBezTo>
                    <a:cubicBezTo>
                      <a:pt x="848" y="6"/>
                      <a:pt x="817" y="1"/>
                      <a:pt x="785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3" name="Google Shape;5347;p50">
                <a:extLst>
                  <a:ext uri="{FF2B5EF4-FFF2-40B4-BE49-F238E27FC236}">
                    <a16:creationId xmlns:a16="http://schemas.microsoft.com/office/drawing/2014/main" id="{016C0BB2-8D4F-8E36-117C-F5B79F580801}"/>
                  </a:ext>
                </a:extLst>
              </p:cNvPr>
              <p:cNvSpPr/>
              <p:nvPr/>
            </p:nvSpPr>
            <p:spPr>
              <a:xfrm>
                <a:off x="14531125" y="4259224"/>
                <a:ext cx="68124" cy="81358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50" extrusionOk="0">
                    <a:moveTo>
                      <a:pt x="445" y="0"/>
                    </a:moveTo>
                    <a:cubicBezTo>
                      <a:pt x="361" y="0"/>
                      <a:pt x="281" y="41"/>
                      <a:pt x="235" y="110"/>
                    </a:cubicBezTo>
                    <a:cubicBezTo>
                      <a:pt x="168" y="185"/>
                      <a:pt x="126" y="286"/>
                      <a:pt x="118" y="386"/>
                    </a:cubicBezTo>
                    <a:lnTo>
                      <a:pt x="1" y="653"/>
                    </a:lnTo>
                    <a:cubicBezTo>
                      <a:pt x="50" y="715"/>
                      <a:pt x="128" y="749"/>
                      <a:pt x="208" y="749"/>
                    </a:cubicBezTo>
                    <a:cubicBezTo>
                      <a:pt x="237" y="749"/>
                      <a:pt x="265" y="745"/>
                      <a:pt x="293" y="737"/>
                    </a:cubicBezTo>
                    <a:cubicBezTo>
                      <a:pt x="393" y="695"/>
                      <a:pt x="477" y="628"/>
                      <a:pt x="527" y="528"/>
                    </a:cubicBezTo>
                    <a:cubicBezTo>
                      <a:pt x="602" y="419"/>
                      <a:pt x="627" y="277"/>
                      <a:pt x="594" y="152"/>
                    </a:cubicBezTo>
                    <a:cubicBezTo>
                      <a:pt x="577" y="85"/>
                      <a:pt x="527" y="27"/>
                      <a:pt x="469" y="1"/>
                    </a:cubicBezTo>
                    <a:cubicBezTo>
                      <a:pt x="461" y="1"/>
                      <a:pt x="453" y="0"/>
                      <a:pt x="44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4" name="Google Shape;5348;p50">
                <a:extLst>
                  <a:ext uri="{FF2B5EF4-FFF2-40B4-BE49-F238E27FC236}">
                    <a16:creationId xmlns:a16="http://schemas.microsoft.com/office/drawing/2014/main" id="{7CFC1FA2-114B-DE9F-4536-23C6EC1D402D}"/>
                  </a:ext>
                </a:extLst>
              </p:cNvPr>
              <p:cNvSpPr/>
              <p:nvPr/>
            </p:nvSpPr>
            <p:spPr>
              <a:xfrm>
                <a:off x="13987436" y="4198259"/>
                <a:ext cx="97955" cy="142322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12" extrusionOk="0">
                    <a:moveTo>
                      <a:pt x="321" y="0"/>
                    </a:moveTo>
                    <a:cubicBezTo>
                      <a:pt x="289" y="0"/>
                      <a:pt x="257" y="9"/>
                      <a:pt x="226" y="29"/>
                    </a:cubicBezTo>
                    <a:cubicBezTo>
                      <a:pt x="126" y="96"/>
                      <a:pt x="67" y="204"/>
                      <a:pt x="50" y="321"/>
                    </a:cubicBezTo>
                    <a:cubicBezTo>
                      <a:pt x="0" y="547"/>
                      <a:pt x="34" y="789"/>
                      <a:pt x="142" y="998"/>
                    </a:cubicBezTo>
                    <a:cubicBezTo>
                      <a:pt x="209" y="1148"/>
                      <a:pt x="335" y="1257"/>
                      <a:pt x="485" y="1307"/>
                    </a:cubicBezTo>
                    <a:cubicBezTo>
                      <a:pt x="504" y="1310"/>
                      <a:pt x="523" y="1311"/>
                      <a:pt x="542" y="1311"/>
                    </a:cubicBezTo>
                    <a:cubicBezTo>
                      <a:pt x="696" y="1311"/>
                      <a:pt x="836" y="1222"/>
                      <a:pt x="903" y="1073"/>
                    </a:cubicBezTo>
                    <a:lnTo>
                      <a:pt x="727" y="622"/>
                    </a:lnTo>
                    <a:cubicBezTo>
                      <a:pt x="710" y="455"/>
                      <a:pt x="652" y="288"/>
                      <a:pt x="552" y="154"/>
                    </a:cubicBezTo>
                    <a:cubicBezTo>
                      <a:pt x="496" y="68"/>
                      <a:pt x="409" y="0"/>
                      <a:pt x="321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5" name="Google Shape;5349;p50">
                <a:extLst>
                  <a:ext uri="{FF2B5EF4-FFF2-40B4-BE49-F238E27FC236}">
                    <a16:creationId xmlns:a16="http://schemas.microsoft.com/office/drawing/2014/main" id="{0C303A92-2D3F-6847-AC13-CB630BAF4433}"/>
                  </a:ext>
                </a:extLst>
              </p:cNvPr>
              <p:cNvSpPr/>
              <p:nvPr/>
            </p:nvSpPr>
            <p:spPr>
              <a:xfrm>
                <a:off x="14012820" y="4233948"/>
                <a:ext cx="49900" cy="7268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670" extrusionOk="0">
                    <a:moveTo>
                      <a:pt x="165" y="0"/>
                    </a:moveTo>
                    <a:cubicBezTo>
                      <a:pt x="147" y="0"/>
                      <a:pt x="128" y="5"/>
                      <a:pt x="109" y="17"/>
                    </a:cubicBezTo>
                    <a:cubicBezTo>
                      <a:pt x="67" y="51"/>
                      <a:pt x="34" y="101"/>
                      <a:pt x="25" y="168"/>
                    </a:cubicBezTo>
                    <a:cubicBezTo>
                      <a:pt x="0" y="285"/>
                      <a:pt x="17" y="402"/>
                      <a:pt x="67" y="510"/>
                    </a:cubicBezTo>
                    <a:cubicBezTo>
                      <a:pt x="101" y="585"/>
                      <a:pt x="167" y="644"/>
                      <a:pt x="251" y="669"/>
                    </a:cubicBezTo>
                    <a:cubicBezTo>
                      <a:pt x="257" y="669"/>
                      <a:pt x="263" y="670"/>
                      <a:pt x="269" y="670"/>
                    </a:cubicBezTo>
                    <a:cubicBezTo>
                      <a:pt x="346" y="670"/>
                      <a:pt x="421" y="622"/>
                      <a:pt x="460" y="552"/>
                    </a:cubicBezTo>
                    <a:lnTo>
                      <a:pt x="368" y="318"/>
                    </a:lnTo>
                    <a:cubicBezTo>
                      <a:pt x="360" y="234"/>
                      <a:pt x="326" y="151"/>
                      <a:pt x="284" y="76"/>
                    </a:cubicBezTo>
                    <a:cubicBezTo>
                      <a:pt x="254" y="34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6" name="Google Shape;5350;p50">
                <a:extLst>
                  <a:ext uri="{FF2B5EF4-FFF2-40B4-BE49-F238E27FC236}">
                    <a16:creationId xmlns:a16="http://schemas.microsoft.com/office/drawing/2014/main" id="{4C0A7DDF-7AE7-3EEB-43F8-732DA48B56D8}"/>
                  </a:ext>
                </a:extLst>
              </p:cNvPr>
              <p:cNvSpPr/>
              <p:nvPr/>
            </p:nvSpPr>
            <p:spPr>
              <a:xfrm>
                <a:off x="13369331" y="5129758"/>
                <a:ext cx="403428" cy="231166"/>
              </a:xfrm>
              <a:custGeom>
                <a:avLst/>
                <a:gdLst/>
                <a:ahLst/>
                <a:cxnLst/>
                <a:rect l="l" t="t" r="r" b="b"/>
                <a:pathLst>
                  <a:path w="3719" h="2131" extrusionOk="0">
                    <a:moveTo>
                      <a:pt x="856" y="0"/>
                    </a:moveTo>
                    <a:cubicBezTo>
                      <a:pt x="825" y="0"/>
                      <a:pt x="803" y="29"/>
                      <a:pt x="803" y="63"/>
                    </a:cubicBezTo>
                    <a:cubicBezTo>
                      <a:pt x="836" y="322"/>
                      <a:pt x="1396" y="464"/>
                      <a:pt x="1580" y="748"/>
                    </a:cubicBezTo>
                    <a:cubicBezTo>
                      <a:pt x="1605" y="773"/>
                      <a:pt x="1613" y="807"/>
                      <a:pt x="1613" y="840"/>
                    </a:cubicBezTo>
                    <a:cubicBezTo>
                      <a:pt x="1597" y="890"/>
                      <a:pt x="1546" y="907"/>
                      <a:pt x="1496" y="924"/>
                    </a:cubicBezTo>
                    <a:cubicBezTo>
                      <a:pt x="1377" y="954"/>
                      <a:pt x="1272" y="969"/>
                      <a:pt x="1179" y="969"/>
                    </a:cubicBezTo>
                    <a:cubicBezTo>
                      <a:pt x="862" y="969"/>
                      <a:pt x="682" y="792"/>
                      <a:pt x="527" y="431"/>
                    </a:cubicBezTo>
                    <a:cubicBezTo>
                      <a:pt x="527" y="428"/>
                      <a:pt x="525" y="427"/>
                      <a:pt x="522" y="427"/>
                    </a:cubicBezTo>
                    <a:cubicBezTo>
                      <a:pt x="483" y="427"/>
                      <a:pt x="224" y="700"/>
                      <a:pt x="193" y="731"/>
                    </a:cubicBezTo>
                    <a:cubicBezTo>
                      <a:pt x="160" y="773"/>
                      <a:pt x="1" y="924"/>
                      <a:pt x="110" y="1283"/>
                    </a:cubicBezTo>
                    <a:cubicBezTo>
                      <a:pt x="260" y="1809"/>
                      <a:pt x="377" y="1893"/>
                      <a:pt x="903" y="2043"/>
                    </a:cubicBezTo>
                    <a:cubicBezTo>
                      <a:pt x="1121" y="2107"/>
                      <a:pt x="1343" y="2130"/>
                      <a:pt x="1566" y="2130"/>
                    </a:cubicBezTo>
                    <a:cubicBezTo>
                      <a:pt x="2163" y="2130"/>
                      <a:pt x="2775" y="1964"/>
                      <a:pt x="3377" y="1964"/>
                    </a:cubicBezTo>
                    <a:cubicBezTo>
                      <a:pt x="3491" y="1964"/>
                      <a:pt x="3605" y="1970"/>
                      <a:pt x="3718" y="1985"/>
                    </a:cubicBezTo>
                    <a:lnTo>
                      <a:pt x="3251" y="873"/>
                    </a:lnTo>
                    <a:cubicBezTo>
                      <a:pt x="2983" y="865"/>
                      <a:pt x="2716" y="807"/>
                      <a:pt x="2457" y="723"/>
                    </a:cubicBezTo>
                    <a:cubicBezTo>
                      <a:pt x="2282" y="640"/>
                      <a:pt x="2114" y="548"/>
                      <a:pt x="1947" y="447"/>
                    </a:cubicBezTo>
                    <a:cubicBezTo>
                      <a:pt x="1605" y="264"/>
                      <a:pt x="1246" y="113"/>
                      <a:pt x="878" y="5"/>
                    </a:cubicBezTo>
                    <a:cubicBezTo>
                      <a:pt x="871" y="2"/>
                      <a:pt x="863" y="0"/>
                      <a:pt x="856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7" name="Google Shape;5351;p50">
                <a:extLst>
                  <a:ext uri="{FF2B5EF4-FFF2-40B4-BE49-F238E27FC236}">
                    <a16:creationId xmlns:a16="http://schemas.microsoft.com/office/drawing/2014/main" id="{C5F3532A-DD14-9081-5A19-009452006C1B}"/>
                  </a:ext>
                </a:extLst>
              </p:cNvPr>
              <p:cNvSpPr/>
              <p:nvPr/>
            </p:nvSpPr>
            <p:spPr>
              <a:xfrm>
                <a:off x="13614056" y="4761367"/>
                <a:ext cx="939849" cy="684710"/>
              </a:xfrm>
              <a:custGeom>
                <a:avLst/>
                <a:gdLst/>
                <a:ahLst/>
                <a:cxnLst/>
                <a:rect l="l" t="t" r="r" b="b"/>
                <a:pathLst>
                  <a:path w="8664" h="6312" extrusionOk="0">
                    <a:moveTo>
                      <a:pt x="7870" y="1"/>
                    </a:moveTo>
                    <a:cubicBezTo>
                      <a:pt x="6550" y="635"/>
                      <a:pt x="5690" y="1989"/>
                      <a:pt x="4378" y="2657"/>
                    </a:cubicBezTo>
                    <a:cubicBezTo>
                      <a:pt x="3234" y="3242"/>
                      <a:pt x="1855" y="3234"/>
                      <a:pt x="686" y="3793"/>
                    </a:cubicBezTo>
                    <a:cubicBezTo>
                      <a:pt x="560" y="3843"/>
                      <a:pt x="452" y="3919"/>
                      <a:pt x="368" y="4019"/>
                    </a:cubicBezTo>
                    <a:cubicBezTo>
                      <a:pt x="293" y="4127"/>
                      <a:pt x="234" y="4253"/>
                      <a:pt x="218" y="4386"/>
                    </a:cubicBezTo>
                    <a:lnTo>
                      <a:pt x="59" y="4971"/>
                    </a:lnTo>
                    <a:cubicBezTo>
                      <a:pt x="17" y="5097"/>
                      <a:pt x="1" y="5230"/>
                      <a:pt x="17" y="5364"/>
                    </a:cubicBezTo>
                    <a:cubicBezTo>
                      <a:pt x="67" y="5648"/>
                      <a:pt x="351" y="5823"/>
                      <a:pt x="619" y="5924"/>
                    </a:cubicBezTo>
                    <a:cubicBezTo>
                      <a:pt x="1362" y="6216"/>
                      <a:pt x="2164" y="6291"/>
                      <a:pt x="2958" y="6308"/>
                    </a:cubicBezTo>
                    <a:cubicBezTo>
                      <a:pt x="3075" y="6310"/>
                      <a:pt x="3192" y="6312"/>
                      <a:pt x="3309" y="6312"/>
                    </a:cubicBezTo>
                    <a:cubicBezTo>
                      <a:pt x="4315" y="6312"/>
                      <a:pt x="5331" y="6207"/>
                      <a:pt x="6266" y="5840"/>
                    </a:cubicBezTo>
                    <a:cubicBezTo>
                      <a:pt x="7310" y="5431"/>
                      <a:pt x="8246" y="4662"/>
                      <a:pt x="8664" y="3626"/>
                    </a:cubicBezTo>
                    <a:lnTo>
                      <a:pt x="78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8" name="Google Shape;5352;p50">
                <a:extLst>
                  <a:ext uri="{FF2B5EF4-FFF2-40B4-BE49-F238E27FC236}">
                    <a16:creationId xmlns:a16="http://schemas.microsoft.com/office/drawing/2014/main" id="{3F133100-C144-77D9-74D2-03E93B86EB9E}"/>
                  </a:ext>
                </a:extLst>
              </p:cNvPr>
              <p:cNvSpPr/>
              <p:nvPr/>
            </p:nvSpPr>
            <p:spPr>
              <a:xfrm>
                <a:off x="13806170" y="5419502"/>
                <a:ext cx="558334" cy="445734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4109" extrusionOk="0">
                    <a:moveTo>
                      <a:pt x="3132" y="0"/>
                    </a:moveTo>
                    <a:cubicBezTo>
                      <a:pt x="3115" y="0"/>
                      <a:pt x="3099" y="5"/>
                      <a:pt x="3083" y="15"/>
                    </a:cubicBezTo>
                    <a:cubicBezTo>
                      <a:pt x="2615" y="349"/>
                      <a:pt x="2173" y="717"/>
                      <a:pt x="1780" y="1135"/>
                    </a:cubicBezTo>
                    <a:cubicBezTo>
                      <a:pt x="1596" y="1352"/>
                      <a:pt x="1396" y="1561"/>
                      <a:pt x="1195" y="1753"/>
                    </a:cubicBezTo>
                    <a:cubicBezTo>
                      <a:pt x="886" y="2012"/>
                      <a:pt x="544" y="2806"/>
                      <a:pt x="176" y="2964"/>
                    </a:cubicBezTo>
                    <a:lnTo>
                      <a:pt x="1" y="4109"/>
                    </a:lnTo>
                    <a:cubicBezTo>
                      <a:pt x="1279" y="3507"/>
                      <a:pt x="2833" y="3699"/>
                      <a:pt x="3994" y="2897"/>
                    </a:cubicBezTo>
                    <a:cubicBezTo>
                      <a:pt x="4654" y="2438"/>
                      <a:pt x="5113" y="1728"/>
                      <a:pt x="5138" y="918"/>
                    </a:cubicBezTo>
                    <a:cubicBezTo>
                      <a:pt x="5147" y="859"/>
                      <a:pt x="5113" y="801"/>
                      <a:pt x="5055" y="767"/>
                    </a:cubicBezTo>
                    <a:cubicBezTo>
                      <a:pt x="5038" y="757"/>
                      <a:pt x="5021" y="753"/>
                      <a:pt x="5005" y="753"/>
                    </a:cubicBezTo>
                    <a:cubicBezTo>
                      <a:pt x="4967" y="753"/>
                      <a:pt x="4931" y="777"/>
                      <a:pt x="4896" y="801"/>
                    </a:cubicBezTo>
                    <a:cubicBezTo>
                      <a:pt x="4228" y="1268"/>
                      <a:pt x="3451" y="1544"/>
                      <a:pt x="2632" y="1594"/>
                    </a:cubicBezTo>
                    <a:cubicBezTo>
                      <a:pt x="2617" y="1596"/>
                      <a:pt x="2601" y="1597"/>
                      <a:pt x="2585" y="1597"/>
                    </a:cubicBezTo>
                    <a:cubicBezTo>
                      <a:pt x="2524" y="1597"/>
                      <a:pt x="2465" y="1582"/>
                      <a:pt x="2432" y="1536"/>
                    </a:cubicBezTo>
                    <a:cubicBezTo>
                      <a:pt x="2415" y="1486"/>
                      <a:pt x="2415" y="1435"/>
                      <a:pt x="2432" y="1385"/>
                    </a:cubicBezTo>
                    <a:cubicBezTo>
                      <a:pt x="2565" y="909"/>
                      <a:pt x="3292" y="450"/>
                      <a:pt x="3217" y="65"/>
                    </a:cubicBezTo>
                    <a:cubicBezTo>
                      <a:pt x="3205" y="25"/>
                      <a:pt x="3170" y="0"/>
                      <a:pt x="313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9" name="Google Shape;5353;p50">
                <a:extLst>
                  <a:ext uri="{FF2B5EF4-FFF2-40B4-BE49-F238E27FC236}">
                    <a16:creationId xmlns:a16="http://schemas.microsoft.com/office/drawing/2014/main" id="{2CA20193-BEA4-47AF-ED41-4F5DA4ABEE4E}"/>
                  </a:ext>
                </a:extLst>
              </p:cNvPr>
              <p:cNvSpPr/>
              <p:nvPr/>
            </p:nvSpPr>
            <p:spPr>
              <a:xfrm>
                <a:off x="12358971" y="4620021"/>
                <a:ext cx="1573249" cy="1711341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15776" extrusionOk="0">
                    <a:moveTo>
                      <a:pt x="2506" y="0"/>
                    </a:moveTo>
                    <a:cubicBezTo>
                      <a:pt x="1479" y="435"/>
                      <a:pt x="1028" y="2030"/>
                      <a:pt x="794" y="3116"/>
                    </a:cubicBezTo>
                    <a:cubicBezTo>
                      <a:pt x="0" y="6734"/>
                      <a:pt x="25" y="10677"/>
                      <a:pt x="1729" y="13968"/>
                    </a:cubicBezTo>
                    <a:cubicBezTo>
                      <a:pt x="1997" y="14478"/>
                      <a:pt x="2314" y="14979"/>
                      <a:pt x="2790" y="15297"/>
                    </a:cubicBezTo>
                    <a:cubicBezTo>
                      <a:pt x="3233" y="15581"/>
                      <a:pt x="3759" y="15681"/>
                      <a:pt x="4277" y="15731"/>
                    </a:cubicBezTo>
                    <a:cubicBezTo>
                      <a:pt x="4601" y="15761"/>
                      <a:pt x="4925" y="15776"/>
                      <a:pt x="5249" y="15776"/>
                    </a:cubicBezTo>
                    <a:cubicBezTo>
                      <a:pt x="6440" y="15776"/>
                      <a:pt x="7631" y="15582"/>
                      <a:pt x="8780" y="15280"/>
                    </a:cubicBezTo>
                    <a:cubicBezTo>
                      <a:pt x="10459" y="14845"/>
                      <a:pt x="12130" y="14152"/>
                      <a:pt x="13383" y="12941"/>
                    </a:cubicBezTo>
                    <a:cubicBezTo>
                      <a:pt x="13726" y="12598"/>
                      <a:pt x="14043" y="12222"/>
                      <a:pt x="14202" y="11763"/>
                    </a:cubicBezTo>
                    <a:cubicBezTo>
                      <a:pt x="14503" y="10877"/>
                      <a:pt x="14144" y="9908"/>
                      <a:pt x="13784" y="9039"/>
                    </a:cubicBezTo>
                    <a:cubicBezTo>
                      <a:pt x="13759" y="8956"/>
                      <a:pt x="13709" y="8889"/>
                      <a:pt x="13651" y="8831"/>
                    </a:cubicBezTo>
                    <a:cubicBezTo>
                      <a:pt x="13586" y="8800"/>
                      <a:pt x="13514" y="8785"/>
                      <a:pt x="13443" y="8785"/>
                    </a:cubicBezTo>
                    <a:cubicBezTo>
                      <a:pt x="13395" y="8785"/>
                      <a:pt x="13347" y="8792"/>
                      <a:pt x="13300" y="8805"/>
                    </a:cubicBezTo>
                    <a:lnTo>
                      <a:pt x="6608" y="10150"/>
                    </a:lnTo>
                    <a:cubicBezTo>
                      <a:pt x="6534" y="10166"/>
                      <a:pt x="6454" y="10180"/>
                      <a:pt x="6378" y="10180"/>
                    </a:cubicBezTo>
                    <a:cubicBezTo>
                      <a:pt x="6290" y="10180"/>
                      <a:pt x="6207" y="10162"/>
                      <a:pt x="6140" y="10109"/>
                    </a:cubicBezTo>
                    <a:cubicBezTo>
                      <a:pt x="6040" y="10017"/>
                      <a:pt x="5982" y="9883"/>
                      <a:pt x="5973" y="9749"/>
                    </a:cubicBezTo>
                    <a:cubicBezTo>
                      <a:pt x="5823" y="9006"/>
                      <a:pt x="5714" y="8254"/>
                      <a:pt x="5639" y="7494"/>
                    </a:cubicBezTo>
                    <a:cubicBezTo>
                      <a:pt x="5539" y="6441"/>
                      <a:pt x="5505" y="5389"/>
                      <a:pt x="5255" y="4361"/>
                    </a:cubicBezTo>
                    <a:cubicBezTo>
                      <a:pt x="4912" y="2941"/>
                      <a:pt x="3718" y="1011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76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976562" y="454285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A3B39FC-52B4-9606-066C-532DBE27DCB9}"/>
              </a:ext>
            </a:extLst>
          </p:cNvPr>
          <p:cNvSpPr/>
          <p:nvPr/>
        </p:nvSpPr>
        <p:spPr>
          <a:xfrm>
            <a:off x="4029739" y="1520456"/>
            <a:ext cx="5963369" cy="5061098"/>
          </a:xfrm>
          <a:custGeom>
            <a:avLst/>
            <a:gdLst/>
            <a:ahLst/>
            <a:cxnLst/>
            <a:rect l="l" t="t" r="r" b="b"/>
            <a:pathLst>
              <a:path w="10927278" h="9984801">
                <a:moveTo>
                  <a:pt x="0" y="0"/>
                </a:moveTo>
                <a:lnTo>
                  <a:pt x="10927278" y="0"/>
                </a:lnTo>
                <a:lnTo>
                  <a:pt x="10927278" y="9984800"/>
                </a:lnTo>
                <a:lnTo>
                  <a:pt x="0" y="998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201479" y="785290"/>
            <a:ext cx="7518521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555" y="839414"/>
            <a:ext cx="6278264" cy="3009572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62" tIns="33862" rIns="33862" bIns="33862" rtlCol="0" anchor="ctr"/>
            <a:lstStyle/>
            <a:p>
              <a:pPr marL="0" marR="0" lvl="0" indent="0" algn="ctr" defTabSz="609539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5563822"/>
            <a:ext cx="12190413" cy="4479977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283" y="-308772"/>
            <a:ext cx="5131179" cy="5872595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4380" y="1651459"/>
            <a:ext cx="6536032" cy="5261506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406" y="4044264"/>
            <a:ext cx="5010328" cy="570435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red and green text&#10;&#10;AI-generated content may be incorrect.">
            <a:extLst>
              <a:ext uri="{FF2B5EF4-FFF2-40B4-BE49-F238E27FC236}">
                <a16:creationId xmlns:a16="http://schemas.microsoft.com/office/drawing/2014/main" id="{D8D86802-775C-1FF3-BE22-A647096F42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40" y="927448"/>
            <a:ext cx="3487458" cy="28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appy Parents Day by Slidesgo">
  <a:themeElements>
    <a:clrScheme name="Simple Light">
      <a:dk1>
        <a:srgbClr val="070D0D"/>
      </a:dk1>
      <a:lt1>
        <a:srgbClr val="2B4F4D"/>
      </a:lt1>
      <a:dk2>
        <a:srgbClr val="437B78"/>
      </a:dk2>
      <a:lt2>
        <a:srgbClr val="9DBEAA"/>
      </a:lt2>
      <a:accent1>
        <a:srgbClr val="C05550"/>
      </a:accent1>
      <a:accent2>
        <a:srgbClr val="FF8966"/>
      </a:accent2>
      <a:accent3>
        <a:srgbClr val="FFD2B4"/>
      </a:accent3>
      <a:accent4>
        <a:srgbClr val="FFE8D4"/>
      </a:accent4>
      <a:accent5>
        <a:srgbClr val="FFD18D"/>
      </a:accent5>
      <a:accent6>
        <a:srgbClr val="FFFFFF"/>
      </a:accent6>
      <a:hlink>
        <a:srgbClr val="070D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5695</TotalTime>
  <Words>234</Words>
  <Application>Microsoft Office PowerPoint</Application>
  <PresentationFormat>Custom</PresentationFormat>
  <Paragraphs>29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微软雅黑</vt:lpstr>
      <vt:lpstr>宋体</vt:lpstr>
      <vt:lpstr>#9Slide07 SVNBango</vt:lpstr>
      <vt:lpstr>Arial</vt:lpstr>
      <vt:lpstr>Calibri</vt:lpstr>
      <vt:lpstr>Cambria</vt:lpstr>
      <vt:lpstr>等线</vt:lpstr>
      <vt:lpstr>等线 Light</vt:lpstr>
      <vt:lpstr>Impact</vt:lpstr>
      <vt:lpstr>ITC Avant Garde Std Bk</vt:lpstr>
      <vt:lpstr>LiHei Pro</vt:lpstr>
      <vt:lpstr>Montserrat Medium</vt:lpstr>
      <vt:lpstr>Open Sans Extrabold</vt:lpstr>
      <vt:lpstr>Signika</vt:lpstr>
      <vt:lpstr>Times New Roman</vt:lpstr>
      <vt:lpstr>仓耳今楷05-6763 W05</vt:lpstr>
      <vt:lpstr>思源黑体 CN</vt:lpstr>
      <vt:lpstr>思源黑体 CN Bold</vt:lpstr>
      <vt:lpstr>迷你简汉真广标</vt:lpstr>
      <vt:lpstr>Office 主题​​</vt:lpstr>
      <vt:lpstr>1_Office Theme</vt:lpstr>
      <vt:lpstr>Office Theme</vt:lpstr>
      <vt:lpstr>9_Office Theme</vt:lpstr>
      <vt:lpstr>Happy Parents Day by Slidesgo</vt:lpstr>
      <vt:lpstr>1_Office 主题​​</vt:lpstr>
      <vt:lpstr>PowerPoint Presentation</vt:lpstr>
      <vt:lpstr>PowerPoint Presentation</vt:lpstr>
      <vt:lpstr>PowerPoint Presentation</vt:lpstr>
      <vt:lpstr>Tìm hiểu họ hàng hai bên nội ngoại</vt:lpstr>
      <vt:lpstr>PowerPoint Presentation</vt:lpstr>
      <vt:lpstr>Tìm hiểu cách xưng hô bên nội bên ngoại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3278</cp:revision>
  <dcterms:created xsi:type="dcterms:W3CDTF">2015-12-01T09:06:39Z</dcterms:created>
  <dcterms:modified xsi:type="dcterms:W3CDTF">2025-09-13T12:13:59Z</dcterms:modified>
</cp:coreProperties>
</file>