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</p:sldMasterIdLst>
  <p:notesMasterIdLst>
    <p:notesMasterId r:id="rId13"/>
  </p:notesMasterIdLst>
  <p:sldIdLst>
    <p:sldId id="873" r:id="rId3"/>
    <p:sldId id="278" r:id="rId4"/>
    <p:sldId id="874" r:id="rId5"/>
    <p:sldId id="837" r:id="rId6"/>
    <p:sldId id="838" r:id="rId7"/>
    <p:sldId id="839" r:id="rId8"/>
    <p:sldId id="856" r:id="rId9"/>
    <p:sldId id="869" r:id="rId10"/>
    <p:sldId id="855" r:id="rId11"/>
    <p:sldId id="8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CA76-453C-43F3-A3D3-35F45BD2D3D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4978-6647-4716-A240-5F3F91CB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3534E-AE93-4057-9AD7-08D2879F86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6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3534E-AE93-4057-9AD7-08D2879F86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9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3534E-AE93-4057-9AD7-08D2879F86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06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7E6542-011B-EA39-7F91-45C770F755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7847C9-A3D4-C2D7-051F-1B27C0BD3986}"/>
              </a:ext>
            </a:extLst>
          </p:cNvPr>
          <p:cNvSpPr/>
          <p:nvPr userDrawn="1"/>
        </p:nvSpPr>
        <p:spPr>
          <a:xfrm>
            <a:off x="320862" y="356181"/>
            <a:ext cx="11550276" cy="6143605"/>
          </a:xfrm>
          <a:prstGeom prst="roundRect">
            <a:avLst>
              <a:gd name="adj" fmla="val 12309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9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5D8F8-591B-C07A-3122-F339AE10A0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41737F-89DC-1656-C024-98BB0D5FE942}"/>
              </a:ext>
            </a:extLst>
          </p:cNvPr>
          <p:cNvSpPr/>
          <p:nvPr userDrawn="1"/>
        </p:nvSpPr>
        <p:spPr>
          <a:xfrm>
            <a:off x="320862" y="356181"/>
            <a:ext cx="11550276" cy="6143605"/>
          </a:xfrm>
          <a:prstGeom prst="roundRect">
            <a:avLst>
              <a:gd name="adj" fmla="val 12309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949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10" Type="http://schemas.openxmlformats.org/officeDocument/2006/relationships/audio" Target="../media/audio2.wav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8455218" y="-1177025"/>
            <a:ext cx="2840807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35341" y="5438576"/>
            <a:ext cx="12427341" cy="1550333"/>
            <a:chOff x="0" y="0"/>
            <a:chExt cx="4909567" cy="6124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54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1" y="1059700"/>
            <a:ext cx="5980451" cy="5087100"/>
            <a:chOff x="0" y="0"/>
            <a:chExt cx="4092246" cy="3480952"/>
          </a:xfrm>
        </p:grpSpPr>
        <p:sp>
          <p:nvSpPr>
            <p:cNvPr id="7" name="Freeform 7"/>
            <p:cNvSpPr/>
            <p:nvPr/>
          </p:nvSpPr>
          <p:spPr>
            <a:xfrm>
              <a:off x="0" y="-1270"/>
              <a:ext cx="4093516" cy="3479682"/>
            </a:xfrm>
            <a:custGeom>
              <a:avLst/>
              <a:gdLst/>
              <a:ahLst/>
              <a:cxnLst/>
              <a:rect l="l" t="t" r="r" b="b"/>
              <a:pathLst>
                <a:path w="4093516" h="3479682">
                  <a:moveTo>
                    <a:pt x="4082086" y="27940"/>
                  </a:moveTo>
                  <a:cubicBezTo>
                    <a:pt x="4073196" y="24130"/>
                    <a:pt x="4064306" y="21590"/>
                    <a:pt x="4055416" y="21590"/>
                  </a:cubicBezTo>
                  <a:cubicBezTo>
                    <a:pt x="4028746" y="20320"/>
                    <a:pt x="3968290" y="20320"/>
                    <a:pt x="3901265" y="17780"/>
                  </a:cubicBezTo>
                  <a:cubicBezTo>
                    <a:pt x="3748063" y="12700"/>
                    <a:pt x="3598054" y="6350"/>
                    <a:pt x="3444853" y="3810"/>
                  </a:cubicBezTo>
                  <a:cubicBezTo>
                    <a:pt x="3320376" y="1270"/>
                    <a:pt x="3199092" y="3810"/>
                    <a:pt x="3074616" y="2540"/>
                  </a:cubicBezTo>
                  <a:cubicBezTo>
                    <a:pt x="3020358" y="2540"/>
                    <a:pt x="2966099" y="0"/>
                    <a:pt x="2911840" y="2540"/>
                  </a:cubicBezTo>
                  <a:cubicBezTo>
                    <a:pt x="2780981" y="10160"/>
                    <a:pt x="2650121" y="11430"/>
                    <a:pt x="2516070" y="8890"/>
                  </a:cubicBezTo>
                  <a:cubicBezTo>
                    <a:pt x="2449045" y="7620"/>
                    <a:pt x="2382019" y="7620"/>
                    <a:pt x="2314994" y="7620"/>
                  </a:cubicBezTo>
                  <a:cubicBezTo>
                    <a:pt x="2193709" y="7620"/>
                    <a:pt x="2072425" y="7620"/>
                    <a:pt x="1951141" y="6350"/>
                  </a:cubicBezTo>
                  <a:cubicBezTo>
                    <a:pt x="1823473" y="5080"/>
                    <a:pt x="565947" y="2540"/>
                    <a:pt x="441471" y="1270"/>
                  </a:cubicBezTo>
                  <a:cubicBezTo>
                    <a:pt x="339337" y="0"/>
                    <a:pt x="240394" y="1270"/>
                    <a:pt x="138260" y="1270"/>
                  </a:cubicBezTo>
                  <a:cubicBezTo>
                    <a:pt x="6804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6692"/>
                    <a:pt x="16510" y="330301"/>
                    <a:pt x="17780" y="481215"/>
                  </a:cubicBezTo>
                  <a:cubicBezTo>
                    <a:pt x="19050" y="634825"/>
                    <a:pt x="17780" y="788434"/>
                    <a:pt x="16510" y="944738"/>
                  </a:cubicBezTo>
                  <a:cubicBezTo>
                    <a:pt x="15240" y="1103737"/>
                    <a:pt x="2540" y="2771881"/>
                    <a:pt x="2540" y="2930880"/>
                  </a:cubicBezTo>
                  <a:cubicBezTo>
                    <a:pt x="2540" y="3087184"/>
                    <a:pt x="1270" y="3243488"/>
                    <a:pt x="0" y="3399792"/>
                  </a:cubicBezTo>
                  <a:cubicBezTo>
                    <a:pt x="0" y="3425071"/>
                    <a:pt x="3810" y="3435232"/>
                    <a:pt x="15240" y="3440312"/>
                  </a:cubicBezTo>
                  <a:cubicBezTo>
                    <a:pt x="22860" y="3444121"/>
                    <a:pt x="31750" y="3446662"/>
                    <a:pt x="40640" y="3447932"/>
                  </a:cubicBezTo>
                  <a:cubicBezTo>
                    <a:pt x="135068" y="3453012"/>
                    <a:pt x="256353" y="3456821"/>
                    <a:pt x="377637" y="3461902"/>
                  </a:cubicBezTo>
                  <a:cubicBezTo>
                    <a:pt x="444662" y="3464442"/>
                    <a:pt x="511688" y="3469521"/>
                    <a:pt x="578714" y="3470792"/>
                  </a:cubicBezTo>
                  <a:cubicBezTo>
                    <a:pt x="690423" y="3473332"/>
                    <a:pt x="1935182" y="3474602"/>
                    <a:pt x="2046892" y="3475871"/>
                  </a:cubicBezTo>
                  <a:cubicBezTo>
                    <a:pt x="2062850" y="3475871"/>
                    <a:pt x="2078809" y="3475871"/>
                    <a:pt x="2094767" y="3475871"/>
                  </a:cubicBezTo>
                  <a:cubicBezTo>
                    <a:pt x="2171368" y="3475871"/>
                    <a:pt x="2251160" y="3474602"/>
                    <a:pt x="2327760" y="3474602"/>
                  </a:cubicBezTo>
                  <a:cubicBezTo>
                    <a:pt x="2417128" y="3474602"/>
                    <a:pt x="2503303" y="3475871"/>
                    <a:pt x="2592671" y="3475871"/>
                  </a:cubicBezTo>
                  <a:cubicBezTo>
                    <a:pt x="2723530" y="3475871"/>
                    <a:pt x="2857581" y="3475871"/>
                    <a:pt x="2988441" y="3475871"/>
                  </a:cubicBezTo>
                  <a:cubicBezTo>
                    <a:pt x="3109725" y="3475871"/>
                    <a:pt x="3231009" y="3477142"/>
                    <a:pt x="3352293" y="3478412"/>
                  </a:cubicBezTo>
                  <a:cubicBezTo>
                    <a:pt x="3406552" y="3478412"/>
                    <a:pt x="3464003" y="3479682"/>
                    <a:pt x="3518261" y="3479682"/>
                  </a:cubicBezTo>
                  <a:cubicBezTo>
                    <a:pt x="3693804" y="3478412"/>
                    <a:pt x="3866156" y="3472062"/>
                    <a:pt x="4032556" y="3472062"/>
                  </a:cubicBezTo>
                  <a:cubicBezTo>
                    <a:pt x="4036366" y="3472062"/>
                    <a:pt x="4041446" y="3469521"/>
                    <a:pt x="4045256" y="3466982"/>
                  </a:cubicBezTo>
                  <a:cubicBezTo>
                    <a:pt x="4050336" y="3463171"/>
                    <a:pt x="4052876" y="3456821"/>
                    <a:pt x="4055416" y="3454282"/>
                  </a:cubicBezTo>
                  <a:cubicBezTo>
                    <a:pt x="4056686" y="3380928"/>
                    <a:pt x="4057956" y="3267742"/>
                    <a:pt x="4059226" y="3154556"/>
                  </a:cubicBezTo>
                  <a:cubicBezTo>
                    <a:pt x="4060496" y="2979388"/>
                    <a:pt x="4070656" y="1297770"/>
                    <a:pt x="4071926" y="1122602"/>
                  </a:cubicBezTo>
                  <a:cubicBezTo>
                    <a:pt x="4071926" y="1017500"/>
                    <a:pt x="4073196" y="912399"/>
                    <a:pt x="4074466" y="807298"/>
                  </a:cubicBezTo>
                  <a:cubicBezTo>
                    <a:pt x="4075736" y="694112"/>
                    <a:pt x="4077006" y="580927"/>
                    <a:pt x="4079546" y="467741"/>
                  </a:cubicBezTo>
                  <a:cubicBezTo>
                    <a:pt x="4080816" y="400368"/>
                    <a:pt x="4080816" y="330301"/>
                    <a:pt x="4085896" y="262928"/>
                  </a:cubicBezTo>
                  <a:cubicBezTo>
                    <a:pt x="4090976" y="182081"/>
                    <a:pt x="4093516" y="103929"/>
                    <a:pt x="4092246" y="44450"/>
                  </a:cubicBezTo>
                  <a:cubicBezTo>
                    <a:pt x="4092246" y="38100"/>
                    <a:pt x="4088436" y="30480"/>
                    <a:pt x="4082086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254919" y="1816150"/>
            <a:ext cx="1621696" cy="1612850"/>
          </a:xfrm>
          <a:custGeom>
            <a:avLst/>
            <a:gdLst/>
            <a:ahLst/>
            <a:cxnLst/>
            <a:rect l="l" t="t" r="r" b="b"/>
            <a:pathLst>
              <a:path w="2432544" h="2419275">
                <a:moveTo>
                  <a:pt x="0" y="0"/>
                </a:moveTo>
                <a:lnTo>
                  <a:pt x="2432543" y="0"/>
                </a:lnTo>
                <a:lnTo>
                  <a:pt x="2432543" y="2419275"/>
                </a:lnTo>
                <a:lnTo>
                  <a:pt x="0" y="24192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7125540" y="1988256"/>
            <a:ext cx="5500162" cy="3671358"/>
          </a:xfrm>
          <a:custGeom>
            <a:avLst/>
            <a:gdLst/>
            <a:ahLst/>
            <a:cxnLst/>
            <a:rect l="l" t="t" r="r" b="b"/>
            <a:pathLst>
              <a:path w="8250243" h="5507037">
                <a:moveTo>
                  <a:pt x="0" y="0"/>
                </a:moveTo>
                <a:lnTo>
                  <a:pt x="8250243" y="0"/>
                </a:lnTo>
                <a:lnTo>
                  <a:pt x="8250243" y="5507037"/>
                </a:lnTo>
                <a:lnTo>
                  <a:pt x="0" y="550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289798">
            <a:off x="2735551" y="770257"/>
            <a:ext cx="2034343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B2F5CD-E31F-E8A1-21B6-70585892EA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2400" y="1905000"/>
            <a:ext cx="4458922" cy="375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99469B1F-30EE-4287-8A84-C59AD05CC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371" r="1973" b="19149"/>
          <a:stretch/>
        </p:blipFill>
        <p:spPr>
          <a:xfrm>
            <a:off x="1429311" y="116625"/>
            <a:ext cx="11200446" cy="6496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E12996-C168-489F-AD54-E8E2B3A72B5F}"/>
              </a:ext>
            </a:extLst>
          </p:cNvPr>
          <p:cNvSpPr txBox="1"/>
          <p:nvPr/>
        </p:nvSpPr>
        <p:spPr>
          <a:xfrm>
            <a:off x="2905895" y="2921481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03CC9E-25FB-4DF0-AEB4-BB88781758CF}"/>
              </a:ext>
            </a:extLst>
          </p:cNvPr>
          <p:cNvSpPr txBox="1"/>
          <p:nvPr/>
        </p:nvSpPr>
        <p:spPr>
          <a:xfrm>
            <a:off x="2873997" y="3784306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 x 2 = 20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7B8855-312B-47CF-9C5E-BCD2EBC81EC3}"/>
              </a:ext>
            </a:extLst>
          </p:cNvPr>
          <p:cNvSpPr txBox="1"/>
          <p:nvPr/>
        </p:nvSpPr>
        <p:spPr>
          <a:xfrm>
            <a:off x="3555651" y="4576993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20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58587-268D-4866-A474-F03401DB3E84}"/>
              </a:ext>
            </a:extLst>
          </p:cNvPr>
          <p:cNvSpPr txBox="1"/>
          <p:nvPr/>
        </p:nvSpPr>
        <p:spPr>
          <a:xfrm>
            <a:off x="5464662" y="2034599"/>
            <a:ext cx="2573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4000" b="1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4000" b="1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198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0582572" y="4571335"/>
            <a:ext cx="1671743" cy="2192449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-431989"/>
            <a:ext cx="1484757" cy="27432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959312" y="1092934"/>
            <a:ext cx="8275234" cy="4666565"/>
            <a:chOff x="0" y="-1270"/>
            <a:chExt cx="5662497" cy="319319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9971454" y="3032601"/>
            <a:ext cx="1010895" cy="1151123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25125" y="4336320"/>
            <a:ext cx="1669234" cy="1900785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1206288">
            <a:off x="1066042" y="4028577"/>
            <a:ext cx="1714209" cy="2516269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5"/>
                </a:lnTo>
                <a:lnTo>
                  <a:pt x="0" y="37744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143447">
            <a:off x="4590641" y="647500"/>
            <a:ext cx="3054871" cy="957421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59391" y="357171"/>
            <a:ext cx="2050019" cy="197058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642800" y="4183724"/>
            <a:ext cx="2679098" cy="2381049"/>
          </a:xfrm>
          <a:custGeom>
            <a:avLst/>
            <a:gdLst/>
            <a:ahLst/>
            <a:cxnLst/>
            <a:rect l="l" t="t" r="r" b="b"/>
            <a:pathLst>
              <a:path w="4018647" h="3571573">
                <a:moveTo>
                  <a:pt x="0" y="0"/>
                </a:moveTo>
                <a:lnTo>
                  <a:pt x="4018647" y="0"/>
                </a:lnTo>
                <a:lnTo>
                  <a:pt x="4018647" y="3571573"/>
                </a:lnTo>
                <a:lnTo>
                  <a:pt x="0" y="357157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835010" y="607788"/>
            <a:ext cx="2778905" cy="1469346"/>
          </a:xfrm>
          <a:custGeom>
            <a:avLst/>
            <a:gdLst/>
            <a:ahLst/>
            <a:cxnLst/>
            <a:rect l="l" t="t" r="r" b="b"/>
            <a:pathLst>
              <a:path w="4168357" h="2204019">
                <a:moveTo>
                  <a:pt x="0" y="0"/>
                </a:moveTo>
                <a:lnTo>
                  <a:pt x="4168357" y="0"/>
                </a:lnTo>
                <a:lnTo>
                  <a:pt x="4168357" y="2204018"/>
                </a:lnTo>
                <a:lnTo>
                  <a:pt x="0" y="220401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9E4E30-4476-7C7F-BC27-5197FC27E7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" y="44837"/>
            <a:ext cx="1250563" cy="1250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49223D-B746-EEB2-C414-F7176A71B2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35601" y="787400"/>
            <a:ext cx="1979339" cy="9713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EADA7-6C86-4752-B78B-D24AA15610D0}"/>
              </a:ext>
            </a:extLst>
          </p:cNvPr>
          <p:cNvGrpSpPr/>
          <p:nvPr/>
        </p:nvGrpSpPr>
        <p:grpSpPr>
          <a:xfrm>
            <a:off x="582335" y="2734974"/>
            <a:ext cx="9665901" cy="2370249"/>
            <a:chOff x="-723408" y="209550"/>
            <a:chExt cx="8823307" cy="2370249"/>
          </a:xfrm>
        </p:grpSpPr>
        <p:sp>
          <p:nvSpPr>
            <p:cNvPr id="18" name="Google Shape;895;p40">
              <a:extLst>
                <a:ext uri="{FF2B5EF4-FFF2-40B4-BE49-F238E27FC236}">
                  <a16:creationId xmlns:a16="http://schemas.microsoft.com/office/drawing/2014/main" id="{439097D4-730A-BE9F-CD21-66D1B62BD6D9}"/>
                </a:ext>
              </a:extLst>
            </p:cNvPr>
            <p:cNvSpPr txBox="1">
              <a:spLocks/>
            </p:cNvSpPr>
            <p:nvPr/>
          </p:nvSpPr>
          <p:spPr>
            <a:xfrm>
              <a:off x="713296" y="209550"/>
              <a:ext cx="7386603" cy="1311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200"/>
                <a:buFont typeface="Patrick Hand"/>
                <a:buNone/>
                <a:defRPr sz="3200" b="1" i="0" u="none" strike="noStrike" cap="none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/>
              <a:endParaRPr lang="en-US" sz="4300" dirty="0">
                <a:ln w="17462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endParaRPr>
            </a:p>
          </p:txBody>
        </p:sp>
        <p:sp>
          <p:nvSpPr>
            <p:cNvPr id="19" name="Google Shape;895;p40">
              <a:extLst>
                <a:ext uri="{FF2B5EF4-FFF2-40B4-BE49-F238E27FC236}">
                  <a16:creationId xmlns:a16="http://schemas.microsoft.com/office/drawing/2014/main" id="{25207BCE-075B-DDF1-2079-B71CC2141962}"/>
                </a:ext>
              </a:extLst>
            </p:cNvPr>
            <p:cNvSpPr txBox="1">
              <a:spLocks/>
            </p:cNvSpPr>
            <p:nvPr/>
          </p:nvSpPr>
          <p:spPr>
            <a:xfrm>
              <a:off x="-723408" y="1510840"/>
              <a:ext cx="7643713" cy="1068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1">
              <a:no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200"/>
                <a:buFont typeface="Patrick Hand"/>
                <a:buNone/>
                <a:defRPr sz="3200" b="1" i="0" u="none" strike="noStrike" cap="none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US" sz="4300" dirty="0"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22613EF-DD4F-236A-02D9-CF69B05705D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205" y="2598450"/>
            <a:ext cx="7882771" cy="22076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C146F6-0F34-A9F5-F76C-0080939D2F3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73451" y="1582995"/>
            <a:ext cx="4206605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8455218" y="-1177025"/>
            <a:ext cx="2840807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35341" y="5438576"/>
            <a:ext cx="12427341" cy="1550333"/>
            <a:chOff x="0" y="0"/>
            <a:chExt cx="4909567" cy="6124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54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1" y="1059700"/>
            <a:ext cx="5980451" cy="5087100"/>
            <a:chOff x="0" y="0"/>
            <a:chExt cx="4092246" cy="3480952"/>
          </a:xfrm>
        </p:grpSpPr>
        <p:sp>
          <p:nvSpPr>
            <p:cNvPr id="7" name="Freeform 7"/>
            <p:cNvSpPr/>
            <p:nvPr/>
          </p:nvSpPr>
          <p:spPr>
            <a:xfrm>
              <a:off x="0" y="-1270"/>
              <a:ext cx="4093516" cy="3479682"/>
            </a:xfrm>
            <a:custGeom>
              <a:avLst/>
              <a:gdLst/>
              <a:ahLst/>
              <a:cxnLst/>
              <a:rect l="l" t="t" r="r" b="b"/>
              <a:pathLst>
                <a:path w="4093516" h="3479682">
                  <a:moveTo>
                    <a:pt x="4082086" y="27940"/>
                  </a:moveTo>
                  <a:cubicBezTo>
                    <a:pt x="4073196" y="24130"/>
                    <a:pt x="4064306" y="21590"/>
                    <a:pt x="4055416" y="21590"/>
                  </a:cubicBezTo>
                  <a:cubicBezTo>
                    <a:pt x="4028746" y="20320"/>
                    <a:pt x="3968290" y="20320"/>
                    <a:pt x="3901265" y="17780"/>
                  </a:cubicBezTo>
                  <a:cubicBezTo>
                    <a:pt x="3748063" y="12700"/>
                    <a:pt x="3598054" y="6350"/>
                    <a:pt x="3444853" y="3810"/>
                  </a:cubicBezTo>
                  <a:cubicBezTo>
                    <a:pt x="3320376" y="1270"/>
                    <a:pt x="3199092" y="3810"/>
                    <a:pt x="3074616" y="2540"/>
                  </a:cubicBezTo>
                  <a:cubicBezTo>
                    <a:pt x="3020358" y="2540"/>
                    <a:pt x="2966099" y="0"/>
                    <a:pt x="2911840" y="2540"/>
                  </a:cubicBezTo>
                  <a:cubicBezTo>
                    <a:pt x="2780981" y="10160"/>
                    <a:pt x="2650121" y="11430"/>
                    <a:pt x="2516070" y="8890"/>
                  </a:cubicBezTo>
                  <a:cubicBezTo>
                    <a:pt x="2449045" y="7620"/>
                    <a:pt x="2382019" y="7620"/>
                    <a:pt x="2314994" y="7620"/>
                  </a:cubicBezTo>
                  <a:cubicBezTo>
                    <a:pt x="2193709" y="7620"/>
                    <a:pt x="2072425" y="7620"/>
                    <a:pt x="1951141" y="6350"/>
                  </a:cubicBezTo>
                  <a:cubicBezTo>
                    <a:pt x="1823473" y="5080"/>
                    <a:pt x="565947" y="2540"/>
                    <a:pt x="441471" y="1270"/>
                  </a:cubicBezTo>
                  <a:cubicBezTo>
                    <a:pt x="339337" y="0"/>
                    <a:pt x="240394" y="1270"/>
                    <a:pt x="138260" y="1270"/>
                  </a:cubicBezTo>
                  <a:cubicBezTo>
                    <a:pt x="6804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6692"/>
                    <a:pt x="16510" y="330301"/>
                    <a:pt x="17780" y="481215"/>
                  </a:cubicBezTo>
                  <a:cubicBezTo>
                    <a:pt x="19050" y="634825"/>
                    <a:pt x="17780" y="788434"/>
                    <a:pt x="16510" y="944738"/>
                  </a:cubicBezTo>
                  <a:cubicBezTo>
                    <a:pt x="15240" y="1103737"/>
                    <a:pt x="2540" y="2771881"/>
                    <a:pt x="2540" y="2930880"/>
                  </a:cubicBezTo>
                  <a:cubicBezTo>
                    <a:pt x="2540" y="3087184"/>
                    <a:pt x="1270" y="3243488"/>
                    <a:pt x="0" y="3399792"/>
                  </a:cubicBezTo>
                  <a:cubicBezTo>
                    <a:pt x="0" y="3425071"/>
                    <a:pt x="3810" y="3435232"/>
                    <a:pt x="15240" y="3440312"/>
                  </a:cubicBezTo>
                  <a:cubicBezTo>
                    <a:pt x="22860" y="3444121"/>
                    <a:pt x="31750" y="3446662"/>
                    <a:pt x="40640" y="3447932"/>
                  </a:cubicBezTo>
                  <a:cubicBezTo>
                    <a:pt x="135068" y="3453012"/>
                    <a:pt x="256353" y="3456821"/>
                    <a:pt x="377637" y="3461902"/>
                  </a:cubicBezTo>
                  <a:cubicBezTo>
                    <a:pt x="444662" y="3464442"/>
                    <a:pt x="511688" y="3469521"/>
                    <a:pt x="578714" y="3470792"/>
                  </a:cubicBezTo>
                  <a:cubicBezTo>
                    <a:pt x="690423" y="3473332"/>
                    <a:pt x="1935182" y="3474602"/>
                    <a:pt x="2046892" y="3475871"/>
                  </a:cubicBezTo>
                  <a:cubicBezTo>
                    <a:pt x="2062850" y="3475871"/>
                    <a:pt x="2078809" y="3475871"/>
                    <a:pt x="2094767" y="3475871"/>
                  </a:cubicBezTo>
                  <a:cubicBezTo>
                    <a:pt x="2171368" y="3475871"/>
                    <a:pt x="2251160" y="3474602"/>
                    <a:pt x="2327760" y="3474602"/>
                  </a:cubicBezTo>
                  <a:cubicBezTo>
                    <a:pt x="2417128" y="3474602"/>
                    <a:pt x="2503303" y="3475871"/>
                    <a:pt x="2592671" y="3475871"/>
                  </a:cubicBezTo>
                  <a:cubicBezTo>
                    <a:pt x="2723530" y="3475871"/>
                    <a:pt x="2857581" y="3475871"/>
                    <a:pt x="2988441" y="3475871"/>
                  </a:cubicBezTo>
                  <a:cubicBezTo>
                    <a:pt x="3109725" y="3475871"/>
                    <a:pt x="3231009" y="3477142"/>
                    <a:pt x="3352293" y="3478412"/>
                  </a:cubicBezTo>
                  <a:cubicBezTo>
                    <a:pt x="3406552" y="3478412"/>
                    <a:pt x="3464003" y="3479682"/>
                    <a:pt x="3518261" y="3479682"/>
                  </a:cubicBezTo>
                  <a:cubicBezTo>
                    <a:pt x="3693804" y="3478412"/>
                    <a:pt x="3866156" y="3472062"/>
                    <a:pt x="4032556" y="3472062"/>
                  </a:cubicBezTo>
                  <a:cubicBezTo>
                    <a:pt x="4036366" y="3472062"/>
                    <a:pt x="4041446" y="3469521"/>
                    <a:pt x="4045256" y="3466982"/>
                  </a:cubicBezTo>
                  <a:cubicBezTo>
                    <a:pt x="4050336" y="3463171"/>
                    <a:pt x="4052876" y="3456821"/>
                    <a:pt x="4055416" y="3454282"/>
                  </a:cubicBezTo>
                  <a:cubicBezTo>
                    <a:pt x="4056686" y="3380928"/>
                    <a:pt x="4057956" y="3267742"/>
                    <a:pt x="4059226" y="3154556"/>
                  </a:cubicBezTo>
                  <a:cubicBezTo>
                    <a:pt x="4060496" y="2979388"/>
                    <a:pt x="4070656" y="1297770"/>
                    <a:pt x="4071926" y="1122602"/>
                  </a:cubicBezTo>
                  <a:cubicBezTo>
                    <a:pt x="4071926" y="1017500"/>
                    <a:pt x="4073196" y="912399"/>
                    <a:pt x="4074466" y="807298"/>
                  </a:cubicBezTo>
                  <a:cubicBezTo>
                    <a:pt x="4075736" y="694112"/>
                    <a:pt x="4077006" y="580927"/>
                    <a:pt x="4079546" y="467741"/>
                  </a:cubicBezTo>
                  <a:cubicBezTo>
                    <a:pt x="4080816" y="400368"/>
                    <a:pt x="4080816" y="330301"/>
                    <a:pt x="4085896" y="262928"/>
                  </a:cubicBezTo>
                  <a:cubicBezTo>
                    <a:pt x="4090976" y="182081"/>
                    <a:pt x="4093516" y="103929"/>
                    <a:pt x="4092246" y="44450"/>
                  </a:cubicBezTo>
                  <a:cubicBezTo>
                    <a:pt x="4092246" y="38100"/>
                    <a:pt x="4088436" y="30480"/>
                    <a:pt x="4082086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254919" y="1816150"/>
            <a:ext cx="1621696" cy="1612850"/>
          </a:xfrm>
          <a:custGeom>
            <a:avLst/>
            <a:gdLst/>
            <a:ahLst/>
            <a:cxnLst/>
            <a:rect l="l" t="t" r="r" b="b"/>
            <a:pathLst>
              <a:path w="2432544" h="2419275">
                <a:moveTo>
                  <a:pt x="0" y="0"/>
                </a:moveTo>
                <a:lnTo>
                  <a:pt x="2432543" y="0"/>
                </a:lnTo>
                <a:lnTo>
                  <a:pt x="2432543" y="2419275"/>
                </a:lnTo>
                <a:lnTo>
                  <a:pt x="0" y="24192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7125540" y="1988256"/>
            <a:ext cx="5500162" cy="3671358"/>
          </a:xfrm>
          <a:custGeom>
            <a:avLst/>
            <a:gdLst/>
            <a:ahLst/>
            <a:cxnLst/>
            <a:rect l="l" t="t" r="r" b="b"/>
            <a:pathLst>
              <a:path w="8250243" h="5507037">
                <a:moveTo>
                  <a:pt x="0" y="0"/>
                </a:moveTo>
                <a:lnTo>
                  <a:pt x="8250243" y="0"/>
                </a:lnTo>
                <a:lnTo>
                  <a:pt x="8250243" y="5507037"/>
                </a:lnTo>
                <a:lnTo>
                  <a:pt x="0" y="550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289798">
            <a:off x="2735551" y="770257"/>
            <a:ext cx="2034343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9B345-C649-B1D1-D1CD-1DBB66EFFB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0" y="1918403"/>
            <a:ext cx="5527263" cy="37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1D15345-9501-41B6-82C6-544AC2B01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93919"/>
              </p:ext>
            </p:extLst>
          </p:nvPr>
        </p:nvGraphicFramePr>
        <p:xfrm>
          <a:off x="400693" y="1745565"/>
          <a:ext cx="11106356" cy="179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73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9B23AA-666A-45F3-8F52-6B92E0C90CBC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7FA73C-CB63-4669-951F-0174CE58356C}"/>
              </a:ext>
            </a:extLst>
          </p:cNvPr>
          <p:cNvSpPr/>
          <p:nvPr/>
        </p:nvSpPr>
        <p:spPr>
          <a:xfrm>
            <a:off x="4962417" y="3040508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78AC12D-866A-4ABC-98B7-5739706FD4E4}"/>
              </a:ext>
            </a:extLst>
          </p:cNvPr>
          <p:cNvSpPr/>
          <p:nvPr/>
        </p:nvSpPr>
        <p:spPr>
          <a:xfrm>
            <a:off x="5930070" y="3046806"/>
            <a:ext cx="736543" cy="366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54E2952-2537-4F9F-B926-D34C8FB67F4E}"/>
              </a:ext>
            </a:extLst>
          </p:cNvPr>
          <p:cNvSpPr/>
          <p:nvPr/>
        </p:nvSpPr>
        <p:spPr>
          <a:xfrm>
            <a:off x="6897725" y="3018243"/>
            <a:ext cx="853410" cy="3735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EB61C69-0264-4C30-9033-EDBF85CDE492}"/>
              </a:ext>
            </a:extLst>
          </p:cNvPr>
          <p:cNvSpPr/>
          <p:nvPr/>
        </p:nvSpPr>
        <p:spPr>
          <a:xfrm>
            <a:off x="7895686" y="3034815"/>
            <a:ext cx="833644" cy="3782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D3D96E6-92FE-4E59-BE07-CD7851DCCDD4}"/>
              </a:ext>
            </a:extLst>
          </p:cNvPr>
          <p:cNvSpPr/>
          <p:nvPr/>
        </p:nvSpPr>
        <p:spPr>
          <a:xfrm>
            <a:off x="8893646" y="3046806"/>
            <a:ext cx="792613" cy="408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9500036-60C4-4721-BA53-3A3C0804730E}"/>
              </a:ext>
            </a:extLst>
          </p:cNvPr>
          <p:cNvSpPr/>
          <p:nvPr/>
        </p:nvSpPr>
        <p:spPr>
          <a:xfrm>
            <a:off x="9806163" y="3047411"/>
            <a:ext cx="773232" cy="4400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C265D-5CC0-4A2B-BBE4-2F179D1ABE09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graphicFrame>
        <p:nvGraphicFramePr>
          <p:cNvPr id="62" name="Table 7">
            <a:extLst>
              <a:ext uri="{FF2B5EF4-FFF2-40B4-BE49-F238E27FC236}">
                <a16:creationId xmlns:a16="http://schemas.microsoft.com/office/drawing/2014/main" id="{DD41BDC7-841E-40CC-B8AC-4A3D323C8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45420"/>
              </p:ext>
            </p:extLst>
          </p:nvPr>
        </p:nvGraphicFramePr>
        <p:xfrm>
          <a:off x="400692" y="4272636"/>
          <a:ext cx="11501746" cy="21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06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870194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1010793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42713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63991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74632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1034790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4461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1000631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901667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912655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D6DB358-FFD4-4016-A02D-63F0736E7625}"/>
              </a:ext>
            </a:extLst>
          </p:cNvPr>
          <p:cNvSpPr/>
          <p:nvPr/>
        </p:nvSpPr>
        <p:spPr>
          <a:xfrm>
            <a:off x="4047667" y="5965964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210572F-F595-42EF-A8A4-44C5C341FF4D}"/>
              </a:ext>
            </a:extLst>
          </p:cNvPr>
          <p:cNvSpPr/>
          <p:nvPr/>
        </p:nvSpPr>
        <p:spPr>
          <a:xfrm>
            <a:off x="5015321" y="5950441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2CEFF33-E093-42BE-9DDC-7A27A1C5703E}"/>
              </a:ext>
            </a:extLst>
          </p:cNvPr>
          <p:cNvSpPr/>
          <p:nvPr/>
        </p:nvSpPr>
        <p:spPr>
          <a:xfrm>
            <a:off x="6159540" y="5938511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9B62D52-91E4-4FBF-BD54-3DF478FB7159}"/>
              </a:ext>
            </a:extLst>
          </p:cNvPr>
          <p:cNvSpPr/>
          <p:nvPr/>
        </p:nvSpPr>
        <p:spPr>
          <a:xfrm>
            <a:off x="7211486" y="5937639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B443BF5-FC9B-4210-9B03-472169B1E443}"/>
              </a:ext>
            </a:extLst>
          </p:cNvPr>
          <p:cNvSpPr/>
          <p:nvPr/>
        </p:nvSpPr>
        <p:spPr>
          <a:xfrm>
            <a:off x="8263432" y="5950441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17977F8-CC7E-4B8D-B4D3-EA830FA7746E}"/>
              </a:ext>
            </a:extLst>
          </p:cNvPr>
          <p:cNvSpPr/>
          <p:nvPr/>
        </p:nvSpPr>
        <p:spPr>
          <a:xfrm>
            <a:off x="9315378" y="5950441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4CE81B5-B903-4188-B26D-D4B9E7964A3C}"/>
              </a:ext>
            </a:extLst>
          </p:cNvPr>
          <p:cNvSpPr/>
          <p:nvPr/>
        </p:nvSpPr>
        <p:spPr>
          <a:xfrm>
            <a:off x="10164667" y="5917246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F245E8-ED8B-4919-8065-9645662DA09D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1CFDFA3D-1E80-5396-4392-6CADE40B317B}"/>
              </a:ext>
            </a:extLst>
          </p:cNvPr>
          <p:cNvSpPr txBox="1"/>
          <p:nvPr/>
        </p:nvSpPr>
        <p:spPr>
          <a:xfrm>
            <a:off x="2752407" y="488816"/>
            <a:ext cx="1468720" cy="86215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121666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pPr marL="0" marR="0" lvl="0" indent="0" algn="ctr" defTabSz="121666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Số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sym typeface="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74D86A-0714-20E3-AA96-99E1F4E17FEA}"/>
              </a:ext>
            </a:extLst>
          </p:cNvPr>
          <p:cNvGrpSpPr/>
          <p:nvPr/>
        </p:nvGrpSpPr>
        <p:grpSpPr>
          <a:xfrm rot="20679157">
            <a:off x="134960" y="-281575"/>
            <a:ext cx="2340889" cy="1767441"/>
            <a:chOff x="1808862" y="1414621"/>
            <a:chExt cx="2874206" cy="2272144"/>
          </a:xfrm>
        </p:grpSpPr>
        <p:pic>
          <p:nvPicPr>
            <p:cNvPr id="5" name="图片 6">
              <a:extLst>
                <a:ext uri="{FF2B5EF4-FFF2-40B4-BE49-F238E27FC236}">
                  <a16:creationId xmlns:a16="http://schemas.microsoft.com/office/drawing/2014/main" id="{DBE78BF0-FDBC-5F1B-3A05-AE44B8A5A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895660" y="1414621"/>
              <a:ext cx="2720695" cy="2272144"/>
            </a:xfrm>
            <a:prstGeom prst="rect">
              <a:avLst/>
            </a:prstGeom>
          </p:spPr>
        </p:pic>
        <p:sp>
          <p:nvSpPr>
            <p:cNvPr id="7" name="文本框 31">
              <a:extLst>
                <a:ext uri="{FF2B5EF4-FFF2-40B4-BE49-F238E27FC236}">
                  <a16:creationId xmlns:a16="http://schemas.microsoft.com/office/drawing/2014/main" id="{19218D95-74AE-BD97-CEDF-CAAA9A51E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862" y="2051086"/>
              <a:ext cx="2874206" cy="98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Bài</a:t>
              </a:r>
              <a:r>
                <a:rPr lang="en-US" altLang="zh-CN" sz="4400" b="1" dirty="0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 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5号-无外润黑体" panose="00000500000000000000" pitchFamily="2" charset="-122"/>
                <a:sym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ABA2F14-3BC8-ED4C-1C6E-76333EC688D3}"/>
              </a:ext>
            </a:extLst>
          </p:cNvPr>
          <p:cNvGrpSpPr/>
          <p:nvPr/>
        </p:nvGrpSpPr>
        <p:grpSpPr>
          <a:xfrm>
            <a:off x="167208" y="2799056"/>
            <a:ext cx="11857584" cy="945312"/>
            <a:chOff x="154168" y="1629372"/>
            <a:chExt cx="8893188" cy="7089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0F83D8-2014-DDF2-D3FE-CB46602D4570}"/>
                </a:ext>
              </a:extLst>
            </p:cNvPr>
            <p:cNvSpPr/>
            <p:nvPr/>
          </p:nvSpPr>
          <p:spPr>
            <a:xfrm>
              <a:off x="154168" y="1629372"/>
              <a:ext cx="773130" cy="7009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5B45F6B-70D3-14E3-4094-FF8C81E1B7B6}"/>
                </a:ext>
              </a:extLst>
            </p:cNvPr>
            <p:cNvSpPr/>
            <p:nvPr/>
          </p:nvSpPr>
          <p:spPr>
            <a:xfrm>
              <a:off x="1031734" y="1631477"/>
              <a:ext cx="773129" cy="7009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FF4F42-9DAE-6942-BF22-92CF6E84B1CE}"/>
                </a:ext>
              </a:extLst>
            </p:cNvPr>
            <p:cNvSpPr/>
            <p:nvPr/>
          </p:nvSpPr>
          <p:spPr>
            <a:xfrm>
              <a:off x="1910337" y="1629372"/>
              <a:ext cx="739739" cy="7009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62DC29-BF8D-4B0A-D079-F614D9D2B87C}"/>
                </a:ext>
              </a:extLst>
            </p:cNvPr>
            <p:cNvSpPr/>
            <p:nvPr/>
          </p:nvSpPr>
          <p:spPr>
            <a:xfrm>
              <a:off x="2754989" y="1637397"/>
              <a:ext cx="728608" cy="700959"/>
            </a:xfrm>
            <a:prstGeom prst="rect">
              <a:avLst/>
            </a:prstGeom>
            <a:ln/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8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F5FA69-5F7E-000E-F501-D6C49743A319}"/>
                </a:ext>
              </a:extLst>
            </p:cNvPr>
            <p:cNvSpPr/>
            <p:nvPr/>
          </p:nvSpPr>
          <p:spPr>
            <a:xfrm>
              <a:off x="3592970" y="1629372"/>
              <a:ext cx="773129" cy="700959"/>
            </a:xfrm>
            <a:prstGeom prst="rect">
              <a:avLst/>
            </a:prstGeom>
            <a:ln/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10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B67F4C-7ABF-04EE-6D57-6801C13FB732}"/>
                </a:ext>
              </a:extLst>
            </p:cNvPr>
            <p:cNvSpPr/>
            <p:nvPr/>
          </p:nvSpPr>
          <p:spPr>
            <a:xfrm>
              <a:off x="4445288" y="1631478"/>
              <a:ext cx="757097" cy="700959"/>
            </a:xfrm>
            <a:prstGeom prst="rect">
              <a:avLst/>
            </a:prstGeom>
            <a:ln/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12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592469-13B0-B734-A95D-5155387C3E55}"/>
                </a:ext>
              </a:extLst>
            </p:cNvPr>
            <p:cNvSpPr/>
            <p:nvPr/>
          </p:nvSpPr>
          <p:spPr>
            <a:xfrm>
              <a:off x="5311288" y="1633036"/>
              <a:ext cx="843364" cy="7009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14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E5C384D-2FF4-57F6-B99D-E5974D75254F}"/>
                </a:ext>
              </a:extLst>
            </p:cNvPr>
            <p:cNvSpPr/>
            <p:nvPr/>
          </p:nvSpPr>
          <p:spPr>
            <a:xfrm>
              <a:off x="6245603" y="1631478"/>
              <a:ext cx="861316" cy="700959"/>
            </a:xfrm>
            <a:prstGeom prst="rect">
              <a:avLst/>
            </a:prstGeom>
            <a:ln/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16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3FCCFB-4F85-90A8-EC31-6934E0B35D36}"/>
                </a:ext>
              </a:extLst>
            </p:cNvPr>
            <p:cNvSpPr/>
            <p:nvPr/>
          </p:nvSpPr>
          <p:spPr>
            <a:xfrm>
              <a:off x="7215821" y="1631478"/>
              <a:ext cx="861316" cy="700959"/>
            </a:xfrm>
            <a:prstGeom prst="rect">
              <a:avLst/>
            </a:prstGeom>
            <a:ln/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18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B6BBC0-BECE-960C-A217-FDC0BA2082BF}"/>
                </a:ext>
              </a:extLst>
            </p:cNvPr>
            <p:cNvSpPr/>
            <p:nvPr/>
          </p:nvSpPr>
          <p:spPr>
            <a:xfrm>
              <a:off x="8186040" y="1631479"/>
              <a:ext cx="861316" cy="7009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20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60CBA0-9ED9-B4DD-67F2-22E2E433F068}"/>
              </a:ext>
            </a:extLst>
          </p:cNvPr>
          <p:cNvGrpSpPr/>
          <p:nvPr/>
        </p:nvGrpSpPr>
        <p:grpSpPr>
          <a:xfrm>
            <a:off x="21294" y="4353098"/>
            <a:ext cx="12117269" cy="1328381"/>
            <a:chOff x="28024" y="2799418"/>
            <a:chExt cx="9087952" cy="996286"/>
          </a:xfrm>
        </p:grpSpPr>
        <p:sp>
          <p:nvSpPr>
            <p:cNvPr id="59" name="Diamond 58">
              <a:extLst>
                <a:ext uri="{FF2B5EF4-FFF2-40B4-BE49-F238E27FC236}">
                  <a16:creationId xmlns:a16="http://schemas.microsoft.com/office/drawing/2014/main" id="{9E2C8C26-F864-CD2E-FF7E-0AE483D9980F}"/>
                </a:ext>
              </a:extLst>
            </p:cNvPr>
            <p:cNvSpPr/>
            <p:nvPr/>
          </p:nvSpPr>
          <p:spPr>
            <a:xfrm>
              <a:off x="4664398" y="2866707"/>
              <a:ext cx="945631" cy="912793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10</a:t>
              </a:r>
            </a:p>
          </p:txBody>
        </p:sp>
        <p:sp>
          <p:nvSpPr>
            <p:cNvPr id="62" name="Diamond 61">
              <a:extLst>
                <a:ext uri="{FF2B5EF4-FFF2-40B4-BE49-F238E27FC236}">
                  <a16:creationId xmlns:a16="http://schemas.microsoft.com/office/drawing/2014/main" id="{73C4B3EB-6F07-3A77-F2BB-D60115BA2089}"/>
                </a:ext>
              </a:extLst>
            </p:cNvPr>
            <p:cNvSpPr/>
            <p:nvPr/>
          </p:nvSpPr>
          <p:spPr>
            <a:xfrm>
              <a:off x="1009267" y="2866707"/>
              <a:ext cx="988517" cy="912793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18</a:t>
              </a:r>
            </a:p>
          </p:txBody>
        </p:sp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D680EC3E-0B9D-5027-C685-98CAB9935E2C}"/>
                </a:ext>
              </a:extLst>
            </p:cNvPr>
            <p:cNvSpPr/>
            <p:nvPr/>
          </p:nvSpPr>
          <p:spPr>
            <a:xfrm>
              <a:off x="1990302" y="2838470"/>
              <a:ext cx="978612" cy="912793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16</a:t>
              </a:r>
            </a:p>
          </p:txBody>
        </p:sp>
        <p:sp>
          <p:nvSpPr>
            <p:cNvPr id="64" name="Diamond 63">
              <a:extLst>
                <a:ext uri="{FF2B5EF4-FFF2-40B4-BE49-F238E27FC236}">
                  <a16:creationId xmlns:a16="http://schemas.microsoft.com/office/drawing/2014/main" id="{56E768C6-0FDB-756A-0F56-56FFCD7EFBD9}"/>
                </a:ext>
              </a:extLst>
            </p:cNvPr>
            <p:cNvSpPr/>
            <p:nvPr/>
          </p:nvSpPr>
          <p:spPr>
            <a:xfrm>
              <a:off x="2950872" y="2838469"/>
              <a:ext cx="846241" cy="912793"/>
            </a:xfrm>
            <a:prstGeom prst="diamond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14</a:t>
              </a:r>
            </a:p>
          </p:txBody>
        </p:sp>
        <p:sp>
          <p:nvSpPr>
            <p:cNvPr id="65" name="Diamond 64">
              <a:extLst>
                <a:ext uri="{FF2B5EF4-FFF2-40B4-BE49-F238E27FC236}">
                  <a16:creationId xmlns:a16="http://schemas.microsoft.com/office/drawing/2014/main" id="{C86CFBD9-48E6-F690-D6FB-988F83728CA2}"/>
                </a:ext>
              </a:extLst>
            </p:cNvPr>
            <p:cNvSpPr/>
            <p:nvPr/>
          </p:nvSpPr>
          <p:spPr>
            <a:xfrm>
              <a:off x="3810485" y="2854674"/>
              <a:ext cx="861316" cy="912793"/>
            </a:xfrm>
            <a:prstGeom prst="diamond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12</a:t>
              </a:r>
            </a:p>
          </p:txBody>
        </p:sp>
        <p:sp>
          <p:nvSpPr>
            <p:cNvPr id="66" name="Diamond 65">
              <a:extLst>
                <a:ext uri="{FF2B5EF4-FFF2-40B4-BE49-F238E27FC236}">
                  <a16:creationId xmlns:a16="http://schemas.microsoft.com/office/drawing/2014/main" id="{6693C514-C26D-132C-F58F-E4405834F69F}"/>
                </a:ext>
              </a:extLst>
            </p:cNvPr>
            <p:cNvSpPr/>
            <p:nvPr/>
          </p:nvSpPr>
          <p:spPr>
            <a:xfrm>
              <a:off x="28024" y="2882911"/>
              <a:ext cx="988517" cy="912793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20</a:t>
              </a:r>
            </a:p>
          </p:txBody>
        </p:sp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93329F81-7E87-D137-2AEF-6F0CB2F8BB2C}"/>
                </a:ext>
              </a:extLst>
            </p:cNvPr>
            <p:cNvSpPr/>
            <p:nvPr/>
          </p:nvSpPr>
          <p:spPr>
            <a:xfrm>
              <a:off x="7324724" y="2866707"/>
              <a:ext cx="861316" cy="912793"/>
            </a:xfrm>
            <a:prstGeom prst="diamond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4</a:t>
              </a:r>
            </a:p>
          </p:txBody>
        </p:sp>
        <p:sp>
          <p:nvSpPr>
            <p:cNvPr id="70" name="Diamond 69">
              <a:extLst>
                <a:ext uri="{FF2B5EF4-FFF2-40B4-BE49-F238E27FC236}">
                  <a16:creationId xmlns:a16="http://schemas.microsoft.com/office/drawing/2014/main" id="{FC7B3548-A505-3AA6-B059-99FA15B8F5BA}"/>
                </a:ext>
              </a:extLst>
            </p:cNvPr>
            <p:cNvSpPr/>
            <p:nvPr/>
          </p:nvSpPr>
          <p:spPr>
            <a:xfrm>
              <a:off x="5628451" y="2838470"/>
              <a:ext cx="870400" cy="912793"/>
            </a:xfrm>
            <a:prstGeom prst="diamond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8</a:t>
              </a:r>
            </a:p>
          </p:txBody>
        </p:sp>
        <p:sp>
          <p:nvSpPr>
            <p:cNvPr id="71" name="Diamond 70">
              <a:extLst>
                <a:ext uri="{FF2B5EF4-FFF2-40B4-BE49-F238E27FC236}">
                  <a16:creationId xmlns:a16="http://schemas.microsoft.com/office/drawing/2014/main" id="{B3D2B0F9-9910-8055-3FF5-2CEB182E3D56}"/>
                </a:ext>
              </a:extLst>
            </p:cNvPr>
            <p:cNvSpPr/>
            <p:nvPr/>
          </p:nvSpPr>
          <p:spPr>
            <a:xfrm>
              <a:off x="6462788" y="2854674"/>
              <a:ext cx="861316" cy="912793"/>
            </a:xfrm>
            <a:prstGeom prst="diamond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6</a:t>
              </a:r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08820553-BBE2-F339-1655-206EA5AA1AF1}"/>
                </a:ext>
              </a:extLst>
            </p:cNvPr>
            <p:cNvSpPr/>
            <p:nvPr/>
          </p:nvSpPr>
          <p:spPr>
            <a:xfrm>
              <a:off x="8186040" y="2799418"/>
              <a:ext cx="929936" cy="968049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>
                  <a:solidFill>
                    <a:srgbClr val="CA3659"/>
                  </a:solidFill>
                  <a:latin typeface="UTM Avo" panose="02040603050506020204" pitchFamily="18" charset="0"/>
                  <a:sym typeface="Arial"/>
                </a:rPr>
                <a:t>2</a:t>
              </a:r>
            </a:p>
          </p:txBody>
        </p:sp>
      </p:grpSp>
      <p:sp>
        <p:nvSpPr>
          <p:cNvPr id="74" name="TextBox 13">
            <a:extLst>
              <a:ext uri="{FF2B5EF4-FFF2-40B4-BE49-F238E27FC236}">
                <a16:creationId xmlns:a16="http://schemas.microsoft.com/office/drawing/2014/main" id="{9FF71E06-FB18-49BD-6D7E-81BF142C539C}"/>
              </a:ext>
            </a:extLst>
          </p:cNvPr>
          <p:cNvSpPr txBox="1"/>
          <p:nvPr/>
        </p:nvSpPr>
        <p:spPr>
          <a:xfrm>
            <a:off x="2488622" y="167170"/>
            <a:ext cx="5698447" cy="862151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121666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pPr marL="0" marR="0" lvl="0" indent="0" algn="ctr" defTabSz="121666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Nêu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các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số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còn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thiếu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sym typeface="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E23249E-5F90-8EF0-CD35-62358FE952DA}"/>
              </a:ext>
            </a:extLst>
          </p:cNvPr>
          <p:cNvGrpSpPr/>
          <p:nvPr/>
        </p:nvGrpSpPr>
        <p:grpSpPr>
          <a:xfrm rot="20679157">
            <a:off x="-391595" y="-385744"/>
            <a:ext cx="2874206" cy="2272144"/>
            <a:chOff x="1742149" y="1414621"/>
            <a:chExt cx="2874206" cy="2272144"/>
          </a:xfrm>
        </p:grpSpPr>
        <p:pic>
          <p:nvPicPr>
            <p:cNvPr id="77" name="图片 6">
              <a:extLst>
                <a:ext uri="{FF2B5EF4-FFF2-40B4-BE49-F238E27FC236}">
                  <a16:creationId xmlns:a16="http://schemas.microsoft.com/office/drawing/2014/main" id="{1593B5A1-14DA-CEBF-8915-9D9CDBCBA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895660" y="1414621"/>
              <a:ext cx="2720695" cy="2272144"/>
            </a:xfrm>
            <a:prstGeom prst="rect">
              <a:avLst/>
            </a:prstGeom>
          </p:spPr>
        </p:pic>
        <p:sp>
          <p:nvSpPr>
            <p:cNvPr id="78" name="文本框 31">
              <a:extLst>
                <a:ext uri="{FF2B5EF4-FFF2-40B4-BE49-F238E27FC236}">
                  <a16:creationId xmlns:a16="http://schemas.microsoft.com/office/drawing/2014/main" id="{B6CC3A0E-E155-6E39-D178-A98423CAA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149" y="2415447"/>
              <a:ext cx="28742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Bài</a:t>
              </a:r>
              <a:r>
                <a:rPr lang="en-US" altLang="zh-CN" sz="4400" b="1" dirty="0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 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5号-无外润黑体" panose="00000500000000000000" pitchFamily="2" charset="-122"/>
                <a:sym typeface=""/>
              </a:endParaRPr>
            </a:p>
          </p:txBody>
        </p:sp>
      </p:grpSp>
      <p:pic>
        <p:nvPicPr>
          <p:cNvPr id="79" name="Picture 78" descr="A group of ice cream cones&#10;&#10;Description automatically generated with medium confidence">
            <a:extLst>
              <a:ext uri="{FF2B5EF4-FFF2-40B4-BE49-F238E27FC236}">
                <a16:creationId xmlns:a16="http://schemas.microsoft.com/office/drawing/2014/main" id="{065EB4BC-837A-B97B-A0F9-57B6BC0C33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0" b="50140" l="2436" r="21990">
                        <a14:foregroundMark x1="13279" y1="43560" x2="13761" y2="47480"/>
                        <a14:foregroundMark x1="13389" y1="50140" x2="13389" y2="50140"/>
                      </a14:backgroundRemoval>
                    </a14:imgEffect>
                  </a14:imgLayer>
                </a14:imgProps>
              </a:ext>
            </a:extLst>
          </a:blip>
          <a:srcRect r="75552" b="47022"/>
          <a:stretch/>
        </p:blipFill>
        <p:spPr>
          <a:xfrm>
            <a:off x="3120066" y="1850844"/>
            <a:ext cx="1805481" cy="2199052"/>
          </a:xfrm>
          <a:prstGeom prst="rect">
            <a:avLst/>
          </a:prstGeom>
        </p:spPr>
      </p:pic>
      <p:pic>
        <p:nvPicPr>
          <p:cNvPr id="80" name="Picture 79" descr="A group of ice cream cones&#10;&#10;Description automatically generated with medium confidence">
            <a:extLst>
              <a:ext uri="{FF2B5EF4-FFF2-40B4-BE49-F238E27FC236}">
                <a16:creationId xmlns:a16="http://schemas.microsoft.com/office/drawing/2014/main" id="{C4F11750-EA2D-766F-4C24-29EA23181C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0" b="50140" l="2436" r="21990">
                        <a14:foregroundMark x1="13279" y1="43560" x2="13761" y2="47480"/>
                        <a14:foregroundMark x1="13389" y1="50140" x2="13389" y2="50140"/>
                      </a14:backgroundRemoval>
                    </a14:imgEffect>
                  </a14:imgLayer>
                </a14:imgProps>
              </a:ext>
            </a:extLst>
          </a:blip>
          <a:srcRect r="75552" b="47022"/>
          <a:stretch/>
        </p:blipFill>
        <p:spPr>
          <a:xfrm>
            <a:off x="4247117" y="1872110"/>
            <a:ext cx="1805481" cy="2199052"/>
          </a:xfrm>
          <a:prstGeom prst="rect">
            <a:avLst/>
          </a:prstGeom>
        </p:spPr>
      </p:pic>
      <p:pic>
        <p:nvPicPr>
          <p:cNvPr id="81" name="Picture 80" descr="A group of ice cream cones&#10;&#10;Description automatically generated with medium confidence">
            <a:extLst>
              <a:ext uri="{FF2B5EF4-FFF2-40B4-BE49-F238E27FC236}">
                <a16:creationId xmlns:a16="http://schemas.microsoft.com/office/drawing/2014/main" id="{2AADA07F-F8A6-2AB5-4EBA-7D1CFFA04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0" b="50140" l="2436" r="21990">
                        <a14:foregroundMark x1="13279" y1="43560" x2="13761" y2="47480"/>
                        <a14:foregroundMark x1="13389" y1="50140" x2="13389" y2="50140"/>
                      </a14:backgroundRemoval>
                    </a14:imgEffect>
                  </a14:imgLayer>
                </a14:imgProps>
              </a:ext>
            </a:extLst>
          </a:blip>
          <a:srcRect r="75552" b="47022"/>
          <a:stretch/>
        </p:blipFill>
        <p:spPr>
          <a:xfrm>
            <a:off x="5299740" y="1818947"/>
            <a:ext cx="1805481" cy="2199052"/>
          </a:xfrm>
          <a:prstGeom prst="rect">
            <a:avLst/>
          </a:prstGeom>
        </p:spPr>
      </p:pic>
      <p:pic>
        <p:nvPicPr>
          <p:cNvPr id="82" name="Picture 81" descr="A group of ice cream cones&#10;&#10;Description automatically generated with medium confidence">
            <a:extLst>
              <a:ext uri="{FF2B5EF4-FFF2-40B4-BE49-F238E27FC236}">
                <a16:creationId xmlns:a16="http://schemas.microsoft.com/office/drawing/2014/main" id="{408B3447-08BB-DCD0-AF65-0533733710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0" b="50140" l="2436" r="21990">
                        <a14:foregroundMark x1="13279" y1="43560" x2="13761" y2="47480"/>
                        <a14:foregroundMark x1="13389" y1="50140" x2="13389" y2="50140"/>
                      </a14:backgroundRemoval>
                    </a14:imgEffect>
                  </a14:imgLayer>
                </a14:imgProps>
              </a:ext>
            </a:extLst>
          </a:blip>
          <a:srcRect r="75552" b="47022"/>
          <a:stretch/>
        </p:blipFill>
        <p:spPr>
          <a:xfrm>
            <a:off x="7883452" y="1850844"/>
            <a:ext cx="1805481" cy="2199052"/>
          </a:xfrm>
          <a:prstGeom prst="rect">
            <a:avLst/>
          </a:prstGeom>
        </p:spPr>
      </p:pic>
      <p:pic>
        <p:nvPicPr>
          <p:cNvPr id="83" name="Picture 82" descr="A group of ice cream cones&#10;&#10;Description automatically generated with medium confidence">
            <a:extLst>
              <a:ext uri="{FF2B5EF4-FFF2-40B4-BE49-F238E27FC236}">
                <a16:creationId xmlns:a16="http://schemas.microsoft.com/office/drawing/2014/main" id="{DE10A1F9-63AE-562C-D934-0B6B31B7D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0" b="50140" l="2436" r="21990">
                        <a14:foregroundMark x1="13279" y1="43560" x2="13761" y2="47480"/>
                        <a14:foregroundMark x1="13389" y1="50140" x2="13389" y2="50140"/>
                      </a14:backgroundRemoval>
                    </a14:imgEffect>
                  </a14:imgLayer>
                </a14:imgProps>
              </a:ext>
            </a:extLst>
          </a:blip>
          <a:srcRect r="75552" b="47022"/>
          <a:stretch/>
        </p:blipFill>
        <p:spPr>
          <a:xfrm>
            <a:off x="9127461" y="1808313"/>
            <a:ext cx="1805481" cy="2199052"/>
          </a:xfrm>
          <a:prstGeom prst="rect">
            <a:avLst/>
          </a:prstGeom>
        </p:spPr>
      </p:pic>
      <p:pic>
        <p:nvPicPr>
          <p:cNvPr id="84" name="Picture 83" descr="A group of ice cream cones&#10;&#10;Description automatically generated with medium confidence">
            <a:extLst>
              <a:ext uri="{FF2B5EF4-FFF2-40B4-BE49-F238E27FC236}">
                <a16:creationId xmlns:a16="http://schemas.microsoft.com/office/drawing/2014/main" id="{F0D3D673-CBE6-C6AD-F383-7E2B00C3A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20" b="48860" l="55649" r="75396">
                        <a14:foregroundMark x1="55649" y1="19160" x2="55649" y2="19160"/>
                        <a14:foregroundMark x1="67635" y1="46360" x2="67635" y2="46360"/>
                        <a14:foregroundMark x1="67139" y1="48860" x2="67139" y2="48860"/>
                      </a14:backgroundRemoval>
                    </a14:imgEffect>
                  </a14:imgLayer>
                </a14:imgProps>
              </a:ext>
            </a:extLst>
          </a:blip>
          <a:srcRect l="54726" t="7787" r="22306" b="50764"/>
          <a:stretch/>
        </p:blipFill>
        <p:spPr>
          <a:xfrm>
            <a:off x="3766673" y="4099211"/>
            <a:ext cx="1374104" cy="1706167"/>
          </a:xfrm>
          <a:prstGeom prst="rect">
            <a:avLst/>
          </a:prstGeom>
        </p:spPr>
      </p:pic>
      <p:pic>
        <p:nvPicPr>
          <p:cNvPr id="85" name="Picture 84" descr="A group of ice cream cones&#10;&#10;Description automatically generated with medium confidence">
            <a:extLst>
              <a:ext uri="{FF2B5EF4-FFF2-40B4-BE49-F238E27FC236}">
                <a16:creationId xmlns:a16="http://schemas.microsoft.com/office/drawing/2014/main" id="{490CA28D-888B-ABD0-2BB6-B233932998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20" b="48860" l="55649" r="75396">
                        <a14:foregroundMark x1="55649" y1="19160" x2="55649" y2="19160"/>
                        <a14:foregroundMark x1="67635" y1="46360" x2="67635" y2="46360"/>
                        <a14:foregroundMark x1="67139" y1="48860" x2="67139" y2="48860"/>
                      </a14:backgroundRemoval>
                    </a14:imgEffect>
                  </a14:imgLayer>
                </a14:imgProps>
              </a:ext>
            </a:extLst>
          </a:blip>
          <a:srcRect l="54726" t="7787" r="22306" b="50764"/>
          <a:stretch/>
        </p:blipFill>
        <p:spPr>
          <a:xfrm>
            <a:off x="4829929" y="4067314"/>
            <a:ext cx="1374104" cy="1706167"/>
          </a:xfrm>
          <a:prstGeom prst="rect">
            <a:avLst/>
          </a:prstGeom>
        </p:spPr>
      </p:pic>
      <p:pic>
        <p:nvPicPr>
          <p:cNvPr id="87" name="Picture 86" descr="A group of ice cream cones&#10;&#10;Description automatically generated with medium confidence">
            <a:extLst>
              <a:ext uri="{FF2B5EF4-FFF2-40B4-BE49-F238E27FC236}">
                <a16:creationId xmlns:a16="http://schemas.microsoft.com/office/drawing/2014/main" id="{1715D23B-6A0F-0383-2620-E6070F3012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20" b="48860" l="55649" r="75396">
                        <a14:foregroundMark x1="55649" y1="19160" x2="55649" y2="19160"/>
                        <a14:foregroundMark x1="67635" y1="46360" x2="67635" y2="46360"/>
                        <a14:foregroundMark x1="67139" y1="48860" x2="67139" y2="48860"/>
                      </a14:backgroundRemoval>
                    </a14:imgEffect>
                  </a14:imgLayer>
                </a14:imgProps>
              </a:ext>
            </a:extLst>
          </a:blip>
          <a:srcRect l="54726" t="7787" r="22306" b="50764"/>
          <a:stretch/>
        </p:blipFill>
        <p:spPr>
          <a:xfrm>
            <a:off x="7147827" y="4163007"/>
            <a:ext cx="1374104" cy="1706167"/>
          </a:xfrm>
          <a:prstGeom prst="rect">
            <a:avLst/>
          </a:prstGeom>
        </p:spPr>
      </p:pic>
      <p:pic>
        <p:nvPicPr>
          <p:cNvPr id="88" name="Picture 87" descr="A group of ice cream cones&#10;&#10;Description automatically generated with medium confidence">
            <a:extLst>
              <a:ext uri="{FF2B5EF4-FFF2-40B4-BE49-F238E27FC236}">
                <a16:creationId xmlns:a16="http://schemas.microsoft.com/office/drawing/2014/main" id="{DB155E40-577C-94DD-D5EE-375AF36EF1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20" b="48860" l="55649" r="75396">
                        <a14:foregroundMark x1="55649" y1="19160" x2="55649" y2="19160"/>
                        <a14:foregroundMark x1="67635" y1="46360" x2="67635" y2="46360"/>
                        <a14:foregroundMark x1="67139" y1="48860" x2="67139" y2="48860"/>
                      </a14:backgroundRemoval>
                    </a14:imgEffect>
                  </a14:imgLayer>
                </a14:imgProps>
              </a:ext>
            </a:extLst>
          </a:blip>
          <a:srcRect l="54726" t="7787" r="22306" b="50764"/>
          <a:stretch/>
        </p:blipFill>
        <p:spPr>
          <a:xfrm>
            <a:off x="8381204" y="4077946"/>
            <a:ext cx="1374104" cy="1706167"/>
          </a:xfrm>
          <a:prstGeom prst="rect">
            <a:avLst/>
          </a:prstGeom>
        </p:spPr>
      </p:pic>
      <p:pic>
        <p:nvPicPr>
          <p:cNvPr id="89" name="Picture 88" descr="A group of ice cream cones&#10;&#10;Description automatically generated with medium confidence">
            <a:extLst>
              <a:ext uri="{FF2B5EF4-FFF2-40B4-BE49-F238E27FC236}">
                <a16:creationId xmlns:a16="http://schemas.microsoft.com/office/drawing/2014/main" id="{A526A703-C176-407C-7C11-FF1CA65C88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20" b="48860" l="55649" r="75396">
                        <a14:foregroundMark x1="55649" y1="19160" x2="55649" y2="19160"/>
                        <a14:foregroundMark x1="67635" y1="46360" x2="67635" y2="46360"/>
                        <a14:foregroundMark x1="67139" y1="48860" x2="67139" y2="48860"/>
                      </a14:backgroundRemoval>
                    </a14:imgEffect>
                  </a14:imgLayer>
                </a14:imgProps>
              </a:ext>
            </a:extLst>
          </a:blip>
          <a:srcRect l="54726" t="7787" r="22306" b="50764"/>
          <a:stretch/>
        </p:blipFill>
        <p:spPr>
          <a:xfrm>
            <a:off x="9540152" y="4088578"/>
            <a:ext cx="1374104" cy="17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41511 -0.49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245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41511 -0.49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245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41511 -0.491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245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41511 -0.491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245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41511 -0.49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245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18684 -0.740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3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18684 -0.740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3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18684 -0.740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3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18685 -0.740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3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18685 -0.740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3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A1D93DD-A068-4B18-9C7B-B2DA53045539}"/>
              </a:ext>
            </a:extLst>
          </p:cNvPr>
          <p:cNvGrpSpPr/>
          <p:nvPr/>
        </p:nvGrpSpPr>
        <p:grpSpPr>
          <a:xfrm rot="21341746">
            <a:off x="7724495" y="-285652"/>
            <a:ext cx="4615927" cy="4572000"/>
            <a:chOff x="3096876" y="622300"/>
            <a:chExt cx="4156369" cy="4572000"/>
          </a:xfrm>
        </p:grpSpPr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04A0F6C-3A46-4362-8A6B-BF44B2AB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96876" y="622300"/>
              <a:ext cx="4156369" cy="45720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A50C5D-42BA-481F-8B2C-6DFFB6B28443}"/>
                </a:ext>
              </a:extLst>
            </p:cNvPr>
            <p:cNvSpPr txBox="1"/>
            <p:nvPr/>
          </p:nvSpPr>
          <p:spPr>
            <a:xfrm rot="258254">
              <a:off x="3699729" y="2185903"/>
              <a:ext cx="2935943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cần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nào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trước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EA0D5EE-49AE-47A5-B6B9-A241C43C54E2}"/>
              </a:ext>
            </a:extLst>
          </p:cNvPr>
          <p:cNvGrpSpPr/>
          <p:nvPr/>
        </p:nvGrpSpPr>
        <p:grpSpPr>
          <a:xfrm flipH="1">
            <a:off x="7754217" y="54860"/>
            <a:ext cx="3657600" cy="3657600"/>
            <a:chOff x="8031612" y="156491"/>
            <a:chExt cx="3657600" cy="3657600"/>
          </a:xfrm>
        </p:grpSpPr>
        <p:pic>
          <p:nvPicPr>
            <p:cNvPr id="97" name="Picture 96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BB96E832-1B7E-4B42-99C8-51F00DDE9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1612" y="156491"/>
              <a:ext cx="3657600" cy="3657600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0591D6C-94FB-4FE7-8737-279B0C35A618}"/>
                </a:ext>
              </a:extLst>
            </p:cNvPr>
            <p:cNvSpPr txBox="1"/>
            <p:nvPr/>
          </p:nvSpPr>
          <p:spPr>
            <a:xfrm>
              <a:off x="8765379" y="1741402"/>
              <a:ext cx="214460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Phép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nhân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Picture 25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989FE0EA-A2F6-4011-813A-220A80F140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7453345" y="3190921"/>
            <a:ext cx="3914465" cy="3200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E6695EF-A45B-4296-9F52-9498A3B0DE36}"/>
              </a:ext>
            </a:extLst>
          </p:cNvPr>
          <p:cNvGrpSpPr/>
          <p:nvPr/>
        </p:nvGrpSpPr>
        <p:grpSpPr>
          <a:xfrm>
            <a:off x="863885" y="2898533"/>
            <a:ext cx="5912599" cy="1112866"/>
            <a:chOff x="863885" y="2898533"/>
            <a:chExt cx="5912599" cy="111286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70C172-4402-4BB9-A8A8-860A59761A37}"/>
                </a:ext>
              </a:extLst>
            </p:cNvPr>
            <p:cNvSpPr/>
            <p:nvPr/>
          </p:nvSpPr>
          <p:spPr>
            <a:xfrm>
              <a:off x="863885" y="3176266"/>
              <a:ext cx="838072" cy="8133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334641B-BDDF-43D2-8FA6-63E51A63D84D}"/>
                </a:ext>
              </a:extLst>
            </p:cNvPr>
            <p:cNvCxnSpPr>
              <a:stCxn id="25" idx="3"/>
            </p:cNvCxnSpPr>
            <p:nvPr/>
          </p:nvCxnSpPr>
          <p:spPr>
            <a:xfrm flipV="1">
              <a:off x="1701957" y="3566684"/>
              <a:ext cx="1381146" cy="162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0DA9178-F7AD-4529-BFAC-28582FF39E43}"/>
                </a:ext>
              </a:extLst>
            </p:cNvPr>
            <p:cNvSpPr/>
            <p:nvPr/>
          </p:nvSpPr>
          <p:spPr>
            <a:xfrm>
              <a:off x="3051504" y="3043912"/>
              <a:ext cx="1171917" cy="967487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0CB804-A7CF-49CB-8814-9A9E67AA8542}"/>
                </a:ext>
              </a:extLst>
            </p:cNvPr>
            <p:cNvCxnSpPr/>
            <p:nvPr/>
          </p:nvCxnSpPr>
          <p:spPr>
            <a:xfrm flipV="1">
              <a:off x="4223421" y="3547987"/>
              <a:ext cx="1381146" cy="162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783C1E4-A6D3-4DEE-AFA8-C15ED1D219D0}"/>
                </a:ext>
              </a:extLst>
            </p:cNvPr>
            <p:cNvSpPr/>
            <p:nvPr/>
          </p:nvSpPr>
          <p:spPr>
            <a:xfrm>
              <a:off x="5320184" y="2940251"/>
              <a:ext cx="1456300" cy="1025844"/>
            </a:xfrm>
            <a:prstGeom prst="triangl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1652B3-C4E2-481D-8F87-8E2ED729D679}"/>
                </a:ext>
              </a:extLst>
            </p:cNvPr>
            <p:cNvSpPr txBox="1"/>
            <p:nvPr/>
          </p:nvSpPr>
          <p:spPr>
            <a:xfrm>
              <a:off x="1984710" y="3022128"/>
              <a:ext cx="1146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 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012D72-88EA-4D4D-A92A-038E8EE6AA17}"/>
                </a:ext>
              </a:extLst>
            </p:cNvPr>
            <p:cNvSpPr txBox="1"/>
            <p:nvPr/>
          </p:nvSpPr>
          <p:spPr>
            <a:xfrm>
              <a:off x="4388658" y="2898533"/>
              <a:ext cx="1146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+ 9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A0B9853B-B996-4162-9CE1-F3540D3F4362}"/>
              </a:ext>
            </a:extLst>
          </p:cNvPr>
          <p:cNvSpPr/>
          <p:nvPr/>
        </p:nvSpPr>
        <p:spPr>
          <a:xfrm>
            <a:off x="3051504" y="3033066"/>
            <a:ext cx="1171917" cy="96748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0791711-DEAB-4621-8542-F8F146FA829F}"/>
              </a:ext>
            </a:extLst>
          </p:cNvPr>
          <p:cNvSpPr/>
          <p:nvPr/>
        </p:nvSpPr>
        <p:spPr>
          <a:xfrm>
            <a:off x="5328167" y="2938574"/>
            <a:ext cx="1456300" cy="1025844"/>
          </a:xfrm>
          <a:prstGeom prst="triangl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11D57EA4-101C-8C72-87F4-DD736FAD37B9}"/>
              </a:ext>
            </a:extLst>
          </p:cNvPr>
          <p:cNvSpPr txBox="1"/>
          <p:nvPr/>
        </p:nvSpPr>
        <p:spPr>
          <a:xfrm>
            <a:off x="2488623" y="167170"/>
            <a:ext cx="1179606" cy="926211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121666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pPr marL="0" marR="0" lvl="0" indent="0" algn="ctr" defTabSz="121666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Số</a:t>
            </a:r>
            <a:r>
              <a:rPr lang="en-US" altLang="zh-CN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sym typeface="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71ABDC-C90B-63A4-2BA3-35BAD22CCF43}"/>
              </a:ext>
            </a:extLst>
          </p:cNvPr>
          <p:cNvGrpSpPr/>
          <p:nvPr/>
        </p:nvGrpSpPr>
        <p:grpSpPr>
          <a:xfrm rot="20679157">
            <a:off x="-466023" y="-640925"/>
            <a:ext cx="2874206" cy="2272144"/>
            <a:chOff x="1742149" y="1414621"/>
            <a:chExt cx="2874206" cy="2272144"/>
          </a:xfrm>
        </p:grpSpPr>
        <p:pic>
          <p:nvPicPr>
            <p:cNvPr id="5" name="图片 6">
              <a:extLst>
                <a:ext uri="{FF2B5EF4-FFF2-40B4-BE49-F238E27FC236}">
                  <a16:creationId xmlns:a16="http://schemas.microsoft.com/office/drawing/2014/main" id="{3A99B458-5A74-0C86-5626-B2651D73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895660" y="1414621"/>
              <a:ext cx="2720695" cy="2272144"/>
            </a:xfrm>
            <a:prstGeom prst="rect">
              <a:avLst/>
            </a:prstGeom>
          </p:spPr>
        </p:pic>
        <p:sp>
          <p:nvSpPr>
            <p:cNvPr id="9" name="文本框 31">
              <a:extLst>
                <a:ext uri="{FF2B5EF4-FFF2-40B4-BE49-F238E27FC236}">
                  <a16:creationId xmlns:a16="http://schemas.microsoft.com/office/drawing/2014/main" id="{B1DD4175-72FA-E6B0-9319-72D846F9F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149" y="2415447"/>
              <a:ext cx="28742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Bài</a:t>
              </a:r>
              <a:r>
                <a:rPr lang="en-US" altLang="zh-CN" sz="4400" b="1" dirty="0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 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5号-无外润黑体" panose="00000500000000000000" pitchFamily="2" charset="-122"/>
                <a:sym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7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2F6355E-518E-4B07-BC80-F042BF4C76B5}"/>
              </a:ext>
            </a:extLst>
          </p:cNvPr>
          <p:cNvSpPr txBox="1"/>
          <p:nvPr/>
        </p:nvSpPr>
        <p:spPr>
          <a:xfrm>
            <a:off x="562025" y="2078566"/>
            <a:ext cx="2282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094B64-1143-4EB6-898C-127693592F91}"/>
              </a:ext>
            </a:extLst>
          </p:cNvPr>
          <p:cNvGrpSpPr/>
          <p:nvPr/>
        </p:nvGrpSpPr>
        <p:grpSpPr>
          <a:xfrm>
            <a:off x="1018903" y="2323918"/>
            <a:ext cx="5501148" cy="4233003"/>
            <a:chOff x="707923" y="2323918"/>
            <a:chExt cx="5501148" cy="4233003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EBF4328-1787-477A-9371-39D3FAB44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7371" r="1973" b="19149"/>
            <a:stretch/>
          </p:blipFill>
          <p:spPr>
            <a:xfrm>
              <a:off x="707923" y="2323918"/>
              <a:ext cx="5501148" cy="423300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C34DE-D3CA-4831-B444-D520F19AE376}"/>
                </a:ext>
              </a:extLst>
            </p:cNvPr>
            <p:cNvSpPr txBox="1"/>
            <p:nvPr/>
          </p:nvSpPr>
          <p:spPr>
            <a:xfrm>
              <a:off x="1268979" y="3873267"/>
              <a:ext cx="477847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         : 18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: 2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: </a:t>
              </a:r>
              <a:r>
                <a:rPr lang="en-US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..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bàn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AF4F7C0-A19E-476D-B28B-EEC8A30BF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7058796" y="2939852"/>
            <a:ext cx="4304899" cy="339129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522043" y="278629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1956391" y="508473"/>
            <a:ext cx="9663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18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09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4A90CF5-B1B1-1C63-5FF2-D3CF7EFB4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029158"/>
            <a:ext cx="3260649" cy="26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4302A-D7F7-8BC3-202E-3F05E6820EBF}"/>
              </a:ext>
            </a:extLst>
          </p:cNvPr>
          <p:cNvSpPr txBox="1"/>
          <p:nvPr/>
        </p:nvSpPr>
        <p:spPr>
          <a:xfrm>
            <a:off x="1078922" y="81280"/>
            <a:ext cx="9868049" cy="3904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4267" b="1" kern="0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 giải</a:t>
            </a:r>
            <a:endParaRPr lang="en-US" sz="4267" b="1" kern="0" dirty="0">
              <a:solidFill>
                <a:srgbClr val="CA3659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4267" b="1" kern="0" dirty="0">
                <a:solidFill>
                  <a:srgbClr val="A9DB7F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 bàn học có học sinh ngồi là:</a:t>
            </a:r>
            <a:endParaRPr lang="en-US" sz="4267" b="1" kern="0" dirty="0">
              <a:solidFill>
                <a:srgbClr val="A9DB7F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18 : 2 = </a:t>
            </a:r>
            <a:r>
              <a:rPr lang="nl-NL" sz="4267" b="1" kern="0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9 </a:t>
            </a:r>
            <a:r>
              <a:rPr lang="nl-NL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(bàn)</a:t>
            </a:r>
            <a:endParaRPr lang="en-US" sz="4267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 số: </a:t>
            </a:r>
            <a:r>
              <a:rPr lang="nl-NL" sz="4267" b="1" kern="0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9</a:t>
            </a:r>
            <a:r>
              <a:rPr lang="nl-NL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bàn học.</a:t>
            </a:r>
            <a:endParaRPr lang="en-US" sz="4267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663B05-62E0-B617-806A-5B62403D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5" y="4178016"/>
            <a:ext cx="3260649" cy="26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E6E83E6-21A4-3DFE-F610-F42C7533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42" y="4600955"/>
            <a:ext cx="3260649" cy="26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994FC-3530-42C5-93F9-009439DAED38}"/>
              </a:ext>
            </a:extLst>
          </p:cNvPr>
          <p:cNvGrpSpPr/>
          <p:nvPr/>
        </p:nvGrpSpPr>
        <p:grpSpPr>
          <a:xfrm>
            <a:off x="619202" y="110349"/>
            <a:ext cx="1368928" cy="1371600"/>
            <a:chOff x="856628" y="879472"/>
            <a:chExt cx="1554480" cy="1554480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A016EECF-20EB-4C44-84B2-6A03DFA07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C2C98D-D348-4A7D-AC10-5F83B7350E62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0A3EB9-7A06-43D9-99E6-689CD1E85C13}"/>
              </a:ext>
            </a:extLst>
          </p:cNvPr>
          <p:cNvSpPr txBox="1"/>
          <p:nvPr/>
        </p:nvSpPr>
        <p:spPr>
          <a:xfrm>
            <a:off x="1910114" y="457151"/>
            <a:ext cx="88097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B0CB77-C94A-46E0-B68F-A05C074AC393}"/>
              </a:ext>
            </a:extLst>
          </p:cNvPr>
          <p:cNvGrpSpPr/>
          <p:nvPr/>
        </p:nvGrpSpPr>
        <p:grpSpPr>
          <a:xfrm>
            <a:off x="7115847" y="1784367"/>
            <a:ext cx="4946014" cy="1518266"/>
            <a:chOff x="7173903" y="2348430"/>
            <a:chExt cx="3033980" cy="1005840"/>
          </a:xfrm>
        </p:grpSpPr>
        <p:pic>
          <p:nvPicPr>
            <p:cNvPr id="19" name="Picture 1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6B2024C-91EF-495A-86F8-76500873F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0" t="39586" r="21281" b="40927"/>
            <a:stretch/>
          </p:blipFill>
          <p:spPr>
            <a:xfrm flipH="1">
              <a:off x="7173903" y="2348430"/>
              <a:ext cx="3033980" cy="10058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4043B8-4C65-45DB-AFC4-DD2929AFC2AF}"/>
                </a:ext>
              </a:extLst>
            </p:cNvPr>
            <p:cNvSpPr txBox="1"/>
            <p:nvPr/>
          </p:nvSpPr>
          <p:spPr>
            <a:xfrm>
              <a:off x="7611019" y="2348430"/>
              <a:ext cx="2159748" cy="795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cặp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CD47DB-D6F2-4191-8C36-F0A95BF7C878}"/>
              </a:ext>
            </a:extLst>
          </p:cNvPr>
          <p:cNvGrpSpPr/>
          <p:nvPr/>
        </p:nvGrpSpPr>
        <p:grpSpPr>
          <a:xfrm>
            <a:off x="2042175" y="2374917"/>
            <a:ext cx="3033980" cy="1005840"/>
            <a:chOff x="2037980" y="2222500"/>
            <a:chExt cx="3033980" cy="1005840"/>
          </a:xfrm>
        </p:grpSpPr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E2BF28B-420C-4C5D-B723-38DE6E196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033980" cy="100584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457DF4-5C70-479B-97E2-E6A4D9A04FD8}"/>
                </a:ext>
              </a:extLst>
            </p:cNvPr>
            <p:cNvSpPr txBox="1"/>
            <p:nvPr/>
          </p:nvSpPr>
          <p:spPr>
            <a:xfrm>
              <a:off x="2475096" y="2280811"/>
              <a:ext cx="2159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4" name="Picture 2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BB3728E-F12B-4670-93D4-20D0FE1A82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6" t="25721" r="8205" b="8162"/>
          <a:stretch/>
        </p:blipFill>
        <p:spPr>
          <a:xfrm>
            <a:off x="4188526" y="3374003"/>
            <a:ext cx="381495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343</Words>
  <Application>Microsoft Office PowerPoint</Application>
  <PresentationFormat>Widescreen</PresentationFormat>
  <Paragraphs>141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UTM Avo</vt:lpstr>
      <vt:lpstr>UVF Aphrodite Pro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NHATMINH</cp:lastModifiedBy>
  <cp:revision>41</cp:revision>
  <dcterms:created xsi:type="dcterms:W3CDTF">2022-05-07T08:29:24Z</dcterms:created>
  <dcterms:modified xsi:type="dcterms:W3CDTF">2025-09-14T14:29:31Z</dcterms:modified>
</cp:coreProperties>
</file>