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701" r:id="rId3"/>
  </p:sldMasterIdLst>
  <p:notesMasterIdLst>
    <p:notesMasterId r:id="rId15"/>
  </p:notesMasterIdLst>
  <p:sldIdLst>
    <p:sldId id="259" r:id="rId4"/>
    <p:sldId id="11701" r:id="rId5"/>
    <p:sldId id="11702" r:id="rId6"/>
    <p:sldId id="837" r:id="rId7"/>
    <p:sldId id="876" r:id="rId8"/>
    <p:sldId id="844" r:id="rId9"/>
    <p:sldId id="845" r:id="rId10"/>
    <p:sldId id="865" r:id="rId11"/>
    <p:sldId id="848" r:id="rId12"/>
    <p:sldId id="849" r:id="rId13"/>
    <p:sldId id="85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49D"/>
    <a:srgbClr val="E2547D"/>
    <a:srgbClr val="EC1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7449" autoAdjust="0"/>
  </p:normalViewPr>
  <p:slideViewPr>
    <p:cSldViewPr snapToGrid="0">
      <p:cViewPr varScale="1">
        <p:scale>
          <a:sx n="59" d="100"/>
          <a:sy n="59" d="100"/>
        </p:scale>
        <p:origin x="9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987AE-09A2-48A3-BD52-CC6E0B9B3F4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FA5F-D1D2-4422-9CB0-061FCF5C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ở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(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)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6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8BD3-317E-4F96-A5C5-C7A691EA3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E4A5C-1740-4C54-B8B9-FFEB3E77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BEF2-8FC4-44AF-A3DF-C1CD7713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96DA-E334-440B-93DF-7E83E477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0C084-EEE0-4E99-9E61-B4582F3A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F9D0-475A-4FB7-91BC-EF40973E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3E402-D20E-4B8A-A882-055E48CA6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96221-8FD6-42D7-8CE8-529EA14E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6CCF-2DF6-41BB-9DC7-BB400B14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5A35-511F-44F1-8FCD-D421FB33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5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61AFE-46C3-40F5-A281-9ECBF760D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A5C58-5B3C-41BA-82C1-7CBDFFAC2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6ECB-6D62-4B4A-AC55-A7D6D571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612B1-E2F2-4B79-8C93-05FC27ED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BB88B-CBA0-4D77-9665-99095F1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9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9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3A9B-34F8-4193-917C-424CDDC0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CBEF-E0E8-43E8-9A2B-B16D50BF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A6D4E-2CB0-40C2-8C8A-F0C2C736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B6BFB-3BA4-4066-8F40-C6A68200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AA45C-803A-45AA-9C68-8BA25AB9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8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94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84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31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E73E5-1726-411E-9DFC-3245D304C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1F12A6-EF35-443A-9084-627B0CF9A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B4C0F7-DE0A-4C70-AA1F-39CF06DE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8B867D-BF1F-4125-B719-8512EDB9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7DF462-5909-4DE5-840E-9904B5EB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4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FEE2E-B44B-4489-B71E-BE14EE77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4F54CF-42EC-4FF4-BD2C-F000AC96F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CAB4A8-235B-4BE0-BC61-98459B06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EE08C-B85A-4467-B7DC-B1957F73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7E5F7F-1306-47FC-91C6-53BF6BA7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014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54FD7-C553-4FCC-8285-FFADA8CB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7E75E9-6220-42C0-A011-01CB52BA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04B9F-433A-403B-B1E1-99B67008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9ABD0C-B39E-457C-A881-D2DCC7F5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67D7AA-14A0-4899-9087-5CC47678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224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9CA284-98A6-440C-8B24-9072B701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104684-DF7D-4516-A72C-ACF55F92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99CFD5-C9DD-40FE-A33A-C25722121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9FF193-F069-4ABE-8CA3-585D5BD7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D18E14-88C0-4C5E-8BB7-6F22133B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48203F-40BA-41C3-9D1D-97C74B63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74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5189B2-9313-46C8-B7D7-412F0E57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7A0766-D04E-45C1-8B7C-E13799B2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5DE30C-C045-44D3-8386-24FC29BF0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8D79602-CFA8-4FB4-A189-4A503377A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FDB2B3-C01D-4ACB-9BA8-F00BF2C77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A2E3-FD8A-4716-B5D2-7618F4B3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88B819-E1AD-4D64-8834-A74496A8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86E4FE-ECD9-4583-B617-55944BE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670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98A17-97C7-4E2F-AE6E-053B4F8D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60C925-CA4C-473A-B971-4BC4FFD1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EA7882-B52B-4836-A4C0-87A7A345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016063-EC0B-44B6-B202-2DBF1E72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807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35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484F-937D-43E7-9F00-386AD7CD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4711D-7658-43E6-B2D9-D9F952695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332BB-095A-41E7-8F5A-757D08BF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AB14-66C8-4D3A-966F-86A1DBD6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1A600-F635-458B-BBC2-4EA74270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1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12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516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964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572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863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281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372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197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68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2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4A3E-0C09-4068-9296-8AB65C94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7893-E23A-44D8-AE8F-72FB4D7E5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53E8-81A5-47E4-BE4B-2ACE51FA7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5686E-3DAF-4A10-BD1B-52C81B68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C7797-CBE9-4B24-8F4F-C9C96C38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E8DD4-9C8E-45C6-8015-5B863F66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6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088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9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17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382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B9B9B2-A315-492E-87BD-4B73D604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C0DB01-5334-4899-BBE4-EF9BC1323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652883-C4D9-41D3-94BE-C1AD79F1C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266CE7-2C85-4532-821C-4C410491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A8FE48-36E2-4E8A-8D57-D4DEFBEB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5BFC4A-ECED-42F3-847F-E0B6D271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762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3AAB5-5E46-48F4-A59E-ADBA0FB4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4B9570-F50B-46EB-B2E8-4A1B20AD7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06CA3D-0098-4010-8010-4ED14DB00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A15E6D-9731-4F31-AE4A-3C711AA2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831F18-4748-46B4-8EA2-E07956D5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E45455-2E42-45DB-B352-E8DA4FC6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4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6B3D2-C45F-41E9-B3AE-9E3D303A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162A51-DE7E-403E-BFBC-9FDCEA589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908DFA-6B01-44F8-9808-691B0417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649296-B414-4FB9-9BE6-83482A7F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6A54C0-74AA-4D2E-B24E-3AD65CC1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88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28B0430-01BD-4195-8F5E-AEA8B8F37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77B962-3133-4A14-91C6-3F08C7C76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0FD2E-0BB7-4E91-B200-8E042058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71CB1A-7C64-4653-AC89-1BF7836D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204C70-01DD-4022-90EF-A234F8AB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3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D856-3957-4186-8407-EB15B051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BFB05-107C-4E40-BEAA-86C610BC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C9450-B128-455E-AAA7-D74B87A5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A23F5-38DE-477C-B9EB-87B370C89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A344C-4808-4716-99F9-57F261448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B2CB8-6412-48B7-AC1B-BB3A10E7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D628E-7C61-4582-804A-45844F71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A91B6-3C6A-4566-92BC-6E5BE9A9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22F8-99D6-4831-839A-63E73867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CEED6-99BC-456B-8C49-2B9D0816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972D0-66CF-4455-A065-5C988763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54536-2DA7-490C-8A6C-30AB0165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1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2E0EB-3207-4E2B-A5C9-CF5DD7C8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0C39D-27BD-4A2F-B121-04FE9338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39D7A-BB9B-4E93-868B-2E8BE243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9401-57D3-4156-BF3A-A2FFAF47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8387-E781-411E-BFA2-11FD60F0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DFD2C-D3E0-4D89-ACD2-14C1DB58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E993D-014B-4537-9CC4-F4E0E90A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80A11-D6A8-4B93-AD4A-2E4DFC95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EEB4A-386B-4B53-8FFA-11380223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9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C431-C63C-4FEC-943C-80F24C58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A5E81-865D-4EFE-8ED5-89AE65027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F17A-4F3A-4343-A855-05FB26B74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25E25-0555-4926-BAFE-C1B482F0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DD29-4C31-410F-9BF8-6D0766E8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305A4-A529-4F57-B061-7EEBEF22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180A-B0CC-4815-9A54-BD2E40A6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98E9-2027-46C3-931A-477FCD83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EDC1-CC4E-4F32-88CA-62830A8C9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577-49AF-4FE7-A4FC-A9400A4C5B3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C510-71C0-4026-8A4D-B30F1968F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4077-CAA1-4B6B-A040-1EF923C94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FD8603-7049-E0A7-62FB-6ABC593F1A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A1894-1E33-CDA6-4332-22762FEDF91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41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544468FE-C19B-43B7-A184-F9BB086A6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82" y="-177608"/>
            <a:ext cx="10155837" cy="694742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51" y="3063159"/>
            <a:ext cx="8608298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1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4CDA98-D193-4184-835E-D8D864F99580}"/>
              </a:ext>
            </a:extLst>
          </p:cNvPr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3 x 1 = 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3 x 2 =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3 x 3 = 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4 = 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5 = 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6 = 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7 = 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8 = 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9 = 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 3 x 10= 30</a:t>
            </a:r>
          </a:p>
        </p:txBody>
      </p:sp>
      <p:pic>
        <p:nvPicPr>
          <p:cNvPr id="39" name="Picture 38" descr="A picture containing toy&#10;&#10;Description automatically generated">
            <a:extLst>
              <a:ext uri="{FF2B5EF4-FFF2-40B4-BE49-F238E27FC236}">
                <a16:creationId xmlns:a16="http://schemas.microsoft.com/office/drawing/2014/main" id="{D2B1DB87-A856-43C9-AA53-3858ED6C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94" y="4167414"/>
            <a:ext cx="2881086" cy="28810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C62038-0167-4BB2-9AEC-D9033C08F85B}"/>
              </a:ext>
            </a:extLst>
          </p:cNvPr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</a:p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B9FC8D-40CC-4490-A381-012F785B5A07}"/>
              </a:ext>
            </a:extLst>
          </p:cNvPr>
          <p:cNvSpPr/>
          <p:nvPr/>
        </p:nvSpPr>
        <p:spPr>
          <a:xfrm>
            <a:off x="8153400" y="704850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538175-CA51-488F-B557-1C9C21B42883}"/>
              </a:ext>
            </a:extLst>
          </p:cNvPr>
          <p:cNvSpPr/>
          <p:nvPr/>
        </p:nvSpPr>
        <p:spPr>
          <a:xfrm>
            <a:off x="9088526" y="704850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7551C5-0C39-4D88-921E-AED106A83C02}"/>
              </a:ext>
            </a:extLst>
          </p:cNvPr>
          <p:cNvSpPr/>
          <p:nvPr/>
        </p:nvSpPr>
        <p:spPr>
          <a:xfrm>
            <a:off x="9872659" y="612845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825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528CA50-15B3-42A9-B677-05F494F35C0A}"/>
              </a:ext>
            </a:extLst>
          </p:cNvPr>
          <p:cNvGrpSpPr/>
          <p:nvPr/>
        </p:nvGrpSpPr>
        <p:grpSpPr>
          <a:xfrm>
            <a:off x="5346668" y="301078"/>
            <a:ext cx="1498664" cy="2651760"/>
            <a:chOff x="5346668" y="301078"/>
            <a:chExt cx="1498664" cy="265176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32A9B45-1BDF-4F0A-880A-CDB44E6FA65D}"/>
                </a:ext>
              </a:extLst>
            </p:cNvPr>
            <p:cNvSpPr/>
            <p:nvPr/>
          </p:nvSpPr>
          <p:spPr>
            <a:xfrm>
              <a:off x="5418522" y="30107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7C6049D-198D-4F16-8838-B16031904F76}"/>
                </a:ext>
              </a:extLst>
            </p:cNvPr>
            <p:cNvSpPr txBox="1"/>
            <p:nvPr/>
          </p:nvSpPr>
          <p:spPr>
            <a:xfrm>
              <a:off x="5346668" y="432576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27225A-B274-43F0-93E9-C0390CE15488}"/>
              </a:ext>
            </a:extLst>
          </p:cNvPr>
          <p:cNvGrpSpPr/>
          <p:nvPr/>
        </p:nvGrpSpPr>
        <p:grpSpPr>
          <a:xfrm>
            <a:off x="6733999" y="698117"/>
            <a:ext cx="1625204" cy="2651760"/>
            <a:chOff x="6733999" y="698117"/>
            <a:chExt cx="1625204" cy="265176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7C6A049-825D-4584-8DB3-381F1FEE52C0}"/>
                </a:ext>
              </a:extLst>
            </p:cNvPr>
            <p:cNvSpPr/>
            <p:nvPr/>
          </p:nvSpPr>
          <p:spPr>
            <a:xfrm rot="1900715">
              <a:off x="6733999" y="698117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808DC3A-3C99-4369-B8F5-FFBE549E7D0E}"/>
                </a:ext>
              </a:extLst>
            </p:cNvPr>
            <p:cNvSpPr txBox="1"/>
            <p:nvPr/>
          </p:nvSpPr>
          <p:spPr>
            <a:xfrm>
              <a:off x="6860539" y="92615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C0D376-F176-43B5-8CB4-EBB85225299B}"/>
              </a:ext>
            </a:extLst>
          </p:cNvPr>
          <p:cNvGrpSpPr/>
          <p:nvPr/>
        </p:nvGrpSpPr>
        <p:grpSpPr>
          <a:xfrm>
            <a:off x="6803915" y="2154369"/>
            <a:ext cx="2651760" cy="1631216"/>
            <a:chOff x="6803915" y="2154369"/>
            <a:chExt cx="2651760" cy="163121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3F6BECD-ECF4-4F19-A896-3EF9D6E9AC46}"/>
                </a:ext>
              </a:extLst>
            </p:cNvPr>
            <p:cNvSpPr/>
            <p:nvPr/>
          </p:nvSpPr>
          <p:spPr>
            <a:xfrm rot="4732362">
              <a:off x="7443995" y="173282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3C7B1E4-3AF6-4CB1-9C0F-8F9C6980CC57}"/>
                </a:ext>
              </a:extLst>
            </p:cNvPr>
            <p:cNvSpPr txBox="1"/>
            <p:nvPr/>
          </p:nvSpPr>
          <p:spPr>
            <a:xfrm>
              <a:off x="7922412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DAEDFE-1BAB-44C7-A98D-F339457F3CF7}"/>
              </a:ext>
            </a:extLst>
          </p:cNvPr>
          <p:cNvGrpSpPr/>
          <p:nvPr/>
        </p:nvGrpSpPr>
        <p:grpSpPr>
          <a:xfrm>
            <a:off x="6755623" y="3481061"/>
            <a:ext cx="2651760" cy="1700042"/>
            <a:chOff x="6755623" y="3481061"/>
            <a:chExt cx="2651760" cy="1700042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B986F2B-CAFC-4D84-90C5-330490F4A31B}"/>
                </a:ext>
              </a:extLst>
            </p:cNvPr>
            <p:cNvSpPr/>
            <p:nvPr/>
          </p:nvSpPr>
          <p:spPr>
            <a:xfrm rot="6620694">
              <a:off x="7395703" y="284098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CFAD21C-661A-4CF0-BC81-907C9EB1C35C}"/>
                </a:ext>
              </a:extLst>
            </p:cNvPr>
            <p:cNvSpPr txBox="1"/>
            <p:nvPr/>
          </p:nvSpPr>
          <p:spPr>
            <a:xfrm>
              <a:off x="7860092" y="35498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2F2754-FE63-4052-ACB2-3ED1AC31D75C}"/>
              </a:ext>
            </a:extLst>
          </p:cNvPr>
          <p:cNvGrpSpPr/>
          <p:nvPr/>
        </p:nvGrpSpPr>
        <p:grpSpPr>
          <a:xfrm>
            <a:off x="6713922" y="3793436"/>
            <a:ext cx="1742830" cy="2651760"/>
            <a:chOff x="6713922" y="3793436"/>
            <a:chExt cx="1742830" cy="265176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B2E1108-7B55-4A80-B2D5-AC8563237C3F}"/>
                </a:ext>
              </a:extLst>
            </p:cNvPr>
            <p:cNvSpPr/>
            <p:nvPr/>
          </p:nvSpPr>
          <p:spPr>
            <a:xfrm rot="8807381">
              <a:off x="6713922" y="3793436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23D772-5CD2-4CE6-8764-D6BE43A5632D}"/>
                </a:ext>
              </a:extLst>
            </p:cNvPr>
            <p:cNvSpPr txBox="1"/>
            <p:nvPr/>
          </p:nvSpPr>
          <p:spPr>
            <a:xfrm>
              <a:off x="6958088" y="4678751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EE058D3-12D6-4046-BA40-6442A796157B}"/>
              </a:ext>
            </a:extLst>
          </p:cNvPr>
          <p:cNvGrpSpPr/>
          <p:nvPr/>
        </p:nvGrpSpPr>
        <p:grpSpPr>
          <a:xfrm>
            <a:off x="5393847" y="3905162"/>
            <a:ext cx="1498664" cy="2651760"/>
            <a:chOff x="5393847" y="3905162"/>
            <a:chExt cx="1498664" cy="265176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0C93C30-0CF7-4E1C-90BC-DFB84479F2FD}"/>
                </a:ext>
              </a:extLst>
            </p:cNvPr>
            <p:cNvSpPr/>
            <p:nvPr/>
          </p:nvSpPr>
          <p:spPr>
            <a:xfrm>
              <a:off x="5418522" y="390516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9B81C74-9898-4CFE-8AE0-2E7D5D9794F6}"/>
                </a:ext>
              </a:extLst>
            </p:cNvPr>
            <p:cNvSpPr txBox="1"/>
            <p:nvPr/>
          </p:nvSpPr>
          <p:spPr>
            <a:xfrm>
              <a:off x="5393847" y="48592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EFA14C1-590F-43A8-9922-87B535FC1068}"/>
              </a:ext>
            </a:extLst>
          </p:cNvPr>
          <p:cNvGrpSpPr/>
          <p:nvPr/>
        </p:nvGrpSpPr>
        <p:grpSpPr>
          <a:xfrm>
            <a:off x="3924043" y="3746101"/>
            <a:ext cx="1715460" cy="2651760"/>
            <a:chOff x="3924043" y="3746101"/>
            <a:chExt cx="1715460" cy="265176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79B3809-EFC4-43D6-83AC-0021FC1E58BF}"/>
                </a:ext>
              </a:extLst>
            </p:cNvPr>
            <p:cNvSpPr/>
            <p:nvPr/>
          </p:nvSpPr>
          <p:spPr>
            <a:xfrm rot="12792619" flipH="1">
              <a:off x="4267903" y="374610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EA573CF-18BD-418A-A4F2-4B76F7D3EB6C}"/>
                </a:ext>
              </a:extLst>
            </p:cNvPr>
            <p:cNvSpPr txBox="1"/>
            <p:nvPr/>
          </p:nvSpPr>
          <p:spPr>
            <a:xfrm>
              <a:off x="3924043" y="476312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FE4882E-8649-4FAB-B510-9E3FC1FB4FB1}"/>
              </a:ext>
            </a:extLst>
          </p:cNvPr>
          <p:cNvGrpSpPr/>
          <p:nvPr/>
        </p:nvGrpSpPr>
        <p:grpSpPr>
          <a:xfrm>
            <a:off x="3047276" y="3486191"/>
            <a:ext cx="2651760" cy="1657507"/>
            <a:chOff x="3047276" y="3486191"/>
            <a:chExt cx="2651760" cy="165750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275E937-2C27-4F9C-BFF1-01A2A7AE5A56}"/>
                </a:ext>
              </a:extLst>
            </p:cNvPr>
            <p:cNvSpPr/>
            <p:nvPr/>
          </p:nvSpPr>
          <p:spPr>
            <a:xfrm rot="14979306" flipH="1">
              <a:off x="3687356" y="284611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47512F2-F4B7-487A-93AF-0CB103E27726}"/>
                </a:ext>
              </a:extLst>
            </p:cNvPr>
            <p:cNvSpPr txBox="1"/>
            <p:nvPr/>
          </p:nvSpPr>
          <p:spPr>
            <a:xfrm>
              <a:off x="3151768" y="351248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0066"/>
                  </a:solidFill>
                  <a:latin typeface="Calibri" panose="020F0502020204030204"/>
                </a:rPr>
                <a:t>24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2446DDA-D464-4984-96C9-D5BFF9012B20}"/>
              </a:ext>
            </a:extLst>
          </p:cNvPr>
          <p:cNvGrpSpPr/>
          <p:nvPr/>
        </p:nvGrpSpPr>
        <p:grpSpPr>
          <a:xfrm>
            <a:off x="2804116" y="2154369"/>
            <a:ext cx="2651760" cy="1631216"/>
            <a:chOff x="2804116" y="2154369"/>
            <a:chExt cx="2651760" cy="163121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6CAB69E-AEED-4705-A22C-17B750633F92}"/>
                </a:ext>
              </a:extLst>
            </p:cNvPr>
            <p:cNvSpPr/>
            <p:nvPr/>
          </p:nvSpPr>
          <p:spPr>
            <a:xfrm rot="16867638" flipH="1">
              <a:off x="3444196" y="1741259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3714748-1869-4F0F-BFF0-70F965D6A49D}"/>
                </a:ext>
              </a:extLst>
            </p:cNvPr>
            <p:cNvSpPr txBox="1"/>
            <p:nvPr/>
          </p:nvSpPr>
          <p:spPr>
            <a:xfrm>
              <a:off x="2855691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D1E4B24-0E8A-4DED-B2A2-BC5A0464BB14}"/>
              </a:ext>
            </a:extLst>
          </p:cNvPr>
          <p:cNvGrpSpPr/>
          <p:nvPr/>
        </p:nvGrpSpPr>
        <p:grpSpPr>
          <a:xfrm>
            <a:off x="3937689" y="735522"/>
            <a:ext cx="1631604" cy="2651760"/>
            <a:chOff x="3937689" y="735522"/>
            <a:chExt cx="1631604" cy="265176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5D07918-79D3-4BE9-B42E-19152A6B218B}"/>
                </a:ext>
              </a:extLst>
            </p:cNvPr>
            <p:cNvSpPr/>
            <p:nvPr/>
          </p:nvSpPr>
          <p:spPr>
            <a:xfrm rot="19699285" flipH="1">
              <a:off x="4197693" y="73552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BFC1A13-40CF-494E-86E9-C628E00D961A}"/>
                </a:ext>
              </a:extLst>
            </p:cNvPr>
            <p:cNvSpPr txBox="1"/>
            <p:nvPr/>
          </p:nvSpPr>
          <p:spPr>
            <a:xfrm>
              <a:off x="3937689" y="928333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126D9D1-B0A5-4BFD-BD2C-16344597E842}"/>
              </a:ext>
            </a:extLst>
          </p:cNvPr>
          <p:cNvSpPr/>
          <p:nvPr/>
        </p:nvSpPr>
        <p:spPr>
          <a:xfrm>
            <a:off x="5420096" y="311435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16C22A7-F5A0-4CC5-9FCB-AD80DF317465}"/>
              </a:ext>
            </a:extLst>
          </p:cNvPr>
          <p:cNvSpPr/>
          <p:nvPr/>
        </p:nvSpPr>
        <p:spPr>
          <a:xfrm rot="1900715">
            <a:off x="6744666" y="673963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DA978B7E-2175-46DB-AB40-CF80EB38DE80}"/>
              </a:ext>
            </a:extLst>
          </p:cNvPr>
          <p:cNvSpPr/>
          <p:nvPr/>
        </p:nvSpPr>
        <p:spPr>
          <a:xfrm rot="4732362">
            <a:off x="7588775" y="1675488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108C137B-0E44-44D6-9282-91AD637F6479}"/>
              </a:ext>
            </a:extLst>
          </p:cNvPr>
          <p:cNvSpPr/>
          <p:nvPr/>
        </p:nvSpPr>
        <p:spPr>
          <a:xfrm rot="6620694">
            <a:off x="7465550" y="2840420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E45A5B2-DE1E-40C3-805E-F16678AA766C}"/>
              </a:ext>
            </a:extLst>
          </p:cNvPr>
          <p:cNvSpPr/>
          <p:nvPr/>
        </p:nvSpPr>
        <p:spPr>
          <a:xfrm rot="8807381">
            <a:off x="6765243" y="3838544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C9A9638B-8228-4C3F-AE34-3AF0F28DEC2F}"/>
              </a:ext>
            </a:extLst>
          </p:cNvPr>
          <p:cNvSpPr/>
          <p:nvPr/>
        </p:nvSpPr>
        <p:spPr>
          <a:xfrm>
            <a:off x="5421965" y="4236271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86DFC0-C8D2-40EC-A7F7-60DE4DC5F79B}"/>
              </a:ext>
            </a:extLst>
          </p:cNvPr>
          <p:cNvSpPr/>
          <p:nvPr/>
        </p:nvSpPr>
        <p:spPr>
          <a:xfrm rot="12792619" flipH="1">
            <a:off x="4128861" y="4002779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3B589175-E6A2-451F-B687-CDCBEDE70E15}"/>
              </a:ext>
            </a:extLst>
          </p:cNvPr>
          <p:cNvSpPr/>
          <p:nvPr/>
        </p:nvSpPr>
        <p:spPr>
          <a:xfrm rot="14979306" flipH="1">
            <a:off x="3577873" y="2911692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46C3C9EF-2029-450A-850B-DF31CF57965A}"/>
              </a:ext>
            </a:extLst>
          </p:cNvPr>
          <p:cNvSpPr/>
          <p:nvPr/>
        </p:nvSpPr>
        <p:spPr>
          <a:xfrm rot="16867638" flipH="1">
            <a:off x="3284208" y="1711227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0D37000-B933-4369-859B-E455E04F9DAF}"/>
              </a:ext>
            </a:extLst>
          </p:cNvPr>
          <p:cNvSpPr/>
          <p:nvPr/>
        </p:nvSpPr>
        <p:spPr>
          <a:xfrm rot="19699285" flipH="1">
            <a:off x="4034090" y="460102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654BDA0C-3193-4DCD-A67B-73FFB7EA5A85}"/>
              </a:ext>
            </a:extLst>
          </p:cNvPr>
          <p:cNvSpPr/>
          <p:nvPr/>
        </p:nvSpPr>
        <p:spPr>
          <a:xfrm>
            <a:off x="5090160" y="2433320"/>
            <a:ext cx="2011680" cy="2011680"/>
          </a:xfrm>
          <a:prstGeom prst="ellipse">
            <a:avLst/>
          </a:prstGeom>
          <a:solidFill>
            <a:srgbClr val="FF5E6D"/>
          </a:solidFill>
          <a:ln w="38100">
            <a:solidFill>
              <a:srgbClr val="FB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A67BE3F-82A1-4ED6-A343-5A0D15ACEE9C}"/>
              </a:ext>
            </a:extLst>
          </p:cNvPr>
          <p:cNvSpPr txBox="1"/>
          <p:nvPr/>
        </p:nvSpPr>
        <p:spPr>
          <a:xfrm>
            <a:off x="5136970" y="2976339"/>
            <a:ext cx="18902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3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1DC1143-6C44-49FB-9707-6B95444E4951}"/>
              </a:ext>
            </a:extLst>
          </p:cNvPr>
          <p:cNvSpPr txBox="1"/>
          <p:nvPr/>
        </p:nvSpPr>
        <p:spPr>
          <a:xfrm>
            <a:off x="5378082" y="83490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C5B3B85-1350-4606-99C8-B148A563C519}"/>
              </a:ext>
            </a:extLst>
          </p:cNvPr>
          <p:cNvSpPr txBox="1"/>
          <p:nvPr/>
        </p:nvSpPr>
        <p:spPr>
          <a:xfrm>
            <a:off x="6751621" y="997008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DB45A5F-B36F-4390-A95B-37B71AFED78B}"/>
              </a:ext>
            </a:extLst>
          </p:cNvPr>
          <p:cNvSpPr txBox="1"/>
          <p:nvPr/>
        </p:nvSpPr>
        <p:spPr>
          <a:xfrm>
            <a:off x="7702844" y="218407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54E98B9-47A0-4C8B-992D-C562504B8E3E}"/>
              </a:ext>
            </a:extLst>
          </p:cNvPr>
          <p:cNvSpPr txBox="1"/>
          <p:nvPr/>
        </p:nvSpPr>
        <p:spPr>
          <a:xfrm>
            <a:off x="7489935" y="332718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4989B33-FDED-45FC-8193-15730ED73427}"/>
              </a:ext>
            </a:extLst>
          </p:cNvPr>
          <p:cNvSpPr txBox="1"/>
          <p:nvPr/>
        </p:nvSpPr>
        <p:spPr>
          <a:xfrm>
            <a:off x="6793789" y="446805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2D0E259-AD55-48EF-B3C8-75932B717815}"/>
              </a:ext>
            </a:extLst>
          </p:cNvPr>
          <p:cNvSpPr txBox="1"/>
          <p:nvPr/>
        </p:nvSpPr>
        <p:spPr>
          <a:xfrm>
            <a:off x="5475581" y="4778492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E2763B-7A30-4272-90E4-95455C2814DD}"/>
              </a:ext>
            </a:extLst>
          </p:cNvPr>
          <p:cNvSpPr txBox="1"/>
          <p:nvPr/>
        </p:nvSpPr>
        <p:spPr>
          <a:xfrm>
            <a:off x="4034210" y="461509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9B11B33-8612-4969-BAF8-63A49F8116CE}"/>
              </a:ext>
            </a:extLst>
          </p:cNvPr>
          <p:cNvSpPr txBox="1"/>
          <p:nvPr/>
        </p:nvSpPr>
        <p:spPr>
          <a:xfrm>
            <a:off x="3350143" y="3548721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E53D381-5EE4-4B69-82C5-39D2B9188582}"/>
              </a:ext>
            </a:extLst>
          </p:cNvPr>
          <p:cNvSpPr txBox="1"/>
          <p:nvPr/>
        </p:nvSpPr>
        <p:spPr>
          <a:xfrm>
            <a:off x="3155640" y="2220326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6053BC0-F34D-47D0-9E7F-7897CD5AC015}"/>
              </a:ext>
            </a:extLst>
          </p:cNvPr>
          <p:cNvSpPr txBox="1"/>
          <p:nvPr/>
        </p:nvSpPr>
        <p:spPr>
          <a:xfrm>
            <a:off x="3879982" y="86245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5939297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9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0" fill="hold">
                          <p:stCondLst>
                            <p:cond delay="indefinite"/>
                          </p:stCondLst>
                          <p:childTnLst>
                            <p:par>
                              <p:cTn id="1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7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8" fill="hold">
                          <p:stCondLst>
                            <p:cond delay="0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1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4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1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0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3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3"/>
                      </p:tgtEl>
                    </p:cond>
                  </p:nextCondLst>
                </p:seq>
                <p:seq concurrent="1" nextAc="seek">
                  <p:cTn id="195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6" fill="hold">
                          <p:stCondLst>
                            <p:cond delay="0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9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2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204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5" fill="hold">
                          <p:stCondLst>
                            <p:cond delay="0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1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213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4" fill="hold">
                          <p:stCondLst>
                            <p:cond delay="0"/>
                          </p:stCondLst>
                          <p:childTnLst>
                            <p:par>
                              <p:cTn id="2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7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0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222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3" fill="hold">
                          <p:stCondLst>
                            <p:cond delay="0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6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9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231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2" fill="hold">
                          <p:stCondLst>
                            <p:cond delay="0"/>
                          </p:stCondLst>
                          <p:childTnLst>
                            <p:par>
                              <p:cTn id="2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5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8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240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1" fill="hold">
                          <p:stCondLst>
                            <p:cond delay="0"/>
                          </p:stCondLst>
                          <p:childTnLst>
                            <p:par>
                              <p:cTn id="2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4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7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249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0" fill="hold">
                          <p:stCondLst>
                            <p:cond delay="0"/>
                          </p:stCondLst>
                          <p:childTnLst>
                            <p:par>
                              <p:cTn id="2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2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5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</p:childTnLst>
            </p:cTn>
          </p:par>
        </p:tnLst>
        <p:bldLst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1" grpId="0"/>
          <p:bldP spid="182" grpId="0"/>
          <p:bldP spid="182" grpId="1"/>
          <p:bldP spid="183" grpId="0"/>
          <p:bldP spid="183" grpId="1"/>
          <p:bldP spid="184" grpId="0"/>
          <p:bldP spid="184" grpId="1"/>
          <p:bldP spid="185" grpId="0"/>
          <p:bldP spid="185" grpId="1"/>
          <p:bldP spid="186" grpId="0"/>
          <p:bldP spid="186" grpId="1"/>
          <p:bldP spid="187" grpId="0"/>
          <p:bldP spid="187" grpId="1"/>
          <p:bldP spid="188" grpId="0"/>
          <p:bldP spid="188" grpId="1"/>
          <p:bldP spid="189" grpId="0"/>
          <p:bldP spid="189" grpId="1"/>
          <p:bldP spid="190" grpId="0"/>
          <p:bldP spid="190" grpId="1"/>
          <p:bldP spid="191" grpId="0"/>
          <p:bldP spid="19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5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6" fill="hold">
                          <p:stCondLst>
                            <p:cond delay="0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1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3"/>
                      </p:tgtEl>
                    </p:cond>
                  </p:nextCondLst>
                </p:seq>
                <p:seq concurrent="1" nextAc="seek">
                  <p:cTn id="203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4" fill="hold">
                          <p:stCondLst>
                            <p:cond delay="0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212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3" fill="hold">
                          <p:stCondLst>
                            <p:cond delay="0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9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5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8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3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6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248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9" fill="hold">
                          <p:stCondLst>
                            <p:cond delay="0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2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5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257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8" fill="hold">
                          <p:stCondLst>
                            <p:cond delay="0"/>
                          </p:stCondLst>
                          <p:childTnLst>
                            <p:par>
                              <p:cTn id="2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1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4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3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</p:childTnLst>
            </p:cTn>
          </p:par>
        </p:tnLst>
        <p:bldLst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1" grpId="0"/>
          <p:bldP spid="182" grpId="0"/>
          <p:bldP spid="182" grpId="1"/>
          <p:bldP spid="183" grpId="0"/>
          <p:bldP spid="183" grpId="1"/>
          <p:bldP spid="184" grpId="0"/>
          <p:bldP spid="184" grpId="1"/>
          <p:bldP spid="185" grpId="0"/>
          <p:bldP spid="185" grpId="1"/>
          <p:bldP spid="186" grpId="0"/>
          <p:bldP spid="186" grpId="1"/>
          <p:bldP spid="187" grpId="0"/>
          <p:bldP spid="187" grpId="1"/>
          <p:bldP spid="188" grpId="0"/>
          <p:bldP spid="188" grpId="1"/>
          <p:bldP spid="189" grpId="0"/>
          <p:bldP spid="189" grpId="1"/>
          <p:bldP spid="190" grpId="0"/>
          <p:bldP spid="190" grpId="1"/>
          <p:bldP spid="191" grpId="0"/>
          <p:bldP spid="191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3E83F4-23AA-4148-A695-C9C88172E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3" y="-412734"/>
            <a:ext cx="12536905" cy="7964996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788" y="174769"/>
            <a:ext cx="3115326" cy="87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4C42B2-4B61-89EA-FCFA-9ECAF076D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37" y="2692373"/>
            <a:ext cx="8632707" cy="386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35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544468FE-C19B-43B7-A184-F9BB086A6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82" y="-177608"/>
            <a:ext cx="10155837" cy="694742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green and red letters&#10;&#10;AI-generated content may be incorrect.">
            <a:extLst>
              <a:ext uri="{FF2B5EF4-FFF2-40B4-BE49-F238E27FC236}">
                <a16:creationId xmlns:a16="http://schemas.microsoft.com/office/drawing/2014/main" id="{3805EB0C-94A1-BAEE-B874-A0475E319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68" y="3239464"/>
            <a:ext cx="682811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9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34EFEC8-3C0D-4898-9687-DD3C9B4A7253}"/>
              </a:ext>
            </a:extLst>
          </p:cNvPr>
          <p:cNvSpPr txBox="1"/>
          <p:nvPr/>
        </p:nvSpPr>
        <p:spPr>
          <a:xfrm>
            <a:off x="700494" y="871151"/>
            <a:ext cx="731904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xích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 bánh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800" noProof="0" dirty="0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800" noProof="0" dirty="0" err="1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800" noProof="0" dirty="0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800" noProof="0" dirty="0" err="1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800" noProof="0" dirty="0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noProof="0" dirty="0" err="1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xích</a:t>
            </a:r>
            <a:r>
              <a:rPr lang="en-US" sz="3800" noProof="0" dirty="0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noProof="0" dirty="0" err="1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3800" noProof="0" dirty="0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noProof="0" dirty="0" err="1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noProof="0" dirty="0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800" noProof="0" dirty="0" err="1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800" noProof="0" dirty="0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3800" noProof="0" dirty="0" err="1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800" noProof="0" dirty="0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B001B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0B8658-20CA-4C21-A6FE-58F6ED50FC52}"/>
              </a:ext>
            </a:extLst>
          </p:cNvPr>
          <p:cNvSpPr/>
          <p:nvPr/>
        </p:nvSpPr>
        <p:spPr>
          <a:xfrm>
            <a:off x="5610226" y="2743200"/>
            <a:ext cx="3343274" cy="931684"/>
          </a:xfrm>
          <a:prstGeom prst="roundRect">
            <a:avLst/>
          </a:prstGeom>
          <a:solidFill>
            <a:srgbClr val="E2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3 x 4 = 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C877ECD-6B56-4D33-A41C-90A9AC36FDEB}"/>
              </a:ext>
            </a:extLst>
          </p:cNvPr>
          <p:cNvSpPr/>
          <p:nvPr/>
        </p:nvSpPr>
        <p:spPr>
          <a:xfrm>
            <a:off x="5610226" y="4005084"/>
            <a:ext cx="53720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+ 3 + 3 + 3 = 12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6786B50-1BC2-440A-8863-FA636A755C05}"/>
              </a:ext>
            </a:extLst>
          </p:cNvPr>
          <p:cNvSpPr/>
          <p:nvPr/>
        </p:nvSpPr>
        <p:spPr>
          <a:xfrm>
            <a:off x="5610226" y="5373508"/>
            <a:ext cx="28955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12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10" grpId="0" animBg="1"/>
          <p:bldP spid="36" grpId="0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10" grpId="0" animBg="1"/>
          <p:bldP spid="36" grpId="0" animBg="1"/>
          <p:bldP spid="5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11342" y="486430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F639B-1074-4EB2-A3AF-2310F6E68048}"/>
              </a:ext>
            </a:extLst>
          </p:cNvPr>
          <p:cNvSpPr txBox="1"/>
          <p:nvPr/>
        </p:nvSpPr>
        <p:spPr>
          <a:xfrm>
            <a:off x="296150" y="214153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x 1 =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x 2 =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x 5 = 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8F8B4-EB9B-4FF7-B22A-36B5B4460D3D}"/>
              </a:ext>
            </a:extLst>
          </p:cNvPr>
          <p:cNvSpPr txBox="1"/>
          <p:nvPr/>
        </p:nvSpPr>
        <p:spPr>
          <a:xfrm>
            <a:off x="3814879" y="2158777"/>
            <a:ext cx="3784526" cy="4324261"/>
          </a:xfrm>
          <a:custGeom>
            <a:avLst/>
            <a:gdLst>
              <a:gd name="connsiteX0" fmla="*/ 0 w 3784526"/>
              <a:gd name="connsiteY0" fmla="*/ 0 h 4324261"/>
              <a:gd name="connsiteX1" fmla="*/ 3784526 w 3784526"/>
              <a:gd name="connsiteY1" fmla="*/ 0 h 4324261"/>
              <a:gd name="connsiteX2" fmla="*/ 3784526 w 3784526"/>
              <a:gd name="connsiteY2" fmla="*/ 4324261 h 4324261"/>
              <a:gd name="connsiteX3" fmla="*/ 0 w 3784526"/>
              <a:gd name="connsiteY3" fmla="*/ 4324261 h 4324261"/>
              <a:gd name="connsiteX4" fmla="*/ 0 w 3784526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526" h="4324261" fill="none" extrusionOk="0">
                <a:moveTo>
                  <a:pt x="0" y="0"/>
                </a:moveTo>
                <a:cubicBezTo>
                  <a:pt x="1577881" y="149518"/>
                  <a:pt x="2856089" y="-90350"/>
                  <a:pt x="3784526" y="0"/>
                </a:cubicBezTo>
                <a:cubicBezTo>
                  <a:pt x="3953889" y="1935743"/>
                  <a:pt x="3811059" y="2924747"/>
                  <a:pt x="3784526" y="4324261"/>
                </a:cubicBezTo>
                <a:cubicBezTo>
                  <a:pt x="2628362" y="4480547"/>
                  <a:pt x="1192297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784526" h="4324261" stroke="0" extrusionOk="0">
                <a:moveTo>
                  <a:pt x="0" y="0"/>
                </a:moveTo>
                <a:cubicBezTo>
                  <a:pt x="424873" y="-125902"/>
                  <a:pt x="2793765" y="163031"/>
                  <a:pt x="3784526" y="0"/>
                </a:cubicBezTo>
                <a:cubicBezTo>
                  <a:pt x="3720839" y="592936"/>
                  <a:pt x="3869582" y="3569767"/>
                  <a:pt x="3784526" y="4324261"/>
                </a:cubicBezTo>
                <a:cubicBezTo>
                  <a:pt x="1940291" y="4370131"/>
                  <a:pt x="1498664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6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7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8=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9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10 = 30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CD28BF-503C-4474-A22F-12E1EEE9401C}"/>
              </a:ext>
            </a:extLst>
          </p:cNvPr>
          <p:cNvGrpSpPr/>
          <p:nvPr/>
        </p:nvGrpSpPr>
        <p:grpSpPr>
          <a:xfrm>
            <a:off x="7515225" y="-416560"/>
            <a:ext cx="4884320" cy="4389120"/>
            <a:chOff x="8010425" y="-416560"/>
            <a:chExt cx="4389120" cy="4389120"/>
          </a:xfrm>
        </p:grpSpPr>
        <p:pic>
          <p:nvPicPr>
            <p:cNvPr id="8" name="Picture 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B1D4E03-A04F-420E-89E7-2C387EB22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5E5CC3-9060-4B23-A72D-CCBF48216EE2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3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3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3 x 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C922195-ADB4-46AB-AD60-E2A951AC9FFF}"/>
              </a:ext>
            </a:extLst>
          </p:cNvPr>
          <p:cNvSpPr txBox="1"/>
          <p:nvPr/>
        </p:nvSpPr>
        <p:spPr>
          <a:xfrm>
            <a:off x="900664" y="1323835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4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7" grpId="0" animBg="1"/>
          <p:bldP spid="28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7" grpId="0" animBg="1"/>
          <p:bldP spid="28" grpId="0" animBg="1"/>
          <p:bldP spid="1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966499" y="523500"/>
            <a:ext cx="3881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F639B-1074-4EB2-A3AF-2310F6E68048}"/>
              </a:ext>
            </a:extLst>
          </p:cNvPr>
          <p:cNvSpPr txBox="1"/>
          <p:nvPr/>
        </p:nvSpPr>
        <p:spPr>
          <a:xfrm>
            <a:off x="624132" y="1463219"/>
            <a:ext cx="2974398" cy="4324261"/>
          </a:xfrm>
          <a:custGeom>
            <a:avLst/>
            <a:gdLst>
              <a:gd name="connsiteX0" fmla="*/ 0 w 2974398"/>
              <a:gd name="connsiteY0" fmla="*/ 0 h 4324261"/>
              <a:gd name="connsiteX1" fmla="*/ 2974398 w 2974398"/>
              <a:gd name="connsiteY1" fmla="*/ 0 h 4324261"/>
              <a:gd name="connsiteX2" fmla="*/ 2974398 w 2974398"/>
              <a:gd name="connsiteY2" fmla="*/ 4324261 h 4324261"/>
              <a:gd name="connsiteX3" fmla="*/ 0 w 2974398"/>
              <a:gd name="connsiteY3" fmla="*/ 4324261 h 4324261"/>
              <a:gd name="connsiteX4" fmla="*/ 0 w 2974398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4398" h="4324261" fill="none" extrusionOk="0">
                <a:moveTo>
                  <a:pt x="0" y="0"/>
                </a:moveTo>
                <a:cubicBezTo>
                  <a:pt x="1143670" y="149518"/>
                  <a:pt x="2596184" y="-90350"/>
                  <a:pt x="2974398" y="0"/>
                </a:cubicBezTo>
                <a:cubicBezTo>
                  <a:pt x="3143761" y="1935743"/>
                  <a:pt x="3000931" y="2924747"/>
                  <a:pt x="2974398" y="4324261"/>
                </a:cubicBezTo>
                <a:cubicBezTo>
                  <a:pt x="2521944" y="4480547"/>
                  <a:pt x="102927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2974398" h="4324261" stroke="0" extrusionOk="0">
                <a:moveTo>
                  <a:pt x="0" y="0"/>
                </a:moveTo>
                <a:cubicBezTo>
                  <a:pt x="886730" y="-125902"/>
                  <a:pt x="2133962" y="163031"/>
                  <a:pt x="2974398" y="0"/>
                </a:cubicBezTo>
                <a:cubicBezTo>
                  <a:pt x="2910711" y="592936"/>
                  <a:pt x="3059454" y="3569767"/>
                  <a:pt x="2974398" y="4324261"/>
                </a:cubicBezTo>
                <a:cubicBezTo>
                  <a:pt x="2211633" y="4370131"/>
                  <a:pt x="1118636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1 = 3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2 = 6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8F8B4-EB9B-4FF7-B22A-36B5B4460D3D}"/>
              </a:ext>
            </a:extLst>
          </p:cNvPr>
          <p:cNvSpPr txBox="1"/>
          <p:nvPr/>
        </p:nvSpPr>
        <p:spPr>
          <a:xfrm>
            <a:off x="8593469" y="1444447"/>
            <a:ext cx="3208006" cy="5078313"/>
          </a:xfrm>
          <a:custGeom>
            <a:avLst/>
            <a:gdLst>
              <a:gd name="connsiteX0" fmla="*/ 0 w 3208006"/>
              <a:gd name="connsiteY0" fmla="*/ 0 h 5078313"/>
              <a:gd name="connsiteX1" fmla="*/ 3208006 w 3208006"/>
              <a:gd name="connsiteY1" fmla="*/ 0 h 5078313"/>
              <a:gd name="connsiteX2" fmla="*/ 3208006 w 3208006"/>
              <a:gd name="connsiteY2" fmla="*/ 5078313 h 5078313"/>
              <a:gd name="connsiteX3" fmla="*/ 0 w 3208006"/>
              <a:gd name="connsiteY3" fmla="*/ 5078313 h 5078313"/>
              <a:gd name="connsiteX4" fmla="*/ 0 w 3208006"/>
              <a:gd name="connsiteY4" fmla="*/ 0 h 50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006" h="5078313" fill="none" extrusionOk="0">
                <a:moveTo>
                  <a:pt x="0" y="0"/>
                </a:moveTo>
                <a:cubicBezTo>
                  <a:pt x="1082041" y="149518"/>
                  <a:pt x="2654891" y="-90350"/>
                  <a:pt x="3208006" y="0"/>
                </a:cubicBezTo>
                <a:cubicBezTo>
                  <a:pt x="3377369" y="1285141"/>
                  <a:pt x="3234539" y="3874893"/>
                  <a:pt x="3208006" y="5078313"/>
                </a:cubicBezTo>
                <a:cubicBezTo>
                  <a:pt x="2182766" y="5234599"/>
                  <a:pt x="390075" y="4920052"/>
                  <a:pt x="0" y="5078313"/>
                </a:cubicBezTo>
                <a:cubicBezTo>
                  <a:pt x="111984" y="4158011"/>
                  <a:pt x="-8690" y="702913"/>
                  <a:pt x="0" y="0"/>
                </a:cubicBezTo>
                <a:close/>
              </a:path>
              <a:path w="3208006" h="5078313" stroke="0" extrusionOk="0">
                <a:moveTo>
                  <a:pt x="0" y="0"/>
                </a:moveTo>
                <a:cubicBezTo>
                  <a:pt x="921041" y="-125902"/>
                  <a:pt x="2183894" y="163031"/>
                  <a:pt x="3208006" y="0"/>
                </a:cubicBezTo>
                <a:cubicBezTo>
                  <a:pt x="3144319" y="508661"/>
                  <a:pt x="3293062" y="3947032"/>
                  <a:pt x="3208006" y="5078313"/>
                </a:cubicBezTo>
                <a:cubicBezTo>
                  <a:pt x="2291559" y="5124183"/>
                  <a:pt x="612580" y="4928686"/>
                  <a:pt x="0" y="5078313"/>
                </a:cubicBezTo>
                <a:cubicBezTo>
                  <a:pt x="-105469" y="3490632"/>
                  <a:pt x="144620" y="1091091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6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7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8=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9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</a:t>
            </a:r>
            <a:r>
              <a:rPr lang="en-US" sz="5400" b="1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= 30</a:t>
            </a:r>
            <a:endParaRPr lang="en-US" sz="5400" b="1" dirty="0">
              <a:solidFill>
                <a:srgbClr val="135E9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FAB159-C0D6-43F0-98C9-45256569E09A}"/>
              </a:ext>
            </a:extLst>
          </p:cNvPr>
          <p:cNvGrpSpPr/>
          <p:nvPr/>
        </p:nvGrpSpPr>
        <p:grpSpPr>
          <a:xfrm>
            <a:off x="4359857" y="685799"/>
            <a:ext cx="3820315" cy="2926080"/>
            <a:chOff x="4359858" y="685799"/>
            <a:chExt cx="3472282" cy="2926080"/>
          </a:xfrm>
        </p:grpSpPr>
        <p:pic>
          <p:nvPicPr>
            <p:cNvPr id="14" name="Picture 13" descr="Shape, circle&#10;&#10;Description automatically generated">
              <a:extLst>
                <a:ext uri="{FF2B5EF4-FFF2-40B4-BE49-F238E27FC236}">
                  <a16:creationId xmlns:a16="http://schemas.microsoft.com/office/drawing/2014/main" id="{1588BEEA-6CF2-4CCB-ACE4-593EBB75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F8410C-97E0-4FEB-827B-59C8903F79DD}"/>
                </a:ext>
              </a:extLst>
            </p:cNvPr>
            <p:cNvSpPr txBox="1"/>
            <p:nvPr/>
          </p:nvSpPr>
          <p:spPr>
            <a:xfrm>
              <a:off x="4861380" y="997604"/>
              <a:ext cx="2435654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42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F639B-1074-4EB2-A3AF-2310F6E68048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5</a:t>
            </a:r>
            <a:r>
              <a:rPr kumimoji="0" lang="en-US" sz="5500" b="1" i="0" u="none" strike="noStrike" kern="120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1C3CE-0F3C-4FEF-8F90-5BCAE0D7C2A4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10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29B2D-F7AF-47C6-ACC0-B403650F4CC7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617CF-1114-45B0-8E2B-F689F084872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D300A3-9E32-44DE-8AF3-631A8A4037A2}"/>
              </a:ext>
            </a:extLst>
          </p:cNvPr>
          <p:cNvSpPr txBox="1"/>
          <p:nvPr/>
        </p:nvSpPr>
        <p:spPr>
          <a:xfrm>
            <a:off x="2594315" y="3133720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441E78-60F1-448C-98D9-6F538EC24325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7D1D6-ED44-4A24-984C-6DBA76C86815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8B9B33-BA94-42A1-A0E5-20BABE6367DF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330A80-FA5A-4A1D-8770-FA5A1F9055E3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D7AB8D-C8F2-4AFA-976C-3998BFFCE7DA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D1F33C-1DF7-4F07-947A-8D055D46A2DD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A69CBC-1148-4107-A491-FD012B75FD85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95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3" grpId="0"/>
          <p:bldP spid="24" grpId="0"/>
          <p:bldP spid="25" grpId="0"/>
          <p:bldP spid="26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3" grpId="0"/>
          <p:bldP spid="24" grpId="0"/>
          <p:bldP spid="25" grpId="0"/>
          <p:bldP spid="26" grpId="0"/>
          <p:bldP spid="2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4CDA98-D193-4184-835E-D8D864F99580}"/>
              </a:ext>
            </a:extLst>
          </p:cNvPr>
          <p:cNvSpPr txBox="1"/>
          <p:nvPr/>
        </p:nvSpPr>
        <p:spPr>
          <a:xfrm>
            <a:off x="7975500" y="612844"/>
            <a:ext cx="2528489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1 = 3 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2 = 6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3 = 9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4 = 12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5 = 15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6 = 18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7 = 21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8 = 24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9 = 27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10= 30</a:t>
            </a:r>
          </a:p>
        </p:txBody>
      </p:sp>
      <p:pic>
        <p:nvPicPr>
          <p:cNvPr id="39" name="Picture 38" descr="A picture containing toy&#10;&#10;Description automatically generated">
            <a:extLst>
              <a:ext uri="{FF2B5EF4-FFF2-40B4-BE49-F238E27FC236}">
                <a16:creationId xmlns:a16="http://schemas.microsoft.com/office/drawing/2014/main" id="{D2B1DB87-A856-43C9-AA53-3858ED6C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07" y="4248553"/>
            <a:ext cx="2639903" cy="26399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0F8BEF-6903-4611-8EA0-C541DECEF74A}"/>
              </a:ext>
            </a:extLst>
          </p:cNvPr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en-US" sz="3600" b="1" dirty="0">
              <a:solidFill>
                <a:prstClr val="white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A25D0-9DAA-4086-BB39-01FD19F4488F}"/>
              </a:ext>
            </a:extLst>
          </p:cNvPr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3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15" presetClass="emph" presetSubtype="0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38" dur="indefinit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40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1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BCEB5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43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4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BCEB5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6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7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CCB8F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15" presetClass="emph" presetSubtype="0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43" dur="indefinit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45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BCEB5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48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BCEB5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51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2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CCB8F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15" grpId="0"/>
          <p:bldP spid="15" grpI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4CDA98-D193-4184-835E-D8D864F99580}"/>
              </a:ext>
            </a:extLst>
          </p:cNvPr>
          <p:cNvSpPr txBox="1"/>
          <p:nvPr/>
        </p:nvSpPr>
        <p:spPr>
          <a:xfrm>
            <a:off x="7430085" y="612844"/>
            <a:ext cx="2676352" cy="5632311"/>
          </a:xfrm>
          <a:custGeom>
            <a:avLst/>
            <a:gdLst>
              <a:gd name="connsiteX0" fmla="*/ 0 w 2676352"/>
              <a:gd name="connsiteY0" fmla="*/ 0 h 5632311"/>
              <a:gd name="connsiteX1" fmla="*/ 2676352 w 2676352"/>
              <a:gd name="connsiteY1" fmla="*/ 0 h 5632311"/>
              <a:gd name="connsiteX2" fmla="*/ 2676352 w 2676352"/>
              <a:gd name="connsiteY2" fmla="*/ 5632311 h 5632311"/>
              <a:gd name="connsiteX3" fmla="*/ 0 w 2676352"/>
              <a:gd name="connsiteY3" fmla="*/ 5632311 h 5632311"/>
              <a:gd name="connsiteX4" fmla="*/ 0 w 267635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352" h="5632311" fill="none" extrusionOk="0">
                <a:moveTo>
                  <a:pt x="0" y="0"/>
                </a:moveTo>
                <a:cubicBezTo>
                  <a:pt x="1331103" y="149518"/>
                  <a:pt x="2297663" y="-90350"/>
                  <a:pt x="2676352" y="0"/>
                </a:cubicBezTo>
                <a:cubicBezTo>
                  <a:pt x="2845715" y="1857622"/>
                  <a:pt x="2702885" y="4188855"/>
                  <a:pt x="2676352" y="5632311"/>
                </a:cubicBezTo>
                <a:cubicBezTo>
                  <a:pt x="1399168" y="5788597"/>
                  <a:pt x="665433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676352" h="5632311" stroke="0" extrusionOk="0">
                <a:moveTo>
                  <a:pt x="0" y="0"/>
                </a:moveTo>
                <a:cubicBezTo>
                  <a:pt x="1081887" y="-125902"/>
                  <a:pt x="2188538" y="163031"/>
                  <a:pt x="2676352" y="0"/>
                </a:cubicBezTo>
                <a:cubicBezTo>
                  <a:pt x="2612665" y="2595404"/>
                  <a:pt x="2761408" y="3596178"/>
                  <a:pt x="2676352" y="5632311"/>
                </a:cubicBezTo>
                <a:cubicBezTo>
                  <a:pt x="1921578" y="5678181"/>
                  <a:pt x="452440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3 x 1 = 3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3 x 2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3 x 3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4 = 12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5 = 15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6 = 18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7 = 21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8 = 24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9 = 27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3 x 10 = 30</a:t>
            </a:r>
          </a:p>
        </p:txBody>
      </p:sp>
      <p:pic>
        <p:nvPicPr>
          <p:cNvPr id="39" name="Picture 38" descr="A picture containing toy&#10;&#10;Description automatically generated">
            <a:extLst>
              <a:ext uri="{FF2B5EF4-FFF2-40B4-BE49-F238E27FC236}">
                <a16:creationId xmlns:a16="http://schemas.microsoft.com/office/drawing/2014/main" id="{D2B1DB87-A856-43C9-AA53-3858ED6C7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6" y="3744878"/>
            <a:ext cx="3200400" cy="3200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DFBDB-060A-4E01-BF7C-D13161607CCB}"/>
              </a:ext>
            </a:extLst>
          </p:cNvPr>
          <p:cNvGrpSpPr/>
          <p:nvPr/>
        </p:nvGrpSpPr>
        <p:grpSpPr>
          <a:xfrm>
            <a:off x="3185929" y="836620"/>
            <a:ext cx="3246001" cy="2377440"/>
            <a:chOff x="3132244" y="836620"/>
            <a:chExt cx="3246001" cy="2377440"/>
          </a:xfrm>
        </p:grpSpPr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143B0F4D-D2DE-46C1-9DDE-6D88D7DFF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32244" y="836620"/>
              <a:ext cx="3246001" cy="237744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2DC4F2-D50E-4F1D-9190-6096E7DB7750}"/>
                </a:ext>
              </a:extLst>
            </p:cNvPr>
            <p:cNvSpPr txBox="1"/>
            <p:nvPr/>
          </p:nvSpPr>
          <p:spPr>
            <a:xfrm>
              <a:off x="3541570" y="1240510"/>
              <a:ext cx="243565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18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511</Words>
  <Application>Microsoft Office PowerPoint</Application>
  <PresentationFormat>Widescreen</PresentationFormat>
  <Paragraphs>114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Cambria</vt:lpstr>
      <vt:lpstr>SVN-Cookies</vt:lpstr>
      <vt:lpstr>杨任东竹石体-Medium</vt:lpstr>
      <vt:lpstr>Office Theme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NHATMINH</cp:lastModifiedBy>
  <cp:revision>73</cp:revision>
  <dcterms:created xsi:type="dcterms:W3CDTF">2022-05-07T14:20:40Z</dcterms:created>
  <dcterms:modified xsi:type="dcterms:W3CDTF">2025-09-14T14:30:37Z</dcterms:modified>
</cp:coreProperties>
</file>