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30" r:id="rId3"/>
  </p:sldMasterIdLst>
  <p:notesMasterIdLst>
    <p:notesMasterId r:id="rId14"/>
  </p:notesMasterIdLst>
  <p:sldIdLst>
    <p:sldId id="327" r:id="rId4"/>
    <p:sldId id="329" r:id="rId5"/>
    <p:sldId id="328" r:id="rId6"/>
    <p:sldId id="330" r:id="rId7"/>
    <p:sldId id="331" r:id="rId8"/>
    <p:sldId id="332" r:id="rId9"/>
    <p:sldId id="301" r:id="rId10"/>
    <p:sldId id="326" r:id="rId11"/>
    <p:sldId id="333" r:id="rId12"/>
    <p:sldId id="33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07AA2-FCE7-4377-9723-5BBB31F1444C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25E06-77B0-44FA-9391-FA1AA0840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8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hoa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325E06-77B0-44FA-9391-FA1AA08407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08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B6B4309-45E7-4CB5-9E00-F905C9FC902E}" type="datetimeFigureOut">
              <a:rPr lang="zh-CN" altLang="en-US" smtClean="0"/>
              <a:t>2025/10/7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8A35BCF-9C02-4DA9-8BEF-D7AB5ED1971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74CE8B9-D3ED-4BA4-B587-B94AC7BA5B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0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38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20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075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67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550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013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576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06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8750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02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B6B4309-45E7-4CB5-9E00-F905C9FC902E}" type="datetimeFigureOut">
              <a:rPr lang="zh-CN" altLang="en-US" smtClean="0"/>
              <a:t>2025/10/7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8A35BCF-9C02-4DA9-8BEF-D7AB5ED1971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9CBA46-FDC6-46EE-8736-EE40838993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0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205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573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656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422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266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352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3623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5191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15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43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B6B4309-45E7-4CB5-9E00-F905C9FC902E}" type="datetimeFigureOut">
              <a:rPr lang="zh-CN" altLang="en-US" smtClean="0"/>
              <a:t>2025/10/7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8A35BCF-9C02-4DA9-8BEF-D7AB5ED1971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73DD989-B404-47B3-8E76-A410E4DD5A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1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16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83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39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82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07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14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52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19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48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3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71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1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15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79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13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4"/>
          <p:cNvSpPr/>
          <p:nvPr/>
        </p:nvSpPr>
        <p:spPr>
          <a:xfrm>
            <a:off x="8502319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5" name="Google Shape;985;p14"/>
          <p:cNvSpPr/>
          <p:nvPr/>
        </p:nvSpPr>
        <p:spPr>
          <a:xfrm>
            <a:off x="586919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6" name="Google Shape;986;p14"/>
          <p:cNvSpPr/>
          <p:nvPr/>
        </p:nvSpPr>
        <p:spPr>
          <a:xfrm>
            <a:off x="719202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14"/>
          <p:cNvSpPr/>
          <p:nvPr/>
        </p:nvSpPr>
        <p:spPr>
          <a:xfrm>
            <a:off x="11432703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9334819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9784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18848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168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827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742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4963335-6A56-4EC5-B285-CB07E485F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5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9331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0313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8762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2145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1630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709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7517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3083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5593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82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F2F06AD-CD97-481F-8E3C-FEE77B0786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7757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45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12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2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34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46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21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64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74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52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50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56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7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8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1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2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12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62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4"/>
          <p:cNvSpPr/>
          <p:nvPr/>
        </p:nvSpPr>
        <p:spPr>
          <a:xfrm>
            <a:off x="8502319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5" name="Google Shape;985;p14"/>
          <p:cNvSpPr/>
          <p:nvPr/>
        </p:nvSpPr>
        <p:spPr>
          <a:xfrm>
            <a:off x="586919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6" name="Google Shape;986;p14"/>
          <p:cNvSpPr/>
          <p:nvPr/>
        </p:nvSpPr>
        <p:spPr>
          <a:xfrm>
            <a:off x="719202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14"/>
          <p:cNvSpPr/>
          <p:nvPr/>
        </p:nvSpPr>
        <p:spPr>
          <a:xfrm>
            <a:off x="11432703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50783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70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12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3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slideLayout" Target="../slideLayouts/slideLayout76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Relationship Id="rId35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C6CDED4-94CE-6CC6-D6A6-51991C2890E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6247" y="333344"/>
            <a:ext cx="1477062" cy="14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8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5EF425E-1D4A-5BE4-18A5-F3810785FBB8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6247" y="333344"/>
            <a:ext cx="1477062" cy="14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90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24" r:id="rId28"/>
    <p:sldLayoutId id="2147483725" r:id="rId29"/>
    <p:sldLayoutId id="2147483726" r:id="rId30"/>
    <p:sldLayoutId id="2147483727" r:id="rId31"/>
    <p:sldLayoutId id="2147483728" r:id="rId32"/>
    <p:sldLayoutId id="2147483729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691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  <p:sldLayoutId id="2147483748" r:id="rId18"/>
    <p:sldLayoutId id="2147483749" r:id="rId19"/>
    <p:sldLayoutId id="2147483750" r:id="rId20"/>
    <p:sldLayoutId id="2147483751" r:id="rId21"/>
    <p:sldLayoutId id="2147483752" r:id="rId22"/>
    <p:sldLayoutId id="2147483753" r:id="rId23"/>
    <p:sldLayoutId id="2147483754" r:id="rId24"/>
    <p:sldLayoutId id="2147483755" r:id="rId25"/>
    <p:sldLayoutId id="2147483756" r:id="rId26"/>
    <p:sldLayoutId id="2147483757" r:id="rId27"/>
    <p:sldLayoutId id="2147483758" r:id="rId28"/>
    <p:sldLayoutId id="2147483759" r:id="rId29"/>
    <p:sldLayoutId id="2147483760" r:id="rId30"/>
    <p:sldLayoutId id="2147483761" r:id="rId31"/>
    <p:sldLayoutId id="2147483762" r:id="rId32"/>
    <p:sldLayoutId id="2147483763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027" y="744289"/>
            <a:ext cx="5895343" cy="4918641"/>
          </a:xfrm>
          <a:prstGeom prst="rect">
            <a:avLst/>
          </a:prstGeom>
        </p:spPr>
      </p:pic>
      <p:pic>
        <p:nvPicPr>
          <p:cNvPr id="5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640" y="1512570"/>
            <a:ext cx="4150360" cy="4150360"/>
          </a:xfrm>
          <a:prstGeom prst="rect">
            <a:avLst/>
          </a:prstGeom>
        </p:spPr>
      </p:pic>
      <p:pic>
        <p:nvPicPr>
          <p:cNvPr id="3" name="Picture 2" descr="A red and green text on a black background&#10;&#10;AI-generated content may be incorrect.">
            <a:extLst>
              <a:ext uri="{FF2B5EF4-FFF2-40B4-BE49-F238E27FC236}">
                <a16:creationId xmlns:a16="http://schemas.microsoft.com/office/drawing/2014/main" id="{ED0C5EB2-BDFA-DB60-A13F-3FD7481717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960" y="609359"/>
            <a:ext cx="7200000" cy="5547841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A13F8A5-CF53-8B59-F08D-3FCA4C1175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6247" y="333344"/>
            <a:ext cx="1477062" cy="14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3CEDB-BB60-3797-7BAF-4F10B182F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8F2A616-9192-7488-44CA-EC21EE8D2E04}"/>
              </a:ext>
            </a:extLst>
          </p:cNvPr>
          <p:cNvSpPr/>
          <p:nvPr/>
        </p:nvSpPr>
        <p:spPr>
          <a:xfrm>
            <a:off x="308610" y="182880"/>
            <a:ext cx="11567160" cy="6355080"/>
          </a:xfrm>
          <a:prstGeom prst="roundRect">
            <a:avLst>
              <a:gd name="adj" fmla="val 74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ounded Rectangle 9">
            <a:extLst>
              <a:ext uri="{FF2B5EF4-FFF2-40B4-BE49-F238E27FC236}">
                <a16:creationId xmlns:a16="http://schemas.microsoft.com/office/drawing/2014/main" id="{5281C973-FCEA-B619-B1E4-01EEF857DD11}"/>
              </a:ext>
            </a:extLst>
          </p:cNvPr>
          <p:cNvSpPr/>
          <p:nvPr/>
        </p:nvSpPr>
        <p:spPr>
          <a:xfrm>
            <a:off x="371475" y="165967"/>
            <a:ext cx="11544300" cy="129135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/>
            <a:r>
              <a:rPr lang="en-US" sz="3733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lang="vi-VN" sz="3733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Trên mỗi thuyền có 9 người. Hỏi trên 5 thuyền như vậy có bao nhiêu người?</a:t>
            </a:r>
            <a:endParaRPr lang="en-US" sz="3733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6409EA-A92C-8E25-2A41-FD42D808E1F6}"/>
              </a:ext>
            </a:extLst>
          </p:cNvPr>
          <p:cNvCxnSpPr>
            <a:cxnSpLocks/>
          </p:cNvCxnSpPr>
          <p:nvPr/>
        </p:nvCxnSpPr>
        <p:spPr>
          <a:xfrm>
            <a:off x="2124075" y="742950"/>
            <a:ext cx="42576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0AF474-C59B-67DB-E953-B2175906303D}"/>
              </a:ext>
            </a:extLst>
          </p:cNvPr>
          <p:cNvCxnSpPr>
            <a:cxnSpLocks/>
          </p:cNvCxnSpPr>
          <p:nvPr/>
        </p:nvCxnSpPr>
        <p:spPr>
          <a:xfrm>
            <a:off x="7458075" y="714375"/>
            <a:ext cx="2505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908ABA-2C30-EFD4-99B7-76CD9ECEA891}"/>
              </a:ext>
            </a:extLst>
          </p:cNvPr>
          <p:cNvCxnSpPr>
            <a:cxnSpLocks/>
          </p:cNvCxnSpPr>
          <p:nvPr/>
        </p:nvCxnSpPr>
        <p:spPr>
          <a:xfrm>
            <a:off x="4267200" y="1285875"/>
            <a:ext cx="3667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E897A8C-F54A-C0D1-433A-DD7930F6A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5000625" cy="5000625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66E936A-8DF3-5C6E-FB1E-E2AB9EBA424E}"/>
              </a:ext>
            </a:extLst>
          </p:cNvPr>
          <p:cNvSpPr/>
          <p:nvPr/>
        </p:nvSpPr>
        <p:spPr>
          <a:xfrm>
            <a:off x="4835714" y="1899284"/>
            <a:ext cx="6197221" cy="2696210"/>
          </a:xfrm>
          <a:prstGeom prst="roundRect">
            <a:avLst>
              <a:gd name="adj" fmla="val 26580"/>
            </a:avLst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kumimoji="0" lang="en-US" sz="3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1" i="0" u="sng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30000"/>
              </a:lnSpc>
            </a:pPr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Số người trên 5 thuyền có là: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30000"/>
              </a:lnSpc>
            </a:pPr>
            <a:r>
              <a:rPr lang="nn-NO" sz="3200" dirty="0">
                <a:latin typeface="Arial" panose="020B0604020202020204" pitchFamily="34" charset="0"/>
                <a:cs typeface="Arial" panose="020B0604020202020204" pitchFamily="34" charset="0"/>
              </a:rPr>
              <a:t>9 x 5 = 45 (người)</a:t>
            </a:r>
          </a:p>
          <a:p>
            <a:pPr lvl="0" algn="ctr">
              <a:lnSpc>
                <a:spcPct val="130000"/>
              </a:lnSpc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45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26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577" y="2947708"/>
            <a:ext cx="3280183" cy="3280183"/>
          </a:xfrm>
          <a:prstGeom prst="rect">
            <a:avLst/>
          </a:prstGeom>
        </p:spPr>
      </p:pic>
      <p:pic>
        <p:nvPicPr>
          <p:cNvPr id="23" name="Picture 22" descr="A green and white logo&#10;&#10;AI-generated content may be incorrect.">
            <a:extLst>
              <a:ext uri="{FF2B5EF4-FFF2-40B4-BE49-F238E27FC236}">
                <a16:creationId xmlns:a16="http://schemas.microsoft.com/office/drawing/2014/main" id="{416AA52A-2568-3B14-1382-2943F1A7F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8879" y="470951"/>
            <a:ext cx="1051166" cy="104075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234" y="470951"/>
            <a:ext cx="2029478" cy="929080"/>
          </a:xfrm>
          <a:prstGeom prst="rect">
            <a:avLst/>
          </a:prstGeom>
        </p:spPr>
      </p:pic>
      <p:pic>
        <p:nvPicPr>
          <p:cNvPr id="2" name="Picture 1" descr="A blue and white text&#10;&#10;AI-generated content may be incorrect.">
            <a:extLst>
              <a:ext uri="{FF2B5EF4-FFF2-40B4-BE49-F238E27FC236}">
                <a16:creationId xmlns:a16="http://schemas.microsoft.com/office/drawing/2014/main" id="{38538DC2-7E5F-FF28-0C91-8C94DE673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711" y="2043875"/>
            <a:ext cx="7533442" cy="2073722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E83FDB7-DF24-8C50-2622-DFCD1D3E2D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7434" y="1280875"/>
            <a:ext cx="4651651" cy="1072989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3581C61-8C3E-139D-0E98-A2E6F54DA5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6247" y="333344"/>
            <a:ext cx="1477062" cy="14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6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3D545-29E2-E1AA-36A9-E7756E5D2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434776F-33D8-981C-0C93-0BFCD3E2F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027" y="744289"/>
            <a:ext cx="5895343" cy="4918641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id="{6F5AE6CF-4BC7-6F68-5128-EBF07F1874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640" y="1512570"/>
            <a:ext cx="4150360" cy="4150360"/>
          </a:xfrm>
          <a:prstGeom prst="rect">
            <a:avLst/>
          </a:prstGeom>
        </p:spPr>
      </p:pic>
      <p:pic>
        <p:nvPicPr>
          <p:cNvPr id="4" name="Picture 3" descr="A red and green text&#10;&#10;AI-generated content may be incorrect.">
            <a:extLst>
              <a:ext uri="{FF2B5EF4-FFF2-40B4-BE49-F238E27FC236}">
                <a16:creationId xmlns:a16="http://schemas.microsoft.com/office/drawing/2014/main" id="{75FC0483-85B8-24DB-E37D-3E40C661DE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409" y="916201"/>
            <a:ext cx="5258839" cy="431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2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8B5FC-C4DC-8F34-D20B-5B7F62D8A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4C35943-4A81-D008-A546-988A5EE3D318}"/>
              </a:ext>
            </a:extLst>
          </p:cNvPr>
          <p:cNvSpPr/>
          <p:nvPr/>
        </p:nvSpPr>
        <p:spPr>
          <a:xfrm>
            <a:off x="308610" y="182880"/>
            <a:ext cx="11567160" cy="6355080"/>
          </a:xfrm>
          <a:prstGeom prst="roundRect">
            <a:avLst>
              <a:gd name="adj" fmla="val 74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그래픽 13">
            <a:extLst>
              <a:ext uri="{FF2B5EF4-FFF2-40B4-BE49-F238E27FC236}">
                <a16:creationId xmlns:a16="http://schemas.microsoft.com/office/drawing/2014/main" id="{F2FE61E3-198C-69F5-251A-75B819B84D9C}"/>
              </a:ext>
            </a:extLst>
          </p:cNvPr>
          <p:cNvSpPr/>
          <p:nvPr/>
        </p:nvSpPr>
        <p:spPr>
          <a:xfrm>
            <a:off x="79890" y="289851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6" name="그래픽 13">
            <a:extLst>
              <a:ext uri="{FF2B5EF4-FFF2-40B4-BE49-F238E27FC236}">
                <a16:creationId xmlns:a16="http://schemas.microsoft.com/office/drawing/2014/main" id="{F21C372A-DFC2-FC1C-2ABA-193D291F54E2}"/>
              </a:ext>
            </a:extLst>
          </p:cNvPr>
          <p:cNvSpPr/>
          <p:nvPr/>
        </p:nvSpPr>
        <p:spPr>
          <a:xfrm>
            <a:off x="1303380" y="288867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935F6-8F9E-6AFF-04A2-EA1F023B5316}"/>
              </a:ext>
            </a:extLst>
          </p:cNvPr>
          <p:cNvSpPr txBox="1"/>
          <p:nvPr/>
        </p:nvSpPr>
        <p:spPr>
          <a:xfrm>
            <a:off x="2526870" y="705759"/>
            <a:ext cx="68326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3200" b="0">
                <a:latin typeface="+mj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Nêu</a:t>
            </a:r>
            <a:r>
              <a:rPr kumimoji="0" lang="en-US" altLang="ko-KR" sz="4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 </a:t>
            </a:r>
            <a:r>
              <a:rPr kumimoji="0" lang="en-US" altLang="ko-KR" sz="40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các</a:t>
            </a:r>
            <a:r>
              <a:rPr kumimoji="0" lang="en-US" altLang="ko-KR" sz="4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 </a:t>
            </a:r>
            <a:r>
              <a:rPr kumimoji="0" lang="en-US" altLang="ko-KR" sz="40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số</a:t>
            </a:r>
            <a:r>
              <a:rPr kumimoji="0" lang="en-US" altLang="ko-KR" sz="4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 </a:t>
            </a:r>
            <a:r>
              <a:rPr kumimoji="0" lang="en-US" altLang="ko-KR" sz="40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còn</a:t>
            </a:r>
            <a:r>
              <a:rPr kumimoji="0" lang="en-US" altLang="ko-KR" sz="4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 </a:t>
            </a:r>
            <a:r>
              <a:rPr kumimoji="0" lang="en-US" altLang="ko-KR" sz="40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</a:rPr>
              <a:t>thiếu</a:t>
            </a:r>
            <a:endParaRPr kumimoji="0" lang="ko-KR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VF Typewriterhand" panose="02000603000000000000" pitchFamily="2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D709FC-8AE0-B58D-9A2C-0C437D92E742}"/>
              </a:ext>
            </a:extLst>
          </p:cNvPr>
          <p:cNvGrpSpPr/>
          <p:nvPr/>
        </p:nvGrpSpPr>
        <p:grpSpPr>
          <a:xfrm>
            <a:off x="1360560" y="266163"/>
            <a:ext cx="1707640" cy="1746615"/>
            <a:chOff x="1360560" y="266163"/>
            <a:chExt cx="1707640" cy="1746615"/>
          </a:xfrm>
        </p:grpSpPr>
        <p:pic>
          <p:nvPicPr>
            <p:cNvPr id="9" name="그림 18">
              <a:extLst>
                <a:ext uri="{FF2B5EF4-FFF2-40B4-BE49-F238E27FC236}">
                  <a16:creationId xmlns:a16="http://schemas.microsoft.com/office/drawing/2014/main" id="{65D36401-63C8-F987-219D-BE6FE2369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0560" y="322101"/>
              <a:ext cx="1707640" cy="169067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8294EBC-3036-63D8-7255-B9BBB343C6A3}"/>
                </a:ext>
              </a:extLst>
            </p:cNvPr>
            <p:cNvSpPr txBox="1"/>
            <p:nvPr/>
          </p:nvSpPr>
          <p:spPr>
            <a:xfrm rot="21207738">
              <a:off x="1696635" y="266163"/>
              <a:ext cx="11715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600" b="1" dirty="0">
                  <a:ln w="3175">
                    <a:solidFill>
                      <a:schemeClr val="bg1"/>
                    </a:solidFill>
                    <a:prstDash val="sysDash"/>
                  </a:ln>
                  <a:solidFill>
                    <a:srgbClr val="C00000"/>
                  </a:solidFill>
                  <a:latin typeface="SVN-Berkshire Swash" panose="02040603050506020204" pitchFamily="18" charset="0"/>
                </a:rPr>
                <a:t>1</a:t>
              </a:r>
            </a:p>
          </p:txBody>
        </p:sp>
      </p:grpSp>
      <p:sp>
        <p:nvSpPr>
          <p:cNvPr id="11" name="그래픽 13">
            <a:extLst>
              <a:ext uri="{FF2B5EF4-FFF2-40B4-BE49-F238E27FC236}">
                <a16:creationId xmlns:a16="http://schemas.microsoft.com/office/drawing/2014/main" id="{C31D68FC-2941-3BA6-17EF-800EEC0DE4D0}"/>
              </a:ext>
            </a:extLst>
          </p:cNvPr>
          <p:cNvSpPr/>
          <p:nvPr/>
        </p:nvSpPr>
        <p:spPr>
          <a:xfrm>
            <a:off x="2526870" y="2883156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27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2" name="그래픽 13">
            <a:extLst>
              <a:ext uri="{FF2B5EF4-FFF2-40B4-BE49-F238E27FC236}">
                <a16:creationId xmlns:a16="http://schemas.microsoft.com/office/drawing/2014/main" id="{7EF8B37B-F1C4-2E33-40FB-CD294151234C}"/>
              </a:ext>
            </a:extLst>
          </p:cNvPr>
          <p:cNvSpPr/>
          <p:nvPr/>
        </p:nvSpPr>
        <p:spPr>
          <a:xfrm>
            <a:off x="3750360" y="288046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3" name="그래픽 13">
            <a:extLst>
              <a:ext uri="{FF2B5EF4-FFF2-40B4-BE49-F238E27FC236}">
                <a16:creationId xmlns:a16="http://schemas.microsoft.com/office/drawing/2014/main" id="{55AFD65F-BB0E-28A0-D777-B57F6EE51323}"/>
              </a:ext>
            </a:extLst>
          </p:cNvPr>
          <p:cNvSpPr/>
          <p:nvPr/>
        </p:nvSpPr>
        <p:spPr>
          <a:xfrm>
            <a:off x="4973850" y="289851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45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4" name="그래픽 13">
            <a:extLst>
              <a:ext uri="{FF2B5EF4-FFF2-40B4-BE49-F238E27FC236}">
                <a16:creationId xmlns:a16="http://schemas.microsoft.com/office/drawing/2014/main" id="{9C0C3BCE-D66F-2AD4-F16C-F5FAC15980AF}"/>
              </a:ext>
            </a:extLst>
          </p:cNvPr>
          <p:cNvSpPr/>
          <p:nvPr/>
        </p:nvSpPr>
        <p:spPr>
          <a:xfrm>
            <a:off x="6197340" y="2872387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7" name="그래픽 13">
            <a:extLst>
              <a:ext uri="{FF2B5EF4-FFF2-40B4-BE49-F238E27FC236}">
                <a16:creationId xmlns:a16="http://schemas.microsoft.com/office/drawing/2014/main" id="{FDA5B834-4DF9-0FB3-C889-AE7E2953E2D2}"/>
              </a:ext>
            </a:extLst>
          </p:cNvPr>
          <p:cNvSpPr/>
          <p:nvPr/>
        </p:nvSpPr>
        <p:spPr>
          <a:xfrm>
            <a:off x="7420830" y="289851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8" name="그래픽 13">
            <a:extLst>
              <a:ext uri="{FF2B5EF4-FFF2-40B4-BE49-F238E27FC236}">
                <a16:creationId xmlns:a16="http://schemas.microsoft.com/office/drawing/2014/main" id="{FA5EF7A6-9453-6FD9-6A6D-5F78351C88FC}"/>
              </a:ext>
            </a:extLst>
          </p:cNvPr>
          <p:cNvSpPr/>
          <p:nvPr/>
        </p:nvSpPr>
        <p:spPr>
          <a:xfrm>
            <a:off x="8644320" y="290048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72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9" name="그래픽 13">
            <a:extLst>
              <a:ext uri="{FF2B5EF4-FFF2-40B4-BE49-F238E27FC236}">
                <a16:creationId xmlns:a16="http://schemas.microsoft.com/office/drawing/2014/main" id="{E7A4F37C-A1F9-6C02-EA06-D732BE1E8237}"/>
              </a:ext>
            </a:extLst>
          </p:cNvPr>
          <p:cNvSpPr/>
          <p:nvPr/>
        </p:nvSpPr>
        <p:spPr>
          <a:xfrm>
            <a:off x="9867810" y="2904148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20" name="그래픽 13">
            <a:extLst>
              <a:ext uri="{FF2B5EF4-FFF2-40B4-BE49-F238E27FC236}">
                <a16:creationId xmlns:a16="http://schemas.microsoft.com/office/drawing/2014/main" id="{835D791E-CEA9-6FED-B1C5-FCC902787197}"/>
              </a:ext>
            </a:extLst>
          </p:cNvPr>
          <p:cNvSpPr/>
          <p:nvPr/>
        </p:nvSpPr>
        <p:spPr>
          <a:xfrm>
            <a:off x="11091300" y="288867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90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C06B621-1CF0-CD27-7A48-107A7D2C8E58}"/>
              </a:ext>
            </a:extLst>
          </p:cNvPr>
          <p:cNvGrpSpPr/>
          <p:nvPr/>
        </p:nvGrpSpPr>
        <p:grpSpPr>
          <a:xfrm>
            <a:off x="0" y="4186548"/>
            <a:ext cx="12192000" cy="299068"/>
            <a:chOff x="0" y="3655315"/>
            <a:chExt cx="12192000" cy="299068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1A8CE31-E377-CCBD-0994-3E207B0DDD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804656"/>
              <a:ext cx="12192000" cy="17115"/>
            </a:xfrm>
            <a:prstGeom prst="line">
              <a:avLst/>
            </a:prstGeom>
            <a:ln w="57150">
              <a:solidFill>
                <a:srgbClr val="715D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C04ECAE-ECFF-83B8-E9F2-F71B5DF58F6D}"/>
                </a:ext>
              </a:extLst>
            </p:cNvPr>
            <p:cNvSpPr/>
            <p:nvPr/>
          </p:nvSpPr>
          <p:spPr>
            <a:xfrm>
              <a:off x="1668915" y="3672042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1D5D385-6C32-019E-6C33-5DF738649419}"/>
                </a:ext>
              </a:extLst>
            </p:cNvPr>
            <p:cNvSpPr/>
            <p:nvPr/>
          </p:nvSpPr>
          <p:spPr>
            <a:xfrm>
              <a:off x="2886694" y="3663485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52CA95F-37B5-2BED-B790-D37953F6878A}"/>
                </a:ext>
              </a:extLst>
            </p:cNvPr>
            <p:cNvSpPr/>
            <p:nvPr/>
          </p:nvSpPr>
          <p:spPr>
            <a:xfrm>
              <a:off x="436716" y="3663487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993C84C-03BB-BC0B-3C2C-AE24F5145C1E}"/>
                </a:ext>
              </a:extLst>
            </p:cNvPr>
            <p:cNvSpPr/>
            <p:nvPr/>
          </p:nvSpPr>
          <p:spPr>
            <a:xfrm>
              <a:off x="4118893" y="3663182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D390564-2D01-CB9C-556E-E0F288A8B9E7}"/>
                </a:ext>
              </a:extLst>
            </p:cNvPr>
            <p:cNvSpPr/>
            <p:nvPr/>
          </p:nvSpPr>
          <p:spPr>
            <a:xfrm>
              <a:off x="5351377" y="3663181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D799D2A-36B1-8019-238E-8FF8CC5B50E0}"/>
                </a:ext>
              </a:extLst>
            </p:cNvPr>
            <p:cNvSpPr/>
            <p:nvPr/>
          </p:nvSpPr>
          <p:spPr>
            <a:xfrm>
              <a:off x="6559877" y="3672041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03CBD4D-BCE8-4B9A-975F-7701444ED3C0}"/>
                </a:ext>
              </a:extLst>
            </p:cNvPr>
            <p:cNvSpPr/>
            <p:nvPr/>
          </p:nvSpPr>
          <p:spPr>
            <a:xfrm>
              <a:off x="7786365" y="3672040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86505E1-2700-7CA7-F5B4-3DB3CE890AFA}"/>
                </a:ext>
              </a:extLst>
            </p:cNvPr>
            <p:cNvSpPr/>
            <p:nvPr/>
          </p:nvSpPr>
          <p:spPr>
            <a:xfrm>
              <a:off x="9003859" y="3663180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48850ED-D9DD-F93F-CEEB-B28122732C6A}"/>
                </a:ext>
              </a:extLst>
            </p:cNvPr>
            <p:cNvSpPr/>
            <p:nvPr/>
          </p:nvSpPr>
          <p:spPr>
            <a:xfrm>
              <a:off x="10233345" y="3663182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91C2374-E6D1-0CD8-FA41-67237955371D}"/>
                </a:ext>
              </a:extLst>
            </p:cNvPr>
            <p:cNvSpPr/>
            <p:nvPr/>
          </p:nvSpPr>
          <p:spPr>
            <a:xfrm>
              <a:off x="11462831" y="3655315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Itim"/>
              </a:endParaRPr>
            </a:p>
          </p:txBody>
        </p:sp>
      </p:grpSp>
      <p:sp>
        <p:nvSpPr>
          <p:cNvPr id="34" name="그래픽 13">
            <a:extLst>
              <a:ext uri="{FF2B5EF4-FFF2-40B4-BE49-F238E27FC236}">
                <a16:creationId xmlns:a16="http://schemas.microsoft.com/office/drawing/2014/main" id="{A646BF2B-C0AB-65C8-60AA-DB1D50D3E375}"/>
              </a:ext>
            </a:extLst>
          </p:cNvPr>
          <p:cNvSpPr/>
          <p:nvPr/>
        </p:nvSpPr>
        <p:spPr>
          <a:xfrm>
            <a:off x="3750360" y="2878729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36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35" name="그래픽 13">
            <a:extLst>
              <a:ext uri="{FF2B5EF4-FFF2-40B4-BE49-F238E27FC236}">
                <a16:creationId xmlns:a16="http://schemas.microsoft.com/office/drawing/2014/main" id="{0790AB4E-8C69-BF01-F6A9-2253EEFD6352}"/>
              </a:ext>
            </a:extLst>
          </p:cNvPr>
          <p:cNvSpPr/>
          <p:nvPr/>
        </p:nvSpPr>
        <p:spPr>
          <a:xfrm>
            <a:off x="6197340" y="2872387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54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36" name="그래픽 13">
            <a:extLst>
              <a:ext uri="{FF2B5EF4-FFF2-40B4-BE49-F238E27FC236}">
                <a16:creationId xmlns:a16="http://schemas.microsoft.com/office/drawing/2014/main" id="{D2B8057D-FD4F-A560-9AC0-4C02FDFA3A0D}"/>
              </a:ext>
            </a:extLst>
          </p:cNvPr>
          <p:cNvSpPr/>
          <p:nvPr/>
        </p:nvSpPr>
        <p:spPr>
          <a:xfrm>
            <a:off x="7420830" y="289851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63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37" name="그래픽 13">
            <a:extLst>
              <a:ext uri="{FF2B5EF4-FFF2-40B4-BE49-F238E27FC236}">
                <a16:creationId xmlns:a16="http://schemas.microsoft.com/office/drawing/2014/main" id="{8F232B41-D319-7B84-8466-B4DB31C6B17F}"/>
              </a:ext>
            </a:extLst>
          </p:cNvPr>
          <p:cNvSpPr/>
          <p:nvPr/>
        </p:nvSpPr>
        <p:spPr>
          <a:xfrm>
            <a:off x="9867810" y="290693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81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8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E9E71-5F1E-0834-43B8-FC4B5E216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15293F-DA4A-F7D5-2CD9-8AE0AEE494C4}"/>
              </a:ext>
            </a:extLst>
          </p:cNvPr>
          <p:cNvSpPr/>
          <p:nvPr/>
        </p:nvSpPr>
        <p:spPr>
          <a:xfrm>
            <a:off x="308610" y="182880"/>
            <a:ext cx="11567160" cy="6355080"/>
          </a:xfrm>
          <a:prstGeom prst="roundRect">
            <a:avLst>
              <a:gd name="adj" fmla="val 74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그래픽 13">
            <a:extLst>
              <a:ext uri="{FF2B5EF4-FFF2-40B4-BE49-F238E27FC236}">
                <a16:creationId xmlns:a16="http://schemas.microsoft.com/office/drawing/2014/main" id="{54E4C7E9-E153-0A3F-6E6C-ECC5159BDEEE}"/>
              </a:ext>
            </a:extLst>
          </p:cNvPr>
          <p:cNvSpPr/>
          <p:nvPr/>
        </p:nvSpPr>
        <p:spPr>
          <a:xfrm>
            <a:off x="79890" y="289851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90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" name="그래픽 13">
            <a:extLst>
              <a:ext uri="{FF2B5EF4-FFF2-40B4-BE49-F238E27FC236}">
                <a16:creationId xmlns:a16="http://schemas.microsoft.com/office/drawing/2014/main" id="{1605392A-1D98-ADC2-376F-B72FE7244314}"/>
              </a:ext>
            </a:extLst>
          </p:cNvPr>
          <p:cNvSpPr/>
          <p:nvPr/>
        </p:nvSpPr>
        <p:spPr>
          <a:xfrm>
            <a:off x="1303380" y="288867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81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DA9772-6B1D-3BDF-1932-20597F5BB41D}"/>
              </a:ext>
            </a:extLst>
          </p:cNvPr>
          <p:cNvSpPr txBox="1"/>
          <p:nvPr/>
        </p:nvSpPr>
        <p:spPr>
          <a:xfrm>
            <a:off x="2526870" y="705759"/>
            <a:ext cx="68326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3200" b="0">
                <a:latin typeface="+mj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Nêu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ko-K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các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ko-K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số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ko-K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còn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ko-K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VF Typewriterhand" panose="02000603000000000000" pitchFamily="2" charset="0"/>
                <a:ea typeface="UVF Typewriterhand" panose="02000603000000000000" pitchFamily="2" charset="0"/>
                <a:cs typeface="Arial" panose="020B0604020202020204" pitchFamily="34" charset="0"/>
              </a:rPr>
              <a:t>thiếu</a:t>
            </a:r>
            <a:endParaRPr kumimoji="0" lang="ko-KR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VF Typewriterhand" panose="02000603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FCE8EF0-F1EB-8D2B-F795-C4AC66BEBA0F}"/>
              </a:ext>
            </a:extLst>
          </p:cNvPr>
          <p:cNvGrpSpPr/>
          <p:nvPr/>
        </p:nvGrpSpPr>
        <p:grpSpPr>
          <a:xfrm>
            <a:off x="1360560" y="266163"/>
            <a:ext cx="1707640" cy="1746615"/>
            <a:chOff x="1360560" y="266163"/>
            <a:chExt cx="1707640" cy="1746615"/>
          </a:xfrm>
        </p:grpSpPr>
        <p:pic>
          <p:nvPicPr>
            <p:cNvPr id="23" name="그림 18">
              <a:extLst>
                <a:ext uri="{FF2B5EF4-FFF2-40B4-BE49-F238E27FC236}">
                  <a16:creationId xmlns:a16="http://schemas.microsoft.com/office/drawing/2014/main" id="{60A9368E-948D-C7F6-53AB-BFB7C1BC5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0560" y="322101"/>
              <a:ext cx="1707640" cy="169067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052F4D4-5390-0071-A707-F244CBE7D995}"/>
                </a:ext>
              </a:extLst>
            </p:cNvPr>
            <p:cNvSpPr txBox="1"/>
            <p:nvPr/>
          </p:nvSpPr>
          <p:spPr>
            <a:xfrm rot="21207738">
              <a:off x="1696635" y="266163"/>
              <a:ext cx="11715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1" i="0" u="none" strike="noStrike" kern="1200" cap="none" spc="0" normalizeH="0" baseline="0" noProof="0" dirty="0">
                  <a:ln w="3175">
                    <a:solidFill>
                      <a:prstClr val="white"/>
                    </a:solidFill>
                    <a:prstDash val="sysDash"/>
                  </a:ln>
                  <a:solidFill>
                    <a:srgbClr val="C00000"/>
                  </a:solidFill>
                  <a:effectLst/>
                  <a:uLnTx/>
                  <a:uFillTx/>
                  <a:latin typeface="SVN-Berkshire Swash" panose="02040603050506020204" pitchFamily="18" charset="0"/>
                  <a:cs typeface="+mn-cs"/>
                </a:rPr>
                <a:t>1</a:t>
              </a:r>
            </a:p>
          </p:txBody>
        </p:sp>
      </p:grpSp>
      <p:sp>
        <p:nvSpPr>
          <p:cNvPr id="39" name="그래픽 13">
            <a:extLst>
              <a:ext uri="{FF2B5EF4-FFF2-40B4-BE49-F238E27FC236}">
                <a16:creationId xmlns:a16="http://schemas.microsoft.com/office/drawing/2014/main" id="{6239387D-2F32-F6E2-D6D2-6A84661AE37B}"/>
              </a:ext>
            </a:extLst>
          </p:cNvPr>
          <p:cNvSpPr/>
          <p:nvPr/>
        </p:nvSpPr>
        <p:spPr>
          <a:xfrm>
            <a:off x="2526870" y="2883156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72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0" name="그래픽 13">
            <a:extLst>
              <a:ext uri="{FF2B5EF4-FFF2-40B4-BE49-F238E27FC236}">
                <a16:creationId xmlns:a16="http://schemas.microsoft.com/office/drawing/2014/main" id="{90484FBC-3306-632B-4816-011CB1C03DD2}"/>
              </a:ext>
            </a:extLst>
          </p:cNvPr>
          <p:cNvSpPr/>
          <p:nvPr/>
        </p:nvSpPr>
        <p:spPr>
          <a:xfrm>
            <a:off x="3750360" y="288046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1" name="그래픽 13">
            <a:extLst>
              <a:ext uri="{FF2B5EF4-FFF2-40B4-BE49-F238E27FC236}">
                <a16:creationId xmlns:a16="http://schemas.microsoft.com/office/drawing/2014/main" id="{2CF7A23F-27AA-1326-5EE8-842204B91640}"/>
              </a:ext>
            </a:extLst>
          </p:cNvPr>
          <p:cNvSpPr/>
          <p:nvPr/>
        </p:nvSpPr>
        <p:spPr>
          <a:xfrm>
            <a:off x="6197340" y="287820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45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2" name="그래픽 13">
            <a:extLst>
              <a:ext uri="{FF2B5EF4-FFF2-40B4-BE49-F238E27FC236}">
                <a16:creationId xmlns:a16="http://schemas.microsoft.com/office/drawing/2014/main" id="{E02DE282-9C51-A5A3-D2B1-5DBE64973464}"/>
              </a:ext>
            </a:extLst>
          </p:cNvPr>
          <p:cNvSpPr/>
          <p:nvPr/>
        </p:nvSpPr>
        <p:spPr>
          <a:xfrm>
            <a:off x="4973850" y="2878729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3" name="그래픽 13">
            <a:extLst>
              <a:ext uri="{FF2B5EF4-FFF2-40B4-BE49-F238E27FC236}">
                <a16:creationId xmlns:a16="http://schemas.microsoft.com/office/drawing/2014/main" id="{3D44ADFD-3058-7C65-A385-3B7CCDEDA34A}"/>
              </a:ext>
            </a:extLst>
          </p:cNvPr>
          <p:cNvSpPr/>
          <p:nvPr/>
        </p:nvSpPr>
        <p:spPr>
          <a:xfrm>
            <a:off x="7420830" y="289851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4" name="그래픽 13">
            <a:extLst>
              <a:ext uri="{FF2B5EF4-FFF2-40B4-BE49-F238E27FC236}">
                <a16:creationId xmlns:a16="http://schemas.microsoft.com/office/drawing/2014/main" id="{B03180C3-5BDE-B244-7B3D-9811027C8C48}"/>
              </a:ext>
            </a:extLst>
          </p:cNvPr>
          <p:cNvSpPr/>
          <p:nvPr/>
        </p:nvSpPr>
        <p:spPr>
          <a:xfrm>
            <a:off x="8644320" y="290048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27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5" name="그래픽 13">
            <a:extLst>
              <a:ext uri="{FF2B5EF4-FFF2-40B4-BE49-F238E27FC236}">
                <a16:creationId xmlns:a16="http://schemas.microsoft.com/office/drawing/2014/main" id="{A33E3745-278F-3401-FD94-B6D3D661A61D}"/>
              </a:ext>
            </a:extLst>
          </p:cNvPr>
          <p:cNvSpPr/>
          <p:nvPr/>
        </p:nvSpPr>
        <p:spPr>
          <a:xfrm>
            <a:off x="9867810" y="2904148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?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46" name="그래픽 13">
            <a:extLst>
              <a:ext uri="{FF2B5EF4-FFF2-40B4-BE49-F238E27FC236}">
                <a16:creationId xmlns:a16="http://schemas.microsoft.com/office/drawing/2014/main" id="{21AB55FD-8073-DAEF-BB9A-71ECC2677DB6}"/>
              </a:ext>
            </a:extLst>
          </p:cNvPr>
          <p:cNvSpPr/>
          <p:nvPr/>
        </p:nvSpPr>
        <p:spPr>
          <a:xfrm>
            <a:off x="11091300" y="288867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rgbClr val="00B0F0"/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9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685912C-15AD-A9E6-8ED8-514B3E84B670}"/>
              </a:ext>
            </a:extLst>
          </p:cNvPr>
          <p:cNvGrpSpPr/>
          <p:nvPr/>
        </p:nvGrpSpPr>
        <p:grpSpPr>
          <a:xfrm>
            <a:off x="0" y="4186548"/>
            <a:ext cx="12192000" cy="299068"/>
            <a:chOff x="0" y="3655315"/>
            <a:chExt cx="12192000" cy="299068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B5846CC-3D29-6A1B-897F-6B3C95BC6D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804656"/>
              <a:ext cx="12192000" cy="17115"/>
            </a:xfrm>
            <a:prstGeom prst="line">
              <a:avLst/>
            </a:prstGeom>
            <a:ln w="57150">
              <a:solidFill>
                <a:srgbClr val="715D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F0BD825-F9A5-45D0-F21E-6B4DBE6BABD1}"/>
                </a:ext>
              </a:extLst>
            </p:cNvPr>
            <p:cNvSpPr/>
            <p:nvPr/>
          </p:nvSpPr>
          <p:spPr>
            <a:xfrm>
              <a:off x="1668915" y="3672042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395CF60-1EA7-B7D3-7309-6C49D17C2E86}"/>
                </a:ext>
              </a:extLst>
            </p:cNvPr>
            <p:cNvSpPr/>
            <p:nvPr/>
          </p:nvSpPr>
          <p:spPr>
            <a:xfrm>
              <a:off x="2886694" y="3663485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150CCEA-8B3E-8171-19CD-E9C26D1F2DE6}"/>
                </a:ext>
              </a:extLst>
            </p:cNvPr>
            <p:cNvSpPr/>
            <p:nvPr/>
          </p:nvSpPr>
          <p:spPr>
            <a:xfrm>
              <a:off x="436716" y="3663487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4E33AE8-3C84-CBE7-AB80-837187369AC1}"/>
                </a:ext>
              </a:extLst>
            </p:cNvPr>
            <p:cNvSpPr/>
            <p:nvPr/>
          </p:nvSpPr>
          <p:spPr>
            <a:xfrm>
              <a:off x="4118893" y="3663182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8B11297-4811-FE00-39E1-DBABE3436F00}"/>
                </a:ext>
              </a:extLst>
            </p:cNvPr>
            <p:cNvSpPr/>
            <p:nvPr/>
          </p:nvSpPr>
          <p:spPr>
            <a:xfrm>
              <a:off x="5351377" y="3663181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0CEDD9A-105F-CA84-C5E7-A845F60B2B63}"/>
                </a:ext>
              </a:extLst>
            </p:cNvPr>
            <p:cNvSpPr/>
            <p:nvPr/>
          </p:nvSpPr>
          <p:spPr>
            <a:xfrm>
              <a:off x="6559877" y="3672041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2C268379-6F4F-696D-6E8E-9E15C6661FC0}"/>
                </a:ext>
              </a:extLst>
            </p:cNvPr>
            <p:cNvSpPr/>
            <p:nvPr/>
          </p:nvSpPr>
          <p:spPr>
            <a:xfrm>
              <a:off x="7786365" y="3672040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93861187-2268-B837-C313-B30CEAC6D1C4}"/>
                </a:ext>
              </a:extLst>
            </p:cNvPr>
            <p:cNvSpPr/>
            <p:nvPr/>
          </p:nvSpPr>
          <p:spPr>
            <a:xfrm>
              <a:off x="9003859" y="3663180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1EDDEED-A358-095A-6EE4-2745317090B4}"/>
                </a:ext>
              </a:extLst>
            </p:cNvPr>
            <p:cNvSpPr/>
            <p:nvPr/>
          </p:nvSpPr>
          <p:spPr>
            <a:xfrm>
              <a:off x="10233345" y="3663182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FBB430F7-BC55-6E35-87CD-9FE60F8350D4}"/>
                </a:ext>
              </a:extLst>
            </p:cNvPr>
            <p:cNvSpPr/>
            <p:nvPr/>
          </p:nvSpPr>
          <p:spPr>
            <a:xfrm>
              <a:off x="11462831" y="3655315"/>
              <a:ext cx="282341" cy="282341"/>
            </a:xfrm>
            <a:prstGeom prst="ellipse">
              <a:avLst/>
            </a:prstGeom>
            <a:solidFill>
              <a:srgbClr val="FEE0BC"/>
            </a:solidFill>
            <a:ln w="57150">
              <a:solidFill>
                <a:srgbClr val="715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Itim"/>
              </a:endParaRPr>
            </a:p>
          </p:txBody>
        </p:sp>
      </p:grpSp>
      <p:sp>
        <p:nvSpPr>
          <p:cNvPr id="59" name="그래픽 13">
            <a:extLst>
              <a:ext uri="{FF2B5EF4-FFF2-40B4-BE49-F238E27FC236}">
                <a16:creationId xmlns:a16="http://schemas.microsoft.com/office/drawing/2014/main" id="{0B87124C-930E-32EC-E723-2F7ACCC13A46}"/>
              </a:ext>
            </a:extLst>
          </p:cNvPr>
          <p:cNvSpPr/>
          <p:nvPr/>
        </p:nvSpPr>
        <p:spPr>
          <a:xfrm>
            <a:off x="3750360" y="2878729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63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60" name="그래픽 13">
            <a:extLst>
              <a:ext uri="{FF2B5EF4-FFF2-40B4-BE49-F238E27FC236}">
                <a16:creationId xmlns:a16="http://schemas.microsoft.com/office/drawing/2014/main" id="{9B9EF245-B346-CE23-05DE-24B0E4524D7D}"/>
              </a:ext>
            </a:extLst>
          </p:cNvPr>
          <p:cNvSpPr/>
          <p:nvPr/>
        </p:nvSpPr>
        <p:spPr>
          <a:xfrm>
            <a:off x="4973850" y="2884549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54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61" name="그래픽 13">
            <a:extLst>
              <a:ext uri="{FF2B5EF4-FFF2-40B4-BE49-F238E27FC236}">
                <a16:creationId xmlns:a16="http://schemas.microsoft.com/office/drawing/2014/main" id="{FE049DA4-E88F-98DD-E8D9-D824967424DE}"/>
              </a:ext>
            </a:extLst>
          </p:cNvPr>
          <p:cNvSpPr/>
          <p:nvPr/>
        </p:nvSpPr>
        <p:spPr>
          <a:xfrm>
            <a:off x="7420830" y="2898511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36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  <p:sp>
        <p:nvSpPr>
          <p:cNvPr id="62" name="그래픽 13">
            <a:extLst>
              <a:ext uri="{FF2B5EF4-FFF2-40B4-BE49-F238E27FC236}">
                <a16:creationId xmlns:a16="http://schemas.microsoft.com/office/drawing/2014/main" id="{55EF6D14-52DB-9E98-CF25-BB8DB49D8BAE}"/>
              </a:ext>
            </a:extLst>
          </p:cNvPr>
          <p:cNvSpPr/>
          <p:nvPr/>
        </p:nvSpPr>
        <p:spPr>
          <a:xfrm>
            <a:off x="9867810" y="2906933"/>
            <a:ext cx="1025402" cy="1118536"/>
          </a:xfrm>
          <a:custGeom>
            <a:avLst/>
            <a:gdLst>
              <a:gd name="connsiteX0" fmla="*/ 1773364 w 3543300"/>
              <a:gd name="connsiteY0" fmla="*/ 7144 h 4886325"/>
              <a:gd name="connsiteX1" fmla="*/ 7144 w 3543300"/>
              <a:gd name="connsiteY1" fmla="*/ 1773364 h 4886325"/>
              <a:gd name="connsiteX2" fmla="*/ 1654969 w 3543300"/>
              <a:gd name="connsiteY2" fmla="*/ 4831271 h 4886325"/>
              <a:gd name="connsiteX3" fmla="*/ 1891665 w 3543300"/>
              <a:gd name="connsiteY3" fmla="*/ 4831271 h 4886325"/>
              <a:gd name="connsiteX4" fmla="*/ 3539490 w 3543300"/>
              <a:gd name="connsiteY4" fmla="*/ 1773364 h 4886325"/>
              <a:gd name="connsiteX5" fmla="*/ 1773364 w 3543300"/>
              <a:gd name="connsiteY5" fmla="*/ 71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3300" h="4886325">
                <a:moveTo>
                  <a:pt x="1773364" y="7144"/>
                </a:moveTo>
                <a:cubicBezTo>
                  <a:pt x="799433" y="7144"/>
                  <a:pt x="7144" y="799433"/>
                  <a:pt x="7144" y="1773364"/>
                </a:cubicBezTo>
                <a:cubicBezTo>
                  <a:pt x="7144" y="2981992"/>
                  <a:pt x="1587722" y="4756309"/>
                  <a:pt x="1654969" y="4831271"/>
                </a:cubicBezTo>
                <a:cubicBezTo>
                  <a:pt x="1718215" y="4901660"/>
                  <a:pt x="1828514" y="4901565"/>
                  <a:pt x="1891665" y="4831271"/>
                </a:cubicBezTo>
                <a:cubicBezTo>
                  <a:pt x="1959007" y="4756309"/>
                  <a:pt x="3539490" y="2981992"/>
                  <a:pt x="3539490" y="1773364"/>
                </a:cubicBezTo>
                <a:cubicBezTo>
                  <a:pt x="3539490" y="799433"/>
                  <a:pt x="2747201" y="7144"/>
                  <a:pt x="1773364" y="71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350" cap="flat">
            <a:solidFill>
              <a:schemeClr val="tx1"/>
            </a:solidFill>
            <a:prstDash val="sysDash"/>
            <a:miter/>
          </a:ln>
          <a:effectLst/>
        </p:spPr>
        <p:txBody>
          <a:bodyPr tIns="182880" rtlCol="0" anchor="t" anchorCtr="0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18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5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2F92F-8E36-A405-52B3-C0D8B961F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F402B8F-2AFC-D7B3-FE36-877D4B291770}"/>
              </a:ext>
            </a:extLst>
          </p:cNvPr>
          <p:cNvSpPr/>
          <p:nvPr/>
        </p:nvSpPr>
        <p:spPr>
          <a:xfrm>
            <a:off x="308610" y="182880"/>
            <a:ext cx="11567160" cy="6355080"/>
          </a:xfrm>
          <a:prstGeom prst="roundRect">
            <a:avLst>
              <a:gd name="adj" fmla="val 74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4D9D44-2649-9346-448A-DFE52732C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81" y="2364247"/>
            <a:ext cx="10406774" cy="230448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A4EF34C-0B58-32A9-6887-657D32132E27}"/>
              </a:ext>
            </a:extLst>
          </p:cNvPr>
          <p:cNvGrpSpPr/>
          <p:nvPr/>
        </p:nvGrpSpPr>
        <p:grpSpPr>
          <a:xfrm>
            <a:off x="1342272" y="626558"/>
            <a:ext cx="1707640" cy="1822815"/>
            <a:chOff x="1360560" y="189963"/>
            <a:chExt cx="1707640" cy="1822815"/>
          </a:xfrm>
        </p:grpSpPr>
        <p:pic>
          <p:nvPicPr>
            <p:cNvPr id="7" name="그림 18">
              <a:extLst>
                <a:ext uri="{FF2B5EF4-FFF2-40B4-BE49-F238E27FC236}">
                  <a16:creationId xmlns:a16="http://schemas.microsoft.com/office/drawing/2014/main" id="{C9664B19-532B-8634-5ADB-7C6D3D8BF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0560" y="322101"/>
              <a:ext cx="1707640" cy="169067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49FD57-2144-C2F1-B39B-D9B0B825A717}"/>
                </a:ext>
              </a:extLst>
            </p:cNvPr>
            <p:cNvSpPr txBox="1"/>
            <p:nvPr/>
          </p:nvSpPr>
          <p:spPr>
            <a:xfrm rot="21207738">
              <a:off x="1628593" y="189963"/>
              <a:ext cx="11715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1" i="0" u="none" strike="noStrike" kern="1200" cap="none" spc="0" normalizeH="0" baseline="0" noProof="0" dirty="0">
                  <a:ln w="3175">
                    <a:solidFill>
                      <a:prstClr val="white"/>
                    </a:solidFill>
                    <a:prstDash val="sysDash"/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C055BBB-F778-7CB1-E3FD-DA9CBB839688}"/>
              </a:ext>
            </a:extLst>
          </p:cNvPr>
          <p:cNvSpPr txBox="1"/>
          <p:nvPr/>
        </p:nvSpPr>
        <p:spPr>
          <a:xfrm>
            <a:off x="2946678" y="1149815"/>
            <a:ext cx="201465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3200" b="0">
                <a:latin typeface="+mj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kumimoji="0" lang="en-US" altLang="ko-KR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ko-KR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F8DE12-D72F-558E-5B90-B25F67473BF0}"/>
              </a:ext>
            </a:extLst>
          </p:cNvPr>
          <p:cNvSpPr txBox="1"/>
          <p:nvPr/>
        </p:nvSpPr>
        <p:spPr>
          <a:xfrm>
            <a:off x="1489839" y="3547092"/>
            <a:ext cx="851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92FBB6-32A7-95AA-EAFC-1252FFB27C89}"/>
              </a:ext>
            </a:extLst>
          </p:cNvPr>
          <p:cNvSpPr txBox="1"/>
          <p:nvPr/>
        </p:nvSpPr>
        <p:spPr>
          <a:xfrm>
            <a:off x="5368400" y="3477989"/>
            <a:ext cx="851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F3BF11-0357-BEE6-BDCB-32F12BD8F27C}"/>
              </a:ext>
            </a:extLst>
          </p:cNvPr>
          <p:cNvSpPr txBox="1"/>
          <p:nvPr/>
        </p:nvSpPr>
        <p:spPr>
          <a:xfrm>
            <a:off x="9994426" y="3487913"/>
            <a:ext cx="851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1113FA-0401-8C82-9CC4-54D97E1574B5}"/>
              </a:ext>
            </a:extLst>
          </p:cNvPr>
          <p:cNvSpPr txBox="1"/>
          <p:nvPr/>
        </p:nvSpPr>
        <p:spPr>
          <a:xfrm>
            <a:off x="2823479" y="2837200"/>
            <a:ext cx="17469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</a:t>
            </a:r>
            <a:r>
              <a:rPr lang="en-US" sz="6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6CE7FE-6B9C-D942-CCC0-6767370F53C0}"/>
              </a:ext>
            </a:extLst>
          </p:cNvPr>
          <p:cNvSpPr txBox="1"/>
          <p:nvPr/>
        </p:nvSpPr>
        <p:spPr>
          <a:xfrm>
            <a:off x="7449505" y="2846596"/>
            <a:ext cx="17469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6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ADE2FC-7302-5761-7F9E-2ECEC85B9AF3}"/>
              </a:ext>
            </a:extLst>
          </p:cNvPr>
          <p:cNvSpPr txBox="1"/>
          <p:nvPr/>
        </p:nvSpPr>
        <p:spPr>
          <a:xfrm>
            <a:off x="5083105" y="3487913"/>
            <a:ext cx="1218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E6D4FC-D85B-18DC-FD67-1CDA3CED39B8}"/>
              </a:ext>
            </a:extLst>
          </p:cNvPr>
          <p:cNvSpPr txBox="1"/>
          <p:nvPr/>
        </p:nvSpPr>
        <p:spPr>
          <a:xfrm>
            <a:off x="10035100" y="3474140"/>
            <a:ext cx="851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6229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F36A96-8028-808F-8B54-D48C1DEBF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942" y="1472546"/>
            <a:ext cx="6409935" cy="58286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445671-800D-79EE-14F9-7C2B16BD492D}"/>
              </a:ext>
            </a:extLst>
          </p:cNvPr>
          <p:cNvSpPr txBox="1"/>
          <p:nvPr/>
        </p:nvSpPr>
        <p:spPr>
          <a:xfrm>
            <a:off x="5383869" y="1044366"/>
            <a:ext cx="6572779" cy="3342501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effectLst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3200" b="0">
                <a:latin typeface="+mj-lt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kumimoji="0" lang="en-US" altLang="ko-KR" sz="440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ko-KR" sz="440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bông</a:t>
            </a:r>
            <a:r>
              <a:rPr kumimoji="0" lang="en-US" altLang="ko-KR" sz="440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ko-KR" sz="440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hoa</a:t>
            </a:r>
            <a:r>
              <a:rPr kumimoji="0" lang="en-US" altLang="ko-KR" sz="440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ko-KR" sz="440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kumimoji="0" lang="en-US" altLang="ko-KR" sz="440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ko-KR" sz="440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gh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phép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	a) </a:t>
            </a:r>
            <a:r>
              <a:rPr kumimoji="0" lang="en-US" altLang="ko-KR" sz="440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Lớn</a:t>
            </a:r>
            <a:r>
              <a:rPr kumimoji="0" lang="en-US" altLang="ko-KR" sz="440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ko-KR" sz="440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kumimoji="0" lang="en-US" altLang="ko-KR" sz="440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10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400" baseline="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b) </a:t>
            </a:r>
            <a:r>
              <a:rPr lang="en-US" altLang="ko-KR" sz="4400" baseline="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Bé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ko-KR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lang="en-US" altLang="ko-KR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10</a:t>
            </a:r>
            <a:endParaRPr kumimoji="0" lang="ko-KR" altLang="en-US" sz="44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E69196-56CE-FA00-3DD4-74E150D475D9}"/>
              </a:ext>
            </a:extLst>
          </p:cNvPr>
          <p:cNvGrpSpPr/>
          <p:nvPr/>
        </p:nvGrpSpPr>
        <p:grpSpPr>
          <a:xfrm>
            <a:off x="-14518" y="2493366"/>
            <a:ext cx="2171917" cy="2273406"/>
            <a:chOff x="5468098" y="2209183"/>
            <a:chExt cx="1829083" cy="203980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9A1669D-3E1F-3256-9B81-FED1CBDD28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79" b="18000" l="1879" r="16364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" t="133" r="83382" b="81633"/>
            <a:stretch/>
          </p:blipFill>
          <p:spPr>
            <a:xfrm>
              <a:off x="5468098" y="2209183"/>
              <a:ext cx="1829083" cy="20398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205282A-E9BA-4C9B-4A1D-6398ABD0A448}"/>
                </a:ext>
              </a:extLst>
            </p:cNvPr>
            <p:cNvSpPr txBox="1"/>
            <p:nvPr/>
          </p:nvSpPr>
          <p:spPr>
            <a:xfrm>
              <a:off x="5630549" y="2898177"/>
              <a:ext cx="1618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54 : 9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C1F345-78C9-2584-685E-A126AE122200}"/>
              </a:ext>
            </a:extLst>
          </p:cNvPr>
          <p:cNvGrpSpPr/>
          <p:nvPr/>
        </p:nvGrpSpPr>
        <p:grpSpPr>
          <a:xfrm>
            <a:off x="586318" y="1400065"/>
            <a:ext cx="2299867" cy="2466365"/>
            <a:chOff x="5468098" y="2209183"/>
            <a:chExt cx="1829083" cy="203980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66792AA-8408-5C0D-7F55-601DC2A4C4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79" b="18000" l="1879" r="16364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" t="133" r="83382" b="81633"/>
            <a:stretch/>
          </p:blipFill>
          <p:spPr>
            <a:xfrm>
              <a:off x="5468098" y="2209183"/>
              <a:ext cx="1829083" cy="203980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961E83D-94EA-EC73-BE12-40931D284E55}"/>
                </a:ext>
              </a:extLst>
            </p:cNvPr>
            <p:cNvSpPr txBox="1"/>
            <p:nvPr/>
          </p:nvSpPr>
          <p:spPr>
            <a:xfrm>
              <a:off x="5630669" y="2936357"/>
              <a:ext cx="1618974" cy="58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45 : 9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2762D5-6ED2-F75E-C762-E301D489E118}"/>
              </a:ext>
            </a:extLst>
          </p:cNvPr>
          <p:cNvGrpSpPr/>
          <p:nvPr/>
        </p:nvGrpSpPr>
        <p:grpSpPr>
          <a:xfrm>
            <a:off x="2114399" y="1342642"/>
            <a:ext cx="2299867" cy="2466365"/>
            <a:chOff x="5468098" y="2209183"/>
            <a:chExt cx="1829083" cy="203980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B44585B-FB7A-F7C6-4145-13F312B92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79" b="18000" l="1879" r="16364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" t="133" r="83382" b="81633"/>
            <a:stretch/>
          </p:blipFill>
          <p:spPr>
            <a:xfrm>
              <a:off x="5468098" y="2209183"/>
              <a:ext cx="1829083" cy="203980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53D5778-5BBD-B6E5-BB90-7D003B78E3F7}"/>
                </a:ext>
              </a:extLst>
            </p:cNvPr>
            <p:cNvSpPr txBox="1"/>
            <p:nvPr/>
          </p:nvSpPr>
          <p:spPr>
            <a:xfrm>
              <a:off x="5630669" y="2936357"/>
              <a:ext cx="1618974" cy="58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9 </a:t>
              </a:r>
              <a:r>
                <a:rPr lang="en-US" sz="32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</a:t>
              </a:r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 5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11FACC4-04BC-24EE-AAC1-FD5E7F3B6229}"/>
              </a:ext>
            </a:extLst>
          </p:cNvPr>
          <p:cNvGrpSpPr/>
          <p:nvPr/>
        </p:nvGrpSpPr>
        <p:grpSpPr>
          <a:xfrm>
            <a:off x="1602046" y="3095070"/>
            <a:ext cx="2299867" cy="2466365"/>
            <a:chOff x="5468098" y="2209183"/>
            <a:chExt cx="1829083" cy="203980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38F7833-FBCF-8617-AD15-F7310FD43B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79" b="18000" l="1879" r="16364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" t="133" r="83382" b="81633"/>
            <a:stretch/>
          </p:blipFill>
          <p:spPr>
            <a:xfrm>
              <a:off x="5468098" y="2209183"/>
              <a:ext cx="1829083" cy="203980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A6DA8F-B4E3-820D-4264-05A4ECE78ED1}"/>
                </a:ext>
              </a:extLst>
            </p:cNvPr>
            <p:cNvSpPr txBox="1"/>
            <p:nvPr/>
          </p:nvSpPr>
          <p:spPr>
            <a:xfrm>
              <a:off x="5630669" y="2936357"/>
              <a:ext cx="1618974" cy="58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9 </a:t>
              </a:r>
              <a:r>
                <a:rPr lang="en-US" sz="32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</a:t>
              </a:r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 2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A8793-ED41-6252-4E98-8305235D9507}"/>
              </a:ext>
            </a:extLst>
          </p:cNvPr>
          <p:cNvGrpSpPr/>
          <p:nvPr/>
        </p:nvGrpSpPr>
        <p:grpSpPr>
          <a:xfrm>
            <a:off x="3032366" y="2234517"/>
            <a:ext cx="2299867" cy="2466365"/>
            <a:chOff x="5468098" y="2209183"/>
            <a:chExt cx="1829083" cy="203980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905E5EB-EF7D-EEAC-3C7A-8C136AD55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79" b="18000" l="1879" r="16364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" t="133" r="83382" b="81633"/>
            <a:stretch/>
          </p:blipFill>
          <p:spPr>
            <a:xfrm>
              <a:off x="5468098" y="2209183"/>
              <a:ext cx="1829083" cy="203980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DD2984E-919D-A97B-D30F-1AC2B1C203BF}"/>
                </a:ext>
              </a:extLst>
            </p:cNvPr>
            <p:cNvSpPr txBox="1"/>
            <p:nvPr/>
          </p:nvSpPr>
          <p:spPr>
            <a:xfrm>
              <a:off x="5630669" y="2936357"/>
              <a:ext cx="1618974" cy="58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#9Slide05 SVNLobster" panose="02040603050506020204" pitchFamily="18" charset="0"/>
                  <a:ea typeface="UVF Typewriterhand" panose="02000603000000000000" pitchFamily="2" charset="0"/>
                </a:rPr>
                <a:t>90 : 9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BC864F3-7473-8EDC-7A5F-F21828B6A752}"/>
              </a:ext>
            </a:extLst>
          </p:cNvPr>
          <p:cNvGrpSpPr/>
          <p:nvPr/>
        </p:nvGrpSpPr>
        <p:grpSpPr>
          <a:xfrm>
            <a:off x="4268705" y="0"/>
            <a:ext cx="1707640" cy="1835175"/>
            <a:chOff x="1360560" y="177603"/>
            <a:chExt cx="1707640" cy="1835175"/>
          </a:xfrm>
        </p:grpSpPr>
        <p:pic>
          <p:nvPicPr>
            <p:cNvPr id="22" name="그림 18">
              <a:extLst>
                <a:ext uri="{FF2B5EF4-FFF2-40B4-BE49-F238E27FC236}">
                  <a16:creationId xmlns:a16="http://schemas.microsoft.com/office/drawing/2014/main" id="{7DF0F98B-0FC0-4FB3-D1AA-FD6620487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0560" y="322101"/>
              <a:ext cx="1707640" cy="169067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1AE589D-E03C-0E5F-2979-EEBD8DBDF349}"/>
                </a:ext>
              </a:extLst>
            </p:cNvPr>
            <p:cNvSpPr txBox="1"/>
            <p:nvPr/>
          </p:nvSpPr>
          <p:spPr>
            <a:xfrm rot="21207738">
              <a:off x="1640948" y="177603"/>
              <a:ext cx="11715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none" spc="0" normalizeH="0" baseline="0" noProof="0" dirty="0">
                  <a:ln w="3175">
                    <a:solidFill>
                      <a:prstClr val="white"/>
                    </a:solidFill>
                    <a:prstDash val="sysDash"/>
                  </a:ln>
                  <a:solidFill>
                    <a:srgbClr val="C00000"/>
                  </a:solidFill>
                  <a:effectLst/>
                  <a:uLnTx/>
                  <a:uFillTx/>
                  <a:latin typeface="SVN-Berkshire Swash" panose="02040603050506020204" pitchFamily="18" charset="0"/>
                  <a:cs typeface="+mn-cs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858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79E87E-4FB9-B715-AAC1-10BCC39C16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192177"/>
              </p:ext>
            </p:extLst>
          </p:nvPr>
        </p:nvGraphicFramePr>
        <p:xfrm>
          <a:off x="243840" y="1051560"/>
          <a:ext cx="6607792" cy="53797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607792">
                  <a:extLst>
                    <a:ext uri="{9D8B030D-6E8A-4147-A177-3AD203B41FA5}">
                      <a16:colId xmlns:a16="http://schemas.microsoft.com/office/drawing/2014/main" val="2459836241"/>
                    </a:ext>
                  </a:extLst>
                </a:gridCol>
              </a:tblGrid>
              <a:tr h="2689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68920"/>
                  </a:ext>
                </a:extLst>
              </a:tr>
              <a:tr h="2689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30785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694B49F1-1375-CC6C-4480-D5B11634B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334" y="1425653"/>
            <a:ext cx="6409935" cy="58286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45F623-6F8E-F148-6501-E0FB2A8E89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8137" y="2262209"/>
            <a:ext cx="2005104" cy="21540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7083CE-A45C-83BD-07FF-D502EA412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1883" y="1551560"/>
            <a:ext cx="1941962" cy="20806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4B3E89-11A5-F810-243F-4DEEDB6A86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6064" y="1844571"/>
            <a:ext cx="1510845" cy="1653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516CC6-8C16-8031-3642-A365BFBBA1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1648" y="2734056"/>
            <a:ext cx="1596605" cy="20188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59AF51-8235-2649-6F83-C46A5220B6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91487" y="3339221"/>
            <a:ext cx="1545548" cy="16603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353D29-87AF-B08B-E17B-A8A0B7B02B19}"/>
              </a:ext>
            </a:extLst>
          </p:cNvPr>
          <p:cNvSpPr txBox="1"/>
          <p:nvPr/>
        </p:nvSpPr>
        <p:spPr>
          <a:xfrm>
            <a:off x="66929" y="1373915"/>
            <a:ext cx="20290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ln>
                  <a:solidFill>
                    <a:schemeClr val="tx1"/>
                  </a:solidFill>
                  <a:prstDash val="sysDash"/>
                </a:ln>
                <a:solidFill>
                  <a:srgbClr val="FF33C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Lớn</a:t>
            </a:r>
            <a:r>
              <a:rPr lang="en-US" sz="4400" dirty="0">
                <a:ln>
                  <a:solidFill>
                    <a:schemeClr val="tx1"/>
                  </a:solidFill>
                  <a:prstDash val="sysDash"/>
                </a:ln>
                <a:solidFill>
                  <a:srgbClr val="FF33C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dirty="0" err="1">
                <a:ln>
                  <a:solidFill>
                    <a:schemeClr val="tx1"/>
                  </a:solidFill>
                  <a:prstDash val="sysDash"/>
                </a:ln>
                <a:solidFill>
                  <a:srgbClr val="FF33C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lang="en-US" sz="4400" dirty="0">
                <a:ln>
                  <a:solidFill>
                    <a:schemeClr val="tx1"/>
                  </a:solidFill>
                  <a:prstDash val="sysDash"/>
                </a:ln>
                <a:solidFill>
                  <a:srgbClr val="FF33C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4400" dirty="0">
                <a:ln>
                  <a:solidFill>
                    <a:schemeClr val="tx1"/>
                  </a:solidFill>
                  <a:prstDash val="sysDash"/>
                </a:ln>
                <a:solidFill>
                  <a:srgbClr val="FF33C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0D6961-03BF-B363-EF5F-8DFFEA7B2DC4}"/>
              </a:ext>
            </a:extLst>
          </p:cNvPr>
          <p:cNvSpPr txBox="1"/>
          <p:nvPr/>
        </p:nvSpPr>
        <p:spPr>
          <a:xfrm>
            <a:off x="69862" y="4025675"/>
            <a:ext cx="20290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ln>
                  <a:solidFill>
                    <a:schemeClr val="tx1"/>
                  </a:solidFill>
                  <a:prstDash val="sysDash"/>
                </a:ln>
                <a:solidFill>
                  <a:srgbClr val="CC99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Bé</a:t>
            </a:r>
            <a:endParaRPr lang="en-US" sz="4400" dirty="0">
              <a:ln>
                <a:solidFill>
                  <a:schemeClr val="tx1"/>
                </a:solidFill>
                <a:prstDash val="sysDash"/>
              </a:ln>
              <a:solidFill>
                <a:srgbClr val="CC99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4400" dirty="0" err="1">
                <a:ln>
                  <a:solidFill>
                    <a:schemeClr val="tx1"/>
                  </a:solidFill>
                  <a:prstDash val="sysDash"/>
                </a:ln>
                <a:solidFill>
                  <a:srgbClr val="CC99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lang="en-US" sz="4400" dirty="0">
                <a:ln>
                  <a:solidFill>
                    <a:schemeClr val="tx1"/>
                  </a:solidFill>
                  <a:prstDash val="sysDash"/>
                </a:ln>
                <a:solidFill>
                  <a:srgbClr val="CC99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4400" dirty="0">
                <a:ln>
                  <a:solidFill>
                    <a:schemeClr val="tx1"/>
                  </a:solidFill>
                  <a:prstDash val="sysDash"/>
                </a:ln>
                <a:solidFill>
                  <a:srgbClr val="CC99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2040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L -0.39505 0.4217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3" y="2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0.17929 0.2432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71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-0.53047 -0.013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3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0.30924 -0.2743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1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4AD12-C2FC-610A-253C-64747C141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D13FC9-2B6A-6EE7-0D63-795FE12E75CE}"/>
              </a:ext>
            </a:extLst>
          </p:cNvPr>
          <p:cNvSpPr/>
          <p:nvPr/>
        </p:nvSpPr>
        <p:spPr>
          <a:xfrm>
            <a:off x="308610" y="182880"/>
            <a:ext cx="11567160" cy="6355080"/>
          </a:xfrm>
          <a:prstGeom prst="roundRect">
            <a:avLst>
              <a:gd name="adj" fmla="val 74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ctangle: Rounded Corners 6">
            <a:extLst>
              <a:ext uri="{FF2B5EF4-FFF2-40B4-BE49-F238E27FC236}">
                <a16:creationId xmlns:a16="http://schemas.microsoft.com/office/drawing/2014/main" id="{33A819BF-BE7E-E102-E624-FE11C3BB9080}"/>
              </a:ext>
            </a:extLst>
          </p:cNvPr>
          <p:cNvSpPr/>
          <p:nvPr/>
        </p:nvSpPr>
        <p:spPr>
          <a:xfrm>
            <a:off x="1663500" y="1154306"/>
            <a:ext cx="9858739" cy="1404106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8100">
            <a:solidFill>
              <a:srgbClr val="715D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3600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7" name="Rounded Rectangle 11">
            <a:extLst>
              <a:ext uri="{FF2B5EF4-FFF2-40B4-BE49-F238E27FC236}">
                <a16:creationId xmlns:a16="http://schemas.microsoft.com/office/drawing/2014/main" id="{553099FC-F45A-39C7-732F-4E7067EDB8B6}"/>
              </a:ext>
            </a:extLst>
          </p:cNvPr>
          <p:cNvSpPr/>
          <p:nvPr/>
        </p:nvSpPr>
        <p:spPr>
          <a:xfrm>
            <a:off x="3160085" y="1890649"/>
            <a:ext cx="8026619" cy="551647"/>
          </a:xfrm>
          <a:prstGeom prst="roundRect">
            <a:avLst/>
          </a:prstGeom>
          <a:solidFill>
            <a:schemeClr val="bg2">
              <a:alpha val="7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12">
            <a:extLst>
              <a:ext uri="{FF2B5EF4-FFF2-40B4-BE49-F238E27FC236}">
                <a16:creationId xmlns:a16="http://schemas.microsoft.com/office/drawing/2014/main" id="{6CDF0866-EE2B-F76D-7F08-1D89521BE5BB}"/>
              </a:ext>
            </a:extLst>
          </p:cNvPr>
          <p:cNvSpPr/>
          <p:nvPr/>
        </p:nvSpPr>
        <p:spPr>
          <a:xfrm>
            <a:off x="2319163" y="1285976"/>
            <a:ext cx="7487777" cy="551647"/>
          </a:xfrm>
          <a:prstGeom prst="roundRect">
            <a:avLst/>
          </a:prstGeom>
          <a:solidFill>
            <a:srgbClr val="FF0000">
              <a:alpha val="6800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06621E6-F041-9EF8-E4B4-E1279B5162E9}"/>
              </a:ext>
            </a:extLst>
          </p:cNvPr>
          <p:cNvGrpSpPr/>
          <p:nvPr/>
        </p:nvGrpSpPr>
        <p:grpSpPr>
          <a:xfrm>
            <a:off x="695670" y="5083"/>
            <a:ext cx="1707640" cy="1835175"/>
            <a:chOff x="1360560" y="177603"/>
            <a:chExt cx="1707640" cy="1835175"/>
          </a:xfrm>
        </p:grpSpPr>
        <p:pic>
          <p:nvPicPr>
            <p:cNvPr id="60" name="그림 18">
              <a:extLst>
                <a:ext uri="{FF2B5EF4-FFF2-40B4-BE49-F238E27FC236}">
                  <a16:creationId xmlns:a16="http://schemas.microsoft.com/office/drawing/2014/main" id="{917F1053-AB0A-CAC4-385E-0101ACC78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0560" y="322101"/>
              <a:ext cx="1707640" cy="1690677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48D29E5-7233-EA2E-FB97-5191002C326A}"/>
                </a:ext>
              </a:extLst>
            </p:cNvPr>
            <p:cNvSpPr txBox="1"/>
            <p:nvPr/>
          </p:nvSpPr>
          <p:spPr>
            <a:xfrm rot="21207738">
              <a:off x="1640948" y="177603"/>
              <a:ext cx="11715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none" spc="0" normalizeH="0" baseline="0" noProof="0" dirty="0">
                  <a:ln w="3175">
                    <a:solidFill>
                      <a:prstClr val="white"/>
                    </a:solidFill>
                    <a:prstDash val="sysDash"/>
                  </a:ln>
                  <a:solidFill>
                    <a:srgbClr val="C00000"/>
                  </a:solidFill>
                  <a:effectLst/>
                  <a:uLnTx/>
                  <a:uFillTx/>
                  <a:latin typeface="SVN-Berkshire Swash" panose="02040603050506020204" pitchFamily="18" charset="0"/>
                  <a:cs typeface="+mn-cs"/>
                </a:rPr>
                <a:t>4</a:t>
              </a: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3F7027F2-1E77-B9C9-F286-74626AF1A7AB}"/>
              </a:ext>
            </a:extLst>
          </p:cNvPr>
          <p:cNvSpPr txBox="1"/>
          <p:nvPr/>
        </p:nvSpPr>
        <p:spPr>
          <a:xfrm>
            <a:off x="2317614" y="1214419"/>
            <a:ext cx="9279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Chia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đều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45 </a:t>
            </a:r>
            <a:r>
              <a:rPr lang="en-US" sz="3600" b="1" i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mắm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9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can.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mỗi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can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bao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nhiêu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lít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mắm</a:t>
            </a:r>
            <a:r>
              <a:rPr lang="en-US" sz="3600" b="1" dirty="0">
                <a:latin typeface="UVF Aria Pro" panose="02000000000000000000" pitchFamily="50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3" name="Rectangle: Rounded Corners 5">
            <a:extLst>
              <a:ext uri="{FF2B5EF4-FFF2-40B4-BE49-F238E27FC236}">
                <a16:creationId xmlns:a16="http://schemas.microsoft.com/office/drawing/2014/main" id="{F2946D8C-464F-7405-8982-9BCF886FE620}"/>
              </a:ext>
            </a:extLst>
          </p:cNvPr>
          <p:cNvSpPr/>
          <p:nvPr/>
        </p:nvSpPr>
        <p:spPr>
          <a:xfrm>
            <a:off x="7194623" y="2621200"/>
            <a:ext cx="2248733" cy="576449"/>
          </a:xfrm>
          <a:prstGeom prst="roundRect">
            <a:avLst>
              <a:gd name="adj" fmla="val 50000"/>
            </a:avLst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ctr">
              <a:defRPr/>
            </a:pPr>
            <a:r>
              <a:rPr lang="en-US" sz="3600" u="sng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600" u="sng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u="sng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3600" u="sng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64" name="Rectangle: Rounded Corners 6">
            <a:extLst>
              <a:ext uri="{FF2B5EF4-FFF2-40B4-BE49-F238E27FC236}">
                <a16:creationId xmlns:a16="http://schemas.microsoft.com/office/drawing/2014/main" id="{DDD9C57B-6A1B-4DEF-9FAD-E69AA149DEFA}"/>
              </a:ext>
            </a:extLst>
          </p:cNvPr>
          <p:cNvSpPr/>
          <p:nvPr/>
        </p:nvSpPr>
        <p:spPr>
          <a:xfrm>
            <a:off x="371127" y="2537877"/>
            <a:ext cx="2914688" cy="659772"/>
          </a:xfrm>
          <a:prstGeom prst="roundRect">
            <a:avLst>
              <a:gd name="adj" fmla="val 50000"/>
            </a:avLst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i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Tóm</a:t>
            </a:r>
            <a:r>
              <a:rPr lang="en-US" sz="3600" i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i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tắt</a:t>
            </a:r>
            <a:r>
              <a:rPr lang="en-US" sz="3600" i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AF5B761-9803-82EF-4E4E-49452BDD6D12}"/>
              </a:ext>
            </a:extLst>
          </p:cNvPr>
          <p:cNvSpPr txBox="1"/>
          <p:nvPr/>
        </p:nvSpPr>
        <p:spPr>
          <a:xfrm>
            <a:off x="5174327" y="3339388"/>
            <a:ext cx="59594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can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lít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mắm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66" name="Rectangle: Rounded Corners 6">
            <a:extLst>
              <a:ext uri="{FF2B5EF4-FFF2-40B4-BE49-F238E27FC236}">
                <a16:creationId xmlns:a16="http://schemas.microsoft.com/office/drawing/2014/main" id="{CBB855C4-D186-2983-1253-D7A36F8B28AB}"/>
              </a:ext>
            </a:extLst>
          </p:cNvPr>
          <p:cNvSpPr/>
          <p:nvPr/>
        </p:nvSpPr>
        <p:spPr>
          <a:xfrm>
            <a:off x="-10682" y="3203905"/>
            <a:ext cx="4473711" cy="321758"/>
          </a:xfrm>
          <a:prstGeom prst="roundRect">
            <a:avLst>
              <a:gd name="adj" fmla="val 50000"/>
            </a:avLst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i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</a:p>
          <a:p>
            <a:pPr lvl="0" algn="ctr">
              <a:defRPr/>
            </a:pP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 can : 45 </a:t>
            </a:r>
            <a:r>
              <a:rPr lang="en-US" sz="3200" i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mắm</a:t>
            </a:r>
            <a:endParaRPr lang="en-US" sz="3200" dirty="0">
              <a:solidFill>
                <a:srgbClr val="7030A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BBE41FE-15A3-9B3A-4F70-2D7659604202}"/>
              </a:ext>
            </a:extLst>
          </p:cNvPr>
          <p:cNvSpPr/>
          <p:nvPr/>
        </p:nvSpPr>
        <p:spPr>
          <a:xfrm>
            <a:off x="213669" y="4052320"/>
            <a:ext cx="4049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 can : … </a:t>
            </a:r>
            <a:r>
              <a:rPr lang="en-US" sz="3200" i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mắm</a:t>
            </a:r>
            <a:r>
              <a:rPr lang="en-US" sz="320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68" name="Rectangle: Rounded Corners 5">
            <a:extLst>
              <a:ext uri="{FF2B5EF4-FFF2-40B4-BE49-F238E27FC236}">
                <a16:creationId xmlns:a16="http://schemas.microsoft.com/office/drawing/2014/main" id="{A1983CF1-999F-8682-B42D-61FF65FD462F}"/>
              </a:ext>
            </a:extLst>
          </p:cNvPr>
          <p:cNvSpPr/>
          <p:nvPr/>
        </p:nvSpPr>
        <p:spPr>
          <a:xfrm>
            <a:off x="4971088" y="3322892"/>
            <a:ext cx="6695801" cy="576449"/>
          </a:xfrm>
          <a:prstGeom prst="roundRect">
            <a:avLst>
              <a:gd name="adj" fmla="val 50000"/>
            </a:avLst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ctr">
              <a:defRPr/>
            </a:pP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lít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mắm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can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69" name="Rectangle: Rounded Corners 5">
            <a:extLst>
              <a:ext uri="{FF2B5EF4-FFF2-40B4-BE49-F238E27FC236}">
                <a16:creationId xmlns:a16="http://schemas.microsoft.com/office/drawing/2014/main" id="{BAED6374-DE10-A5D7-4C21-5DAFE2521A8D}"/>
              </a:ext>
            </a:extLst>
          </p:cNvPr>
          <p:cNvSpPr/>
          <p:nvPr/>
        </p:nvSpPr>
        <p:spPr>
          <a:xfrm>
            <a:off x="4390210" y="4045243"/>
            <a:ext cx="6695801" cy="576449"/>
          </a:xfrm>
          <a:prstGeom prst="roundRect">
            <a:avLst>
              <a:gd name="adj" fmla="val 50000"/>
            </a:avLst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ctr">
              <a:defRPr/>
            </a:pP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45 : 9 = 5 ( </a:t>
            </a:r>
            <a:r>
              <a:rPr lang="en-US" sz="3600" i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sp>
        <p:nvSpPr>
          <p:cNvPr id="70" name="Rectangle: Rounded Corners 5">
            <a:extLst>
              <a:ext uri="{FF2B5EF4-FFF2-40B4-BE49-F238E27FC236}">
                <a16:creationId xmlns:a16="http://schemas.microsoft.com/office/drawing/2014/main" id="{B759D491-710B-C340-DDF4-7C69B2283302}"/>
              </a:ext>
            </a:extLst>
          </p:cNvPr>
          <p:cNvSpPr/>
          <p:nvPr/>
        </p:nvSpPr>
        <p:spPr>
          <a:xfrm>
            <a:off x="5174327" y="4767594"/>
            <a:ext cx="6695801" cy="576449"/>
          </a:xfrm>
          <a:prstGeom prst="roundRect">
            <a:avLst>
              <a:gd name="adj" fmla="val 50000"/>
            </a:avLst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ctr">
              <a:defRPr/>
            </a:pP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5 </a:t>
            </a:r>
            <a:r>
              <a:rPr lang="en-US" sz="3600" i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31479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7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220</Words>
  <Application>Microsoft Office PowerPoint</Application>
  <PresentationFormat>Widescreen</PresentationFormat>
  <Paragraphs>73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#9Slide05 SVNLobster</vt:lpstr>
      <vt:lpstr>Arial</vt:lpstr>
      <vt:lpstr>Calibri</vt:lpstr>
      <vt:lpstr>Cambria</vt:lpstr>
      <vt:lpstr>Montserrat Light</vt:lpstr>
      <vt:lpstr>SVN-Berkshire Swash</vt:lpstr>
      <vt:lpstr>UVF Aria Pro</vt:lpstr>
      <vt:lpstr>UVF Typewriterhand</vt:lpstr>
      <vt:lpstr>Office 主题</vt:lpstr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HUONG</cp:lastModifiedBy>
  <cp:revision>52</cp:revision>
  <dcterms:created xsi:type="dcterms:W3CDTF">2022-06-30T07:31:29Z</dcterms:created>
  <dcterms:modified xsi:type="dcterms:W3CDTF">2025-10-07T10:25:38Z</dcterms:modified>
</cp:coreProperties>
</file>