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99" r:id="rId3"/>
    <p:sldMasterId id="2147483717" r:id="rId4"/>
    <p:sldMasterId id="2147483729" r:id="rId5"/>
    <p:sldMasterId id="2147483741" r:id="rId6"/>
  </p:sldMasterIdLst>
  <p:notesMasterIdLst>
    <p:notesMasterId r:id="rId34"/>
  </p:notesMasterIdLst>
  <p:sldIdLst>
    <p:sldId id="291" r:id="rId7"/>
    <p:sldId id="275" r:id="rId8"/>
    <p:sldId id="277" r:id="rId9"/>
    <p:sldId id="294" r:id="rId10"/>
    <p:sldId id="324" r:id="rId11"/>
    <p:sldId id="334" r:id="rId12"/>
    <p:sldId id="335" r:id="rId13"/>
    <p:sldId id="337" r:id="rId14"/>
    <p:sldId id="336" r:id="rId15"/>
    <p:sldId id="338" r:id="rId16"/>
    <p:sldId id="339" r:id="rId17"/>
    <p:sldId id="340" r:id="rId18"/>
    <p:sldId id="341" r:id="rId19"/>
    <p:sldId id="342" r:id="rId20"/>
    <p:sldId id="343" r:id="rId21"/>
    <p:sldId id="344" r:id="rId22"/>
    <p:sldId id="345" r:id="rId23"/>
    <p:sldId id="346" r:id="rId24"/>
    <p:sldId id="347" r:id="rId25"/>
    <p:sldId id="348" r:id="rId26"/>
    <p:sldId id="273" r:id="rId27"/>
    <p:sldId id="349" r:id="rId28"/>
    <p:sldId id="286" r:id="rId29"/>
    <p:sldId id="276" r:id="rId30"/>
    <p:sldId id="350" r:id="rId31"/>
    <p:sldId id="351" r:id="rId32"/>
    <p:sldId id="29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41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2F6FCC-97D8-4051-A40F-417230175740}" type="datetimeFigureOut">
              <a:rPr lang="en-US" smtClean="0"/>
              <a:t>1/18/2025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7F9C39-5C3A-4C82-BF64-54FB3956A1DC}" type="slidenum">
              <a:rPr lang="en-US" smtClean="0"/>
              <a:t>‹#›</a:t>
            </a:fld>
            <a:endParaRPr lang="en-US"/>
          </a:p>
        </p:txBody>
      </p:sp>
    </p:spTree>
    <p:extLst>
      <p:ext uri="{BB962C8B-B14F-4D97-AF65-F5344CB8AC3E}">
        <p14:creationId xmlns:p14="http://schemas.microsoft.com/office/powerpoint/2010/main" val="378902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95A67-2869-4D78-A886-AF0B81BA4D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099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8508422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5986366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7058325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6459148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401050" y="1905000"/>
            <a:ext cx="2552700" cy="3028950"/>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99863796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68432" y="1871003"/>
            <a:ext cx="3635924" cy="4471743"/>
          </a:xfrm>
          <a:custGeom>
            <a:avLst/>
            <a:gdLst>
              <a:gd name="connsiteX0" fmla="*/ 0 w 3635829"/>
              <a:gd name="connsiteY0" fmla="*/ 0 h 4471743"/>
              <a:gd name="connsiteX1" fmla="*/ 3635829 w 3635829"/>
              <a:gd name="connsiteY1" fmla="*/ 0 h 4471743"/>
              <a:gd name="connsiteX2" fmla="*/ 3635829 w 3635829"/>
              <a:gd name="connsiteY2" fmla="*/ 4471743 h 4471743"/>
              <a:gd name="connsiteX3" fmla="*/ 0 w 3635829"/>
              <a:gd name="connsiteY3" fmla="*/ 4471743 h 4471743"/>
            </a:gdLst>
            <a:ahLst/>
            <a:cxnLst>
              <a:cxn ang="0">
                <a:pos x="connsiteX0" y="connsiteY0"/>
              </a:cxn>
              <a:cxn ang="0">
                <a:pos x="connsiteX1" y="connsiteY1"/>
              </a:cxn>
              <a:cxn ang="0">
                <a:pos x="connsiteX2" y="connsiteY2"/>
              </a:cxn>
              <a:cxn ang="0">
                <a:pos x="connsiteX3" y="connsiteY3"/>
              </a:cxn>
            </a:cxnLst>
            <a:rect l="l" t="t" r="r" b="b"/>
            <a:pathLst>
              <a:path w="3635829" h="4471743">
                <a:moveTo>
                  <a:pt x="0" y="0"/>
                </a:moveTo>
                <a:lnTo>
                  <a:pt x="3635829" y="0"/>
                </a:lnTo>
                <a:lnTo>
                  <a:pt x="3635829" y="4471743"/>
                </a:lnTo>
                <a:lnTo>
                  <a:pt x="0" y="4471743"/>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4991233" y="667658"/>
            <a:ext cx="6032657" cy="2818492"/>
          </a:xfrm>
          <a:custGeom>
            <a:avLst/>
            <a:gdLst>
              <a:gd name="connsiteX0" fmla="*/ 0 w 6032499"/>
              <a:gd name="connsiteY0" fmla="*/ 0 h 2818492"/>
              <a:gd name="connsiteX1" fmla="*/ 6032499 w 6032499"/>
              <a:gd name="connsiteY1" fmla="*/ 0 h 2818492"/>
              <a:gd name="connsiteX2" fmla="*/ 6032499 w 6032499"/>
              <a:gd name="connsiteY2" fmla="*/ 2818492 h 2818492"/>
              <a:gd name="connsiteX3" fmla="*/ 0 w 6032499"/>
              <a:gd name="connsiteY3" fmla="*/ 2818492 h 2818492"/>
            </a:gdLst>
            <a:ahLst/>
            <a:cxnLst>
              <a:cxn ang="0">
                <a:pos x="connsiteX0" y="connsiteY0"/>
              </a:cxn>
              <a:cxn ang="0">
                <a:pos x="connsiteX1" y="connsiteY1"/>
              </a:cxn>
              <a:cxn ang="0">
                <a:pos x="connsiteX2" y="connsiteY2"/>
              </a:cxn>
              <a:cxn ang="0">
                <a:pos x="connsiteX3" y="connsiteY3"/>
              </a:cxn>
            </a:cxnLst>
            <a:rect l="l" t="t" r="r" b="b"/>
            <a:pathLst>
              <a:path w="6032499" h="2818492">
                <a:moveTo>
                  <a:pt x="0" y="0"/>
                </a:moveTo>
                <a:lnTo>
                  <a:pt x="6032499" y="0"/>
                </a:lnTo>
                <a:lnTo>
                  <a:pt x="6032499" y="2818492"/>
                </a:lnTo>
                <a:lnTo>
                  <a:pt x="0" y="2818492"/>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2"/>
          </p:nvPr>
        </p:nvSpPr>
        <p:spPr>
          <a:xfrm>
            <a:off x="6096159" y="3657605"/>
            <a:ext cx="4927729" cy="2685141"/>
          </a:xfrm>
          <a:custGeom>
            <a:avLst/>
            <a:gdLst>
              <a:gd name="connsiteX0" fmla="*/ 0 w 4927600"/>
              <a:gd name="connsiteY0" fmla="*/ 0 h 2685141"/>
              <a:gd name="connsiteX1" fmla="*/ 4927600 w 4927600"/>
              <a:gd name="connsiteY1" fmla="*/ 0 h 2685141"/>
              <a:gd name="connsiteX2" fmla="*/ 4927600 w 4927600"/>
              <a:gd name="connsiteY2" fmla="*/ 2685141 h 2685141"/>
              <a:gd name="connsiteX3" fmla="*/ 0 w 4927600"/>
              <a:gd name="connsiteY3" fmla="*/ 2685141 h 2685141"/>
            </a:gdLst>
            <a:ahLst/>
            <a:cxnLst>
              <a:cxn ang="0">
                <a:pos x="connsiteX0" y="connsiteY0"/>
              </a:cxn>
              <a:cxn ang="0">
                <a:pos x="connsiteX1" y="connsiteY1"/>
              </a:cxn>
              <a:cxn ang="0">
                <a:pos x="connsiteX2" y="connsiteY2"/>
              </a:cxn>
              <a:cxn ang="0">
                <a:pos x="connsiteX3" y="connsiteY3"/>
              </a:cxn>
            </a:cxnLst>
            <a:rect l="l" t="t" r="r" b="b"/>
            <a:pathLst>
              <a:path w="4927600" h="2685141">
                <a:moveTo>
                  <a:pt x="0" y="0"/>
                </a:moveTo>
                <a:lnTo>
                  <a:pt x="4927600" y="0"/>
                </a:lnTo>
                <a:lnTo>
                  <a:pt x="4927600" y="2685141"/>
                </a:lnTo>
                <a:lnTo>
                  <a:pt x="0" y="2685141"/>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59830566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562460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lvl1pPr>
              <a:defRPr sz="1000"/>
            </a:lvl1pPr>
          </a:lstStyle>
          <a:p>
            <a:endParaRPr lang="en-US"/>
          </a:p>
        </p:txBody>
      </p:sp>
    </p:spTree>
    <p:extLst>
      <p:ext uri="{BB962C8B-B14F-4D97-AF65-F5344CB8AC3E}">
        <p14:creationId xmlns:p14="http://schemas.microsoft.com/office/powerpoint/2010/main" val="193743172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Freeform: Shape 2"/>
          <p:cNvSpPr/>
          <p:nvPr userDrawn="1"/>
        </p:nvSpPr>
        <p:spPr>
          <a:xfrm>
            <a:off x="1" y="-176981"/>
            <a:ext cx="12191999" cy="4291740"/>
          </a:xfrm>
          <a:custGeom>
            <a:avLst/>
            <a:gdLst>
              <a:gd name="connsiteX0" fmla="*/ 0 w 12191999"/>
              <a:gd name="connsiteY0" fmla="*/ 0 h 4291740"/>
              <a:gd name="connsiteX1" fmla="*/ 12191999 w 12191999"/>
              <a:gd name="connsiteY1" fmla="*/ 0 h 4291740"/>
              <a:gd name="connsiteX2" fmla="*/ 12191999 w 12191999"/>
              <a:gd name="connsiteY2" fmla="*/ 1244082 h 4291740"/>
              <a:gd name="connsiteX3" fmla="*/ 12191998 w 12191999"/>
              <a:gd name="connsiteY3" fmla="*/ 1244082 h 4291740"/>
              <a:gd name="connsiteX4" fmla="*/ 12191998 w 12191999"/>
              <a:gd name="connsiteY4" fmla="*/ 3713545 h 4291740"/>
              <a:gd name="connsiteX5" fmla="*/ 9905998 w 12191999"/>
              <a:gd name="connsiteY5" fmla="*/ 4122524 h 4291740"/>
              <a:gd name="connsiteX6" fmla="*/ 9905998 w 12191999"/>
              <a:gd name="connsiteY6" fmla="*/ 4125232 h 4291740"/>
              <a:gd name="connsiteX7" fmla="*/ 9857087 w 12191999"/>
              <a:gd name="connsiteY7" fmla="*/ 4136195 h 4291740"/>
              <a:gd name="connsiteX8" fmla="*/ 9690569 w 12191999"/>
              <a:gd name="connsiteY8" fmla="*/ 4182739 h 4291740"/>
              <a:gd name="connsiteX9" fmla="*/ 8839877 w 12191999"/>
              <a:gd name="connsiteY9" fmla="*/ 4291723 h 4291740"/>
              <a:gd name="connsiteX10" fmla="*/ 8765196 w 12191999"/>
              <a:gd name="connsiteY10" fmla="*/ 4290006 h 4291740"/>
              <a:gd name="connsiteX11" fmla="*/ 8717158 w 12191999"/>
              <a:gd name="connsiteY11" fmla="*/ 4291490 h 4291740"/>
              <a:gd name="connsiteX12" fmla="*/ 7673594 w 12191999"/>
              <a:gd name="connsiteY12" fmla="*/ 4138313 h 4291740"/>
              <a:gd name="connsiteX13" fmla="*/ 7659974 w 12191999"/>
              <a:gd name="connsiteY13" fmla="*/ 4134175 h 4291740"/>
              <a:gd name="connsiteX14" fmla="*/ 7619998 w 12191999"/>
              <a:gd name="connsiteY14" fmla="*/ 4125232 h 4291740"/>
              <a:gd name="connsiteX15" fmla="*/ 7619998 w 12191999"/>
              <a:gd name="connsiteY15" fmla="*/ 4122032 h 4291740"/>
              <a:gd name="connsiteX16" fmla="*/ 7465547 w 12191999"/>
              <a:gd name="connsiteY16" fmla="*/ 4075115 h 4291740"/>
              <a:gd name="connsiteX17" fmla="*/ 5541753 w 12191999"/>
              <a:gd name="connsiteY17" fmla="*/ 3716264 h 4291740"/>
              <a:gd name="connsiteX18" fmla="*/ 5333999 w 12191999"/>
              <a:gd name="connsiteY18" fmla="*/ 3713545 h 4291740"/>
              <a:gd name="connsiteX19" fmla="*/ 5091621 w 12191999"/>
              <a:gd name="connsiteY19" fmla="*/ 3716264 h 4291740"/>
              <a:gd name="connsiteX20" fmla="*/ 235032 w 12191999"/>
              <a:gd name="connsiteY20" fmla="*/ 4170386 h 4291740"/>
              <a:gd name="connsiteX21" fmla="*/ 0 w 12191999"/>
              <a:gd name="connsiteY21" fmla="*/ 4125232 h 429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1999" h="4291740">
                <a:moveTo>
                  <a:pt x="0" y="0"/>
                </a:moveTo>
                <a:lnTo>
                  <a:pt x="12191999" y="0"/>
                </a:lnTo>
                <a:lnTo>
                  <a:pt x="12191999" y="1244082"/>
                </a:lnTo>
                <a:lnTo>
                  <a:pt x="12191998" y="1244082"/>
                </a:lnTo>
                <a:lnTo>
                  <a:pt x="12191998" y="3713545"/>
                </a:lnTo>
                <a:cubicBezTo>
                  <a:pt x="11048998" y="3713545"/>
                  <a:pt x="10477498" y="3951890"/>
                  <a:pt x="9905998" y="4122524"/>
                </a:cubicBezTo>
                <a:lnTo>
                  <a:pt x="9905998" y="4125232"/>
                </a:lnTo>
                <a:lnTo>
                  <a:pt x="9857087" y="4136195"/>
                </a:lnTo>
                <a:lnTo>
                  <a:pt x="9690569" y="4182739"/>
                </a:lnTo>
                <a:cubicBezTo>
                  <a:pt x="9436631" y="4247894"/>
                  <a:pt x="9169020" y="4292764"/>
                  <a:pt x="8839877" y="4291723"/>
                </a:cubicBezTo>
                <a:lnTo>
                  <a:pt x="8765196" y="4290006"/>
                </a:lnTo>
                <a:lnTo>
                  <a:pt x="8717158" y="4291490"/>
                </a:lnTo>
                <a:cubicBezTo>
                  <a:pt x="8302351" y="4296392"/>
                  <a:pt x="7985321" y="4228826"/>
                  <a:pt x="7673594" y="4138313"/>
                </a:cubicBezTo>
                <a:lnTo>
                  <a:pt x="7659974" y="4134175"/>
                </a:lnTo>
                <a:lnTo>
                  <a:pt x="7619998" y="4125232"/>
                </a:lnTo>
                <a:lnTo>
                  <a:pt x="7619998" y="4122032"/>
                </a:lnTo>
                <a:lnTo>
                  <a:pt x="7465547" y="4075115"/>
                </a:lnTo>
                <a:cubicBezTo>
                  <a:pt x="6977201" y="3922257"/>
                  <a:pt x="6451962" y="3740504"/>
                  <a:pt x="5541753" y="3716264"/>
                </a:cubicBezTo>
                <a:lnTo>
                  <a:pt x="5333999" y="3713545"/>
                </a:lnTo>
                <a:lnTo>
                  <a:pt x="5091621" y="3716264"/>
                </a:lnTo>
                <a:cubicBezTo>
                  <a:pt x="2740246" y="3769940"/>
                  <a:pt x="2590994" y="4595906"/>
                  <a:pt x="235032" y="4170386"/>
                </a:cubicBezTo>
                <a:lnTo>
                  <a:pt x="0" y="4125232"/>
                </a:lnTo>
                <a:close/>
              </a:path>
            </a:pathLst>
          </a:custGeom>
          <a:solidFill>
            <a:srgbClr val="9D4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7681" y="1156519"/>
            <a:ext cx="9199044" cy="5146631"/>
          </a:xfrm>
          <a:prstGeom prst="rect">
            <a:avLst/>
          </a:prstGeom>
        </p:spPr>
      </p:pic>
      <p:sp>
        <p:nvSpPr>
          <p:cNvPr id="8" name="Picture Placeholder 7"/>
          <p:cNvSpPr>
            <a:spLocks noGrp="1"/>
          </p:cNvSpPr>
          <p:nvPr>
            <p:ph type="pic" sz="quarter" idx="10"/>
          </p:nvPr>
        </p:nvSpPr>
        <p:spPr>
          <a:xfrm>
            <a:off x="4930140" y="1410612"/>
            <a:ext cx="5801591" cy="3627203"/>
          </a:xfrm>
          <a:custGeom>
            <a:avLst/>
            <a:gdLst>
              <a:gd name="connsiteX0" fmla="*/ 0 w 5778698"/>
              <a:gd name="connsiteY0" fmla="*/ 0 h 3627202"/>
              <a:gd name="connsiteX1" fmla="*/ 5778698 w 5778698"/>
              <a:gd name="connsiteY1" fmla="*/ 0 h 3627202"/>
              <a:gd name="connsiteX2" fmla="*/ 5778698 w 5778698"/>
              <a:gd name="connsiteY2" fmla="*/ 3627202 h 3627202"/>
              <a:gd name="connsiteX3" fmla="*/ 0 w 5778698"/>
              <a:gd name="connsiteY3" fmla="*/ 3627202 h 3627202"/>
            </a:gdLst>
            <a:ahLst/>
            <a:cxnLst>
              <a:cxn ang="0">
                <a:pos x="connsiteX0" y="connsiteY0"/>
              </a:cxn>
              <a:cxn ang="0">
                <a:pos x="connsiteX1" y="connsiteY1"/>
              </a:cxn>
              <a:cxn ang="0">
                <a:pos x="connsiteX2" y="connsiteY2"/>
              </a:cxn>
              <a:cxn ang="0">
                <a:pos x="connsiteX3" y="connsiteY3"/>
              </a:cxn>
            </a:cxnLst>
            <a:rect l="l" t="t" r="r" b="b"/>
            <a:pathLst>
              <a:path w="5778698" h="3627202">
                <a:moveTo>
                  <a:pt x="0" y="0"/>
                </a:moveTo>
                <a:lnTo>
                  <a:pt x="5778698" y="0"/>
                </a:lnTo>
                <a:lnTo>
                  <a:pt x="5778698" y="3627202"/>
                </a:lnTo>
                <a:lnTo>
                  <a:pt x="0" y="3627202"/>
                </a:lnTo>
                <a:close/>
              </a:path>
            </a:pathLst>
          </a:custGeom>
          <a:pattFill prst="ltUpDiag">
            <a:fgClr>
              <a:schemeClr val="bg1">
                <a:lumMod val="75000"/>
              </a:schemeClr>
            </a:fgClr>
            <a:bgClr>
              <a:schemeClr val="bg1">
                <a:lumMod val="95000"/>
              </a:schemeClr>
            </a:bgClr>
          </a:pattFill>
        </p:spPr>
        <p:txBody>
          <a:bodyPr wrap="square">
            <a:noAutofit/>
          </a:bodyPr>
          <a:lstStyle>
            <a:lvl1pPr>
              <a:defRPr lang="en-US" sz="1400" b="1" i="1" dirty="0"/>
            </a:lvl1pPr>
          </a:lstStyle>
          <a:p>
            <a:pPr marL="0" lvl="0" indent="0">
              <a:buNone/>
            </a:pPr>
            <a:endParaRPr lang="en-US" dirty="0"/>
          </a:p>
        </p:txBody>
      </p:sp>
    </p:spTree>
    <p:extLst>
      <p:ext uri="{BB962C8B-B14F-4D97-AF65-F5344CB8AC3E}">
        <p14:creationId xmlns:p14="http://schemas.microsoft.com/office/powerpoint/2010/main" val="269292773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图片占位符 5"/>
          <p:cNvSpPr>
            <a:spLocks noGrp="1"/>
          </p:cNvSpPr>
          <p:nvPr>
            <p:ph type="pic" sz="quarter" idx="10"/>
          </p:nvPr>
        </p:nvSpPr>
        <p:spPr>
          <a:xfrm>
            <a:off x="535808" y="449028"/>
            <a:ext cx="11120386" cy="5959944"/>
          </a:xfrm>
          <a:custGeom>
            <a:avLst/>
            <a:gdLst>
              <a:gd name="connsiteX0" fmla="*/ 0 w 11120386"/>
              <a:gd name="connsiteY0" fmla="*/ 0 h 5959944"/>
              <a:gd name="connsiteX1" fmla="*/ 11120386 w 11120386"/>
              <a:gd name="connsiteY1" fmla="*/ 0 h 5959944"/>
              <a:gd name="connsiteX2" fmla="*/ 11120386 w 11120386"/>
              <a:gd name="connsiteY2" fmla="*/ 5959944 h 5959944"/>
              <a:gd name="connsiteX3" fmla="*/ 0 w 11120386"/>
              <a:gd name="connsiteY3" fmla="*/ 5959944 h 5959944"/>
            </a:gdLst>
            <a:ahLst/>
            <a:cxnLst>
              <a:cxn ang="0">
                <a:pos x="connsiteX0" y="connsiteY0"/>
              </a:cxn>
              <a:cxn ang="0">
                <a:pos x="connsiteX1" y="connsiteY1"/>
              </a:cxn>
              <a:cxn ang="0">
                <a:pos x="connsiteX2" y="connsiteY2"/>
              </a:cxn>
              <a:cxn ang="0">
                <a:pos x="connsiteX3" y="connsiteY3"/>
              </a:cxn>
            </a:cxnLst>
            <a:rect l="l" t="t" r="r" b="b"/>
            <a:pathLst>
              <a:path w="11120386" h="5959944">
                <a:moveTo>
                  <a:pt x="0" y="0"/>
                </a:moveTo>
                <a:lnTo>
                  <a:pt x="11120386" y="0"/>
                </a:lnTo>
                <a:lnTo>
                  <a:pt x="11120386" y="5959944"/>
                </a:lnTo>
                <a:lnTo>
                  <a:pt x="0" y="5959944"/>
                </a:lnTo>
                <a:close/>
              </a:path>
            </a:pathLst>
          </a:custGeom>
          <a:solidFill>
            <a:schemeClr val="accent1"/>
          </a:solidFill>
          <a:effectLst>
            <a:outerShdw blurRad="241300" sx="102000" sy="102000" algn="ctr" rotWithShape="0">
              <a:prstClr val="black">
                <a:alpha val="40000"/>
              </a:prstClr>
            </a:outerShdw>
          </a:effectLst>
        </p:spPr>
        <p:txBody>
          <a:bodyPr wrap="square">
            <a:noAutofit/>
          </a:bodyPr>
          <a:lstStyle/>
          <a:p>
            <a:endParaRPr lang="zh-CN" altLang="en-US"/>
          </a:p>
        </p:txBody>
      </p:sp>
    </p:spTree>
    <p:extLst>
      <p:ext uri="{BB962C8B-B14F-4D97-AF65-F5344CB8AC3E}">
        <p14:creationId xmlns:p14="http://schemas.microsoft.com/office/powerpoint/2010/main" val="354734793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0"/>
            <a:ext cx="12191999" cy="6858000"/>
          </a:xfrm>
          <a:prstGeom prst="rect">
            <a:avLst/>
          </a:prstGeom>
        </p:spPr>
        <p:txBody>
          <a:bodyPr anchor="ctr"/>
          <a:lstStyle>
            <a:lvl1pPr>
              <a:defRPr sz="400"/>
            </a:lvl1pPr>
          </a:lstStyle>
          <a:p>
            <a:r>
              <a:rPr lang="en-US" dirty="0"/>
              <a:t>+</a:t>
            </a:r>
          </a:p>
        </p:txBody>
      </p:sp>
    </p:spTree>
    <p:extLst>
      <p:ext uri="{BB962C8B-B14F-4D97-AF65-F5344CB8AC3E}">
        <p14:creationId xmlns:p14="http://schemas.microsoft.com/office/powerpoint/2010/main" val="55372403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44031745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64588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2919758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152964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50692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296702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108605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002827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454429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688826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47587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5545509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0252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038089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9260170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009422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55535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21489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986720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84477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8556357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3716000"/>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3128222422"/>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4127826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600164"/>
          </a:xfrm>
          <a:prstGeom prst="rect">
            <a:avLst/>
          </a:prstGeom>
          <a:noFill/>
        </p:spPr>
        <p:txBody>
          <a:bodyPr wrap="square" rtlCol="0">
            <a:spAutoFit/>
          </a:bodyPr>
          <a:lstStyle/>
          <a:p>
            <a:pPr algn="ctr"/>
            <a:r>
              <a:rPr lang="en-US" sz="33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75559137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600164"/>
          </a:xfrm>
          <a:prstGeom prst="rect">
            <a:avLst/>
          </a:prstGeom>
          <a:noFill/>
        </p:spPr>
        <p:txBody>
          <a:bodyPr wrap="square" rtlCol="0">
            <a:spAutoFit/>
          </a:bodyPr>
          <a:lstStyle/>
          <a:p>
            <a:pPr algn="ctr"/>
            <a:r>
              <a:rPr lang="en-US" sz="33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351045942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600164"/>
          </a:xfrm>
          <a:prstGeom prst="rect">
            <a:avLst/>
          </a:prstGeom>
          <a:noFill/>
        </p:spPr>
        <p:txBody>
          <a:bodyPr wrap="square" rtlCol="0">
            <a:spAutoFit/>
          </a:bodyPr>
          <a:lstStyle/>
          <a:p>
            <a:pPr algn="ctr"/>
            <a:r>
              <a:rPr lang="en-US" sz="33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951716898"/>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600164"/>
          </a:xfrm>
          <a:prstGeom prst="rect">
            <a:avLst/>
          </a:prstGeom>
          <a:noFill/>
        </p:spPr>
        <p:txBody>
          <a:bodyPr wrap="square" rtlCol="0">
            <a:spAutoFit/>
          </a:bodyPr>
          <a:lstStyle/>
          <a:p>
            <a:pPr algn="ctr"/>
            <a:r>
              <a:rPr lang="en-US" sz="33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3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92369790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93896599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47217840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9" name="Picture 8">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0" name="Picture 9">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3"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4"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5" name="Picture 14">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9" name="TextBox 18">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20" name="TextBox 19">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725255716"/>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11" name="Picture 10">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2" name="Picture 11">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3"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4"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5"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6"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7" name="Picture 16">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8" name="Picture 17">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9" name="Picture 18">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0" name="Picture 19">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21" name="TextBox 20">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22" name="TextBox 21">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339788424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7" name="Picture 6">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1"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2"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3" name="Picture 12">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4" name="Picture 13">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5" name="Picture 14">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6" name="Picture 15">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7" name="TextBox 16">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8" name="TextBox 17">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953573733"/>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6" name="Picture 5">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7" name="Picture 6">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8"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0"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1"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2" name="Picture 11">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6" name="TextBox 15">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7" name="TextBox 16">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62216740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4642559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9" name="Picture 8">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0" name="Picture 9">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3"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4"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5" name="Picture 14">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9" name="TextBox 18">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20" name="TextBox 19">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725392850"/>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9" name="Picture 8">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0" name="Picture 9">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3"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4"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5" name="Picture 14">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6" name="Picture 15">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7" name="Picture 16">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8" name="Picture 17">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9" name="TextBox 18">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20" name="TextBox 19">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90576964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107996799"/>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pic>
        <p:nvPicPr>
          <p:cNvPr id="7"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8" name="Picture 7">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9" name="Picture 8">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0"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12"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13"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14" name="Picture 13">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5" name="Picture 14">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6" name="Picture 15">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7" name="Picture 16">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9" name="TextBox 18">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736361677"/>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5828CA2E-7EEB-4EBE-9F49-9927E1A5EB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5828" y="3717194"/>
            <a:ext cx="2206171" cy="3140805"/>
          </a:xfrm>
          <a:prstGeom prst="rect">
            <a:avLst/>
          </a:prstGeom>
        </p:spPr>
      </p:pic>
      <p:pic>
        <p:nvPicPr>
          <p:cNvPr id="3" name="Picture 2">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4" name="Picture 3">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5" name="TextBox 3">
            <a:extLst>
              <a:ext uri="{FF2B5EF4-FFF2-40B4-BE49-F238E27FC236}">
                <a16:creationId xmlns:a16="http://schemas.microsoft.com/office/drawing/2014/main" id="{BC48E01D-3858-150A-7451-77ABBDDFA7A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8B132031-D388-092C-F1C0-DEBF109B9759}"/>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sp>
        <p:nvSpPr>
          <p:cNvPr id="7" name="Title 1">
            <a:extLst>
              <a:ext uri="{FF2B5EF4-FFF2-40B4-BE49-F238E27FC236}">
                <a16:creationId xmlns:a16="http://schemas.microsoft.com/office/drawing/2014/main" id="{D1DC3792-D57F-7D55-3BA2-EA8D9A2514D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Cảm Nguyễn</a:t>
            </a:r>
            <a:endParaRPr lang="en-US" sz="3200" b="0" dirty="0">
              <a:solidFill>
                <a:schemeClr val="accent6">
                  <a:lumMod val="50000"/>
                </a:schemeClr>
              </a:solidFill>
              <a:latin typeface="#9Slide07 Altus" pitchFamily="2" charset="0"/>
            </a:endParaRPr>
          </a:p>
        </p:txBody>
      </p:sp>
      <p:sp>
        <p:nvSpPr>
          <p:cNvPr id="8" name="Title 1">
            <a:extLst>
              <a:ext uri="{FF2B5EF4-FFF2-40B4-BE49-F238E27FC236}">
                <a16:creationId xmlns:a16="http://schemas.microsoft.com/office/drawing/2014/main" id="{2740FED3-FC80-7A7B-9302-81D0036CDDD3}"/>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9" name="Picture 8">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0" name="Picture 9">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1" name="Picture 10">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2" name="Picture 11">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3" name="TextBox 12">
            <a:extLst>
              <a:ext uri="{FF2B5EF4-FFF2-40B4-BE49-F238E27FC236}">
                <a16:creationId xmlns:a16="http://schemas.microsoft.com/office/drawing/2014/main" id="{277C53C1-4A2A-63B2-12DB-1918CE1C9DC5}"/>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9B81AB3A-4B73-34A7-30C2-40172405A949}"/>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050605809"/>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52"/>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381"/>
            </a:lvl1pPr>
            <a:lvl2pPr marL="453531" indent="0" algn="ctr">
              <a:buNone/>
              <a:defRPr sz="1984"/>
            </a:lvl2pPr>
            <a:lvl3pPr marL="907063" indent="0" algn="ctr">
              <a:buNone/>
              <a:defRPr sz="1785"/>
            </a:lvl3pPr>
            <a:lvl4pPr marL="1360593" indent="0" algn="ctr">
              <a:buNone/>
              <a:defRPr sz="1587"/>
            </a:lvl4pPr>
            <a:lvl5pPr marL="1814124" indent="0" algn="ctr">
              <a:buNone/>
              <a:defRPr sz="1587"/>
            </a:lvl5pPr>
            <a:lvl6pPr marL="2267655" indent="0" algn="ctr">
              <a:buNone/>
              <a:defRPr sz="1587"/>
            </a:lvl6pPr>
            <a:lvl7pPr marL="2721187" indent="0" algn="ctr">
              <a:buNone/>
              <a:defRPr sz="1587"/>
            </a:lvl7pPr>
            <a:lvl8pPr marL="3174718" indent="0" algn="ctr">
              <a:buNone/>
              <a:defRPr sz="1587"/>
            </a:lvl8pPr>
            <a:lvl9pPr marL="3628248" indent="0" algn="ctr">
              <a:buNone/>
              <a:defRPr sz="158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621402125"/>
      </p:ext>
    </p:extLst>
  </p:cSld>
  <p:clrMapOvr>
    <a:masterClrMapping/>
  </p:clrMapOvr>
  <p:transition spd="slow">
    <p:wip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804241598"/>
      </p:ext>
    </p:extLst>
  </p:cSld>
  <p:clrMapOvr>
    <a:masterClrMapping/>
  </p:clrMapOvr>
  <p:transition spd="slow">
    <p:wip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5952"/>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381">
                <a:solidFill>
                  <a:schemeClr val="tx1">
                    <a:tint val="75000"/>
                  </a:schemeClr>
                </a:solidFill>
              </a:defRPr>
            </a:lvl1pPr>
            <a:lvl2pPr marL="453531" indent="0">
              <a:buNone/>
              <a:defRPr sz="1984">
                <a:solidFill>
                  <a:schemeClr val="tx1">
                    <a:tint val="75000"/>
                  </a:schemeClr>
                </a:solidFill>
              </a:defRPr>
            </a:lvl2pPr>
            <a:lvl3pPr marL="907063" indent="0">
              <a:buNone/>
              <a:defRPr sz="1785">
                <a:solidFill>
                  <a:schemeClr val="tx1">
                    <a:tint val="75000"/>
                  </a:schemeClr>
                </a:solidFill>
              </a:defRPr>
            </a:lvl3pPr>
            <a:lvl4pPr marL="1360593" indent="0">
              <a:buNone/>
              <a:defRPr sz="1587">
                <a:solidFill>
                  <a:schemeClr val="tx1">
                    <a:tint val="75000"/>
                  </a:schemeClr>
                </a:solidFill>
              </a:defRPr>
            </a:lvl4pPr>
            <a:lvl5pPr marL="1814124" indent="0">
              <a:buNone/>
              <a:defRPr sz="1587">
                <a:solidFill>
                  <a:schemeClr val="tx1">
                    <a:tint val="75000"/>
                  </a:schemeClr>
                </a:solidFill>
              </a:defRPr>
            </a:lvl5pPr>
            <a:lvl6pPr marL="2267655" indent="0">
              <a:buNone/>
              <a:defRPr sz="1587">
                <a:solidFill>
                  <a:schemeClr val="tx1">
                    <a:tint val="75000"/>
                  </a:schemeClr>
                </a:solidFill>
              </a:defRPr>
            </a:lvl6pPr>
            <a:lvl7pPr marL="2721187" indent="0">
              <a:buNone/>
              <a:defRPr sz="1587">
                <a:solidFill>
                  <a:schemeClr val="tx1">
                    <a:tint val="75000"/>
                  </a:schemeClr>
                </a:solidFill>
              </a:defRPr>
            </a:lvl7pPr>
            <a:lvl8pPr marL="3174718" indent="0">
              <a:buNone/>
              <a:defRPr sz="1587">
                <a:solidFill>
                  <a:schemeClr val="tx1">
                    <a:tint val="75000"/>
                  </a:schemeClr>
                </a:solidFill>
              </a:defRPr>
            </a:lvl8pPr>
            <a:lvl9pPr marL="3628248" indent="0">
              <a:buNone/>
              <a:defRPr sz="158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8040E2-36BE-486F-A9B7-0B76B9FD3A34}" type="datetimeFigureOut">
              <a:rPr lang="en-US" smtClean="0"/>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59360787"/>
      </p:ext>
    </p:extLst>
  </p:cSld>
  <p:clrMapOvr>
    <a:masterClrMapping/>
  </p:clrMapOvr>
  <p:transition spd="slow">
    <p:wip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6"/>
            <a:ext cx="51816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6"/>
            <a:ext cx="51816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08040E2-36BE-486F-A9B7-0B76B9FD3A34}" type="datetimeFigureOut">
              <a:rPr lang="en-US" smtClean="0"/>
              <a:t>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363477555"/>
      </p:ext>
    </p:extLst>
  </p:cSld>
  <p:clrMapOvr>
    <a:masterClrMapping/>
  </p:clrMapOvr>
  <p:transition spd="slow">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4"/>
            <a:ext cx="5157787" cy="823912"/>
          </a:xfrm>
        </p:spPr>
        <p:txBody>
          <a:bodyPr anchor="b"/>
          <a:lstStyle>
            <a:lvl1pPr marL="0" indent="0">
              <a:buNone/>
              <a:defRPr sz="2381" b="1"/>
            </a:lvl1pPr>
            <a:lvl2pPr marL="453531" indent="0">
              <a:buNone/>
              <a:defRPr sz="1984" b="1"/>
            </a:lvl2pPr>
            <a:lvl3pPr marL="907063" indent="0">
              <a:buNone/>
              <a:defRPr sz="1785" b="1"/>
            </a:lvl3pPr>
            <a:lvl4pPr marL="1360593" indent="0">
              <a:buNone/>
              <a:defRPr sz="1587" b="1"/>
            </a:lvl4pPr>
            <a:lvl5pPr marL="1814124" indent="0">
              <a:buNone/>
              <a:defRPr sz="1587" b="1"/>
            </a:lvl5pPr>
            <a:lvl6pPr marL="2267655" indent="0">
              <a:buNone/>
              <a:defRPr sz="1587" b="1"/>
            </a:lvl6pPr>
            <a:lvl7pPr marL="2721187" indent="0">
              <a:buNone/>
              <a:defRPr sz="1587" b="1"/>
            </a:lvl7pPr>
            <a:lvl8pPr marL="3174718" indent="0">
              <a:buNone/>
              <a:defRPr sz="1587" b="1"/>
            </a:lvl8pPr>
            <a:lvl9pPr marL="3628248" indent="0">
              <a:buNone/>
              <a:defRPr sz="1587" b="1"/>
            </a:lvl9pPr>
          </a:lstStyle>
          <a:p>
            <a:pPr lvl="0"/>
            <a:r>
              <a:rPr lang="en-US"/>
              <a:t>Click to edit Master text styles</a:t>
            </a:r>
          </a:p>
        </p:txBody>
      </p:sp>
      <p:sp>
        <p:nvSpPr>
          <p:cNvPr id="4" name="Content Placeholder 3"/>
          <p:cNvSpPr>
            <a:spLocks noGrp="1"/>
          </p:cNvSpPr>
          <p:nvPr>
            <p:ph sz="half" idx="2"/>
          </p:nvPr>
        </p:nvSpPr>
        <p:spPr>
          <a:xfrm>
            <a:off x="839789" y="250507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4"/>
            <a:ext cx="5183188" cy="823912"/>
          </a:xfrm>
        </p:spPr>
        <p:txBody>
          <a:bodyPr anchor="b"/>
          <a:lstStyle>
            <a:lvl1pPr marL="0" indent="0">
              <a:buNone/>
              <a:defRPr sz="2381" b="1"/>
            </a:lvl1pPr>
            <a:lvl2pPr marL="453531" indent="0">
              <a:buNone/>
              <a:defRPr sz="1984" b="1"/>
            </a:lvl2pPr>
            <a:lvl3pPr marL="907063" indent="0">
              <a:buNone/>
              <a:defRPr sz="1785" b="1"/>
            </a:lvl3pPr>
            <a:lvl4pPr marL="1360593" indent="0">
              <a:buNone/>
              <a:defRPr sz="1587" b="1"/>
            </a:lvl4pPr>
            <a:lvl5pPr marL="1814124" indent="0">
              <a:buNone/>
              <a:defRPr sz="1587" b="1"/>
            </a:lvl5pPr>
            <a:lvl6pPr marL="2267655" indent="0">
              <a:buNone/>
              <a:defRPr sz="1587" b="1"/>
            </a:lvl6pPr>
            <a:lvl7pPr marL="2721187" indent="0">
              <a:buNone/>
              <a:defRPr sz="1587" b="1"/>
            </a:lvl7pPr>
            <a:lvl8pPr marL="3174718" indent="0">
              <a:buNone/>
              <a:defRPr sz="1587" b="1"/>
            </a:lvl8pPr>
            <a:lvl9pPr marL="3628248" indent="0">
              <a:buNone/>
              <a:defRPr sz="1587" b="1"/>
            </a:lvl9pPr>
          </a:lstStyle>
          <a:p>
            <a:pPr lvl="0"/>
            <a:r>
              <a:rPr lang="en-US"/>
              <a:t>Click to edit Master text styles</a:t>
            </a:r>
          </a:p>
        </p:txBody>
      </p:sp>
      <p:sp>
        <p:nvSpPr>
          <p:cNvPr id="6" name="Content Placeholder 5"/>
          <p:cNvSpPr>
            <a:spLocks noGrp="1"/>
          </p:cNvSpPr>
          <p:nvPr>
            <p:ph sz="quarter" idx="4"/>
          </p:nvPr>
        </p:nvSpPr>
        <p:spPr>
          <a:xfrm>
            <a:off x="6172202" y="250507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08040E2-36BE-486F-A9B7-0B76B9FD3A34}" type="datetimeFigureOut">
              <a:rPr lang="en-US" smtClean="0"/>
              <a:t>1/18/2025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546859166"/>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1"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71"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2025/1/18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01360621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08040E2-36BE-486F-A9B7-0B76B9FD3A34}" type="datetimeFigureOut">
              <a:rPr lang="en-US" smtClean="0"/>
              <a:t>1/18/2025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39728634"/>
      </p:ext>
    </p:extLst>
  </p:cSld>
  <p:clrMapOvr>
    <a:masterClrMapping/>
  </p:clrMapOvr>
  <p:transition spd="slow">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8040E2-36BE-486F-A9B7-0B76B9FD3A34}" type="datetimeFigureOut">
              <a:rPr lang="en-US" smtClean="0"/>
              <a:t>1/18/2025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168842292"/>
      </p:ext>
    </p:extLst>
  </p:cSld>
  <p:clrMapOvr>
    <a:masterClrMapping/>
  </p:clrMapOvr>
  <p:transition spd="slow">
    <p:wip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5"/>
            </a:lvl1pPr>
          </a:lstStyle>
          <a:p>
            <a:r>
              <a:rPr lang="en-US"/>
              <a:t>Click to edit Master title style</a:t>
            </a:r>
            <a:endParaRPr lang="en-US" dirty="0"/>
          </a:p>
        </p:txBody>
      </p:sp>
      <p:sp>
        <p:nvSpPr>
          <p:cNvPr id="3" name="Content Placeholder 2"/>
          <p:cNvSpPr>
            <a:spLocks noGrp="1"/>
          </p:cNvSpPr>
          <p:nvPr>
            <p:ph idx="1"/>
          </p:nvPr>
        </p:nvSpPr>
        <p:spPr>
          <a:xfrm>
            <a:off x="5183188" y="987428"/>
            <a:ext cx="6172200" cy="4873625"/>
          </a:xfrm>
        </p:spPr>
        <p:txBody>
          <a:bodyPr/>
          <a:lstStyle>
            <a:lvl1pPr>
              <a:defRPr sz="3175"/>
            </a:lvl1pPr>
            <a:lvl2pPr>
              <a:defRPr sz="2777"/>
            </a:lvl2pPr>
            <a:lvl3pPr>
              <a:defRPr sz="2381"/>
            </a:lvl3pPr>
            <a:lvl4pPr>
              <a:defRPr sz="1984"/>
            </a:lvl4pPr>
            <a:lvl5pPr>
              <a:defRPr sz="1984"/>
            </a:lvl5pPr>
            <a:lvl6pPr>
              <a:defRPr sz="1984"/>
            </a:lvl6pPr>
            <a:lvl7pPr>
              <a:defRPr sz="1984"/>
            </a:lvl7pPr>
            <a:lvl8pPr>
              <a:defRPr sz="1984"/>
            </a:lvl8pPr>
            <a:lvl9pPr>
              <a:defRPr sz="198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587"/>
            </a:lvl1pPr>
            <a:lvl2pPr marL="453531" indent="0">
              <a:buNone/>
              <a:defRPr sz="1389"/>
            </a:lvl2pPr>
            <a:lvl3pPr marL="907063" indent="0">
              <a:buNone/>
              <a:defRPr sz="1191"/>
            </a:lvl3pPr>
            <a:lvl4pPr marL="1360593" indent="0">
              <a:buNone/>
              <a:defRPr sz="992"/>
            </a:lvl4pPr>
            <a:lvl5pPr marL="1814124" indent="0">
              <a:buNone/>
              <a:defRPr sz="992"/>
            </a:lvl5pPr>
            <a:lvl6pPr marL="2267655" indent="0">
              <a:buNone/>
              <a:defRPr sz="992"/>
            </a:lvl6pPr>
            <a:lvl7pPr marL="2721187" indent="0">
              <a:buNone/>
              <a:defRPr sz="992"/>
            </a:lvl7pPr>
            <a:lvl8pPr marL="3174718" indent="0">
              <a:buNone/>
              <a:defRPr sz="992"/>
            </a:lvl8pPr>
            <a:lvl9pPr marL="3628248"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2218520"/>
      </p:ext>
    </p:extLst>
  </p:cSld>
  <p:clrMapOvr>
    <a:masterClrMapping/>
  </p:clrMapOvr>
  <p:transition spd="slow">
    <p:wip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5"/>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8"/>
            <a:ext cx="6172200" cy="4873625"/>
          </a:xfrm>
        </p:spPr>
        <p:txBody>
          <a:bodyPr anchor="t"/>
          <a:lstStyle>
            <a:lvl1pPr marL="0" indent="0">
              <a:buNone/>
              <a:defRPr sz="3175"/>
            </a:lvl1pPr>
            <a:lvl2pPr marL="453531" indent="0">
              <a:buNone/>
              <a:defRPr sz="2777"/>
            </a:lvl2pPr>
            <a:lvl3pPr marL="907063" indent="0">
              <a:buNone/>
              <a:defRPr sz="2381"/>
            </a:lvl3pPr>
            <a:lvl4pPr marL="1360593" indent="0">
              <a:buNone/>
              <a:defRPr sz="1984"/>
            </a:lvl4pPr>
            <a:lvl5pPr marL="1814124" indent="0">
              <a:buNone/>
              <a:defRPr sz="1984"/>
            </a:lvl5pPr>
            <a:lvl6pPr marL="2267655" indent="0">
              <a:buNone/>
              <a:defRPr sz="1984"/>
            </a:lvl6pPr>
            <a:lvl7pPr marL="2721187" indent="0">
              <a:buNone/>
              <a:defRPr sz="1984"/>
            </a:lvl7pPr>
            <a:lvl8pPr marL="3174718" indent="0">
              <a:buNone/>
              <a:defRPr sz="1984"/>
            </a:lvl8pPr>
            <a:lvl9pPr marL="3628248" indent="0">
              <a:buNone/>
              <a:defRPr sz="1984"/>
            </a:lvl9pPr>
          </a:lstStyle>
          <a:p>
            <a:r>
              <a:rPr lang="en-US"/>
              <a:t>Click icon to add picture</a:t>
            </a:r>
            <a:endParaRPr lang="en-US" dirty="0"/>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587"/>
            </a:lvl1pPr>
            <a:lvl2pPr marL="453531" indent="0">
              <a:buNone/>
              <a:defRPr sz="1389"/>
            </a:lvl2pPr>
            <a:lvl3pPr marL="907063" indent="0">
              <a:buNone/>
              <a:defRPr sz="1191"/>
            </a:lvl3pPr>
            <a:lvl4pPr marL="1360593" indent="0">
              <a:buNone/>
              <a:defRPr sz="992"/>
            </a:lvl4pPr>
            <a:lvl5pPr marL="1814124" indent="0">
              <a:buNone/>
              <a:defRPr sz="992"/>
            </a:lvl5pPr>
            <a:lvl6pPr marL="2267655" indent="0">
              <a:buNone/>
              <a:defRPr sz="992"/>
            </a:lvl6pPr>
            <a:lvl7pPr marL="2721187" indent="0">
              <a:buNone/>
              <a:defRPr sz="992"/>
            </a:lvl7pPr>
            <a:lvl8pPr marL="3174718" indent="0">
              <a:buNone/>
              <a:defRPr sz="992"/>
            </a:lvl8pPr>
            <a:lvl9pPr marL="3628248"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410774174"/>
      </p:ext>
    </p:extLst>
  </p:cSld>
  <p:clrMapOvr>
    <a:masterClrMapping/>
  </p:clrMapOvr>
  <p:transition spd="slow">
    <p:wip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572664055"/>
      </p:ext>
    </p:extLst>
  </p:cSld>
  <p:clrMapOvr>
    <a:masterClrMapping/>
  </p:clrMapOvr>
  <p:transition spd="slow">
    <p:wip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6"/>
            <a:ext cx="2628900" cy="581183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6"/>
            <a:ext cx="7734300"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4186126223"/>
      </p:ext>
    </p:extLst>
  </p:cSld>
  <p:clrMapOvr>
    <a:masterClrMapping/>
  </p:clrMapOvr>
  <p:transition spd="slow">
    <p:wip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p:txBody>
          <a:bodyPr/>
          <a:lstStyle/>
          <a:p>
            <a:fld id="{659B6798-5A7D-4ABA-B6F6-C3AF8A02BD1E}" type="datetimeFigureOut">
              <a:rPr lang="en-US" smtClean="0"/>
              <a:t>1/18/2025</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8644492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p:txBody>
          <a:bodyPr/>
          <a:lstStyle/>
          <a:p>
            <a:fld id="{659B6798-5A7D-4ABA-B6F6-C3AF8A02BD1E}" type="datetimeFigureOut">
              <a:rPr lang="en-US" smtClean="0"/>
              <a:t>1/18/2025</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3148772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p:txBody>
          <a:bodyPr/>
          <a:lstStyle/>
          <a:p>
            <a:fld id="{659B6798-5A7D-4ABA-B6F6-C3AF8A02BD1E}" type="datetimeFigureOut">
              <a:rPr lang="en-US" smtClean="0"/>
              <a:t>1/18/2025</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6882093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p:txBody>
          <a:bodyPr/>
          <a:lstStyle/>
          <a:p>
            <a:fld id="{659B6798-5A7D-4ABA-B6F6-C3AF8A02BD1E}" type="datetimeFigureOut">
              <a:rPr lang="en-US" smtClean="0"/>
              <a:t>1/18/2025</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242065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2025/1/18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6785146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p:txBody>
          <a:bodyPr/>
          <a:lstStyle/>
          <a:p>
            <a:fld id="{659B6798-5A7D-4ABA-B6F6-C3AF8A02BD1E}" type="datetimeFigureOut">
              <a:rPr lang="en-US" smtClean="0"/>
              <a:t>1/18/2025</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8567171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p:txBody>
          <a:bodyPr/>
          <a:lstStyle/>
          <a:p>
            <a:fld id="{659B6798-5A7D-4ABA-B6F6-C3AF8A02BD1E}" type="datetimeFigureOut">
              <a:rPr lang="en-US" smtClean="0"/>
              <a:t>1/18/2025</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7544909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p:txBody>
          <a:bodyPr/>
          <a:lstStyle/>
          <a:p>
            <a:fld id="{659B6798-5A7D-4ABA-B6F6-C3AF8A02BD1E}" type="datetimeFigureOut">
              <a:rPr lang="en-US" smtClean="0"/>
              <a:t>1/18/2025</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0551968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p:txBody>
          <a:bodyPr/>
          <a:lstStyle/>
          <a:p>
            <a:fld id="{659B6798-5A7D-4ABA-B6F6-C3AF8A02BD1E}" type="datetimeFigureOut">
              <a:rPr lang="en-US" smtClean="0"/>
              <a:t>1/18/2025</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9213379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p:txBody>
          <a:bodyPr/>
          <a:lstStyle/>
          <a:p>
            <a:fld id="{659B6798-5A7D-4ABA-B6F6-C3AF8A02BD1E}" type="datetimeFigureOut">
              <a:rPr lang="en-US" smtClean="0"/>
              <a:t>1/18/2025</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7392086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p:txBody>
          <a:bodyPr/>
          <a:lstStyle/>
          <a:p>
            <a:fld id="{659B6798-5A7D-4ABA-B6F6-C3AF8A02BD1E}" type="datetimeFigureOut">
              <a:rPr lang="en-US" smtClean="0"/>
              <a:t>1/18/2025</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0603667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p:txBody>
          <a:bodyPr/>
          <a:lstStyle/>
          <a:p>
            <a:fld id="{659B6798-5A7D-4ABA-B6F6-C3AF8A02BD1E}" type="datetimeFigureOut">
              <a:rPr lang="en-US" smtClean="0"/>
              <a:t>1/18/2025</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1619001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90A943-9334-1CDE-0933-5C8A12EA663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261AB1B-B371-1E46-6525-620401C5DB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2AEAC65A-67B0-A55F-2C4D-8576ABB56E6C}"/>
              </a:ext>
            </a:extLst>
          </p:cNvPr>
          <p:cNvSpPr>
            <a:spLocks noGrp="1"/>
          </p:cNvSpPr>
          <p:nvPr>
            <p:ph type="dt" sz="half" idx="10"/>
          </p:nvPr>
        </p:nvSpPr>
        <p:spPr/>
        <p:txBody>
          <a:bodyPr/>
          <a:lstStyle/>
          <a:p>
            <a:fld id="{8EB995BE-3FDD-4D8C-93BC-00982A533031}" type="datetimeFigureOut">
              <a:rPr lang="en-US" smtClean="0"/>
              <a:t>1/18/2025</a:t>
            </a:fld>
            <a:endParaRPr lang="en-US"/>
          </a:p>
        </p:txBody>
      </p:sp>
      <p:sp>
        <p:nvSpPr>
          <p:cNvPr id="5" name="Chỗ dành sẵn cho Chân trang 4">
            <a:extLst>
              <a:ext uri="{FF2B5EF4-FFF2-40B4-BE49-F238E27FC236}">
                <a16:creationId xmlns:a16="http://schemas.microsoft.com/office/drawing/2014/main" id="{371D6BEF-541E-05EE-8E61-7D192C5967E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2B346E0-E269-E6E5-9937-C35BCF1656F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9944683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F32861B-64BD-55CC-D8BC-E516CFCB07B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000FDD0-CF31-AE4A-C6A5-3DF6687F7BA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520140E-E7C0-7922-7F8C-739DB33ECFB0}"/>
              </a:ext>
            </a:extLst>
          </p:cNvPr>
          <p:cNvSpPr>
            <a:spLocks noGrp="1"/>
          </p:cNvSpPr>
          <p:nvPr>
            <p:ph type="dt" sz="half" idx="10"/>
          </p:nvPr>
        </p:nvSpPr>
        <p:spPr/>
        <p:txBody>
          <a:bodyPr/>
          <a:lstStyle/>
          <a:p>
            <a:fld id="{8EB995BE-3FDD-4D8C-93BC-00982A533031}" type="datetimeFigureOut">
              <a:rPr lang="en-US" smtClean="0"/>
              <a:t>1/18/2025</a:t>
            </a:fld>
            <a:endParaRPr lang="en-US"/>
          </a:p>
        </p:txBody>
      </p:sp>
      <p:sp>
        <p:nvSpPr>
          <p:cNvPr id="5" name="Chỗ dành sẵn cho Chân trang 4">
            <a:extLst>
              <a:ext uri="{FF2B5EF4-FFF2-40B4-BE49-F238E27FC236}">
                <a16:creationId xmlns:a16="http://schemas.microsoft.com/office/drawing/2014/main" id="{C60AF99D-9C22-61C3-CAF9-81A210E1DD9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27835D2-2C84-90C4-7A62-C3F3032FC36E}"/>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6053283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4FB4DB-01A6-D236-B21D-A46722F3898C}"/>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925F93D-8456-D743-37BE-227FD7E32B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9B3811B-BA11-0E7A-1B94-BC16F4BDA854}"/>
              </a:ext>
            </a:extLst>
          </p:cNvPr>
          <p:cNvSpPr>
            <a:spLocks noGrp="1"/>
          </p:cNvSpPr>
          <p:nvPr>
            <p:ph type="dt" sz="half" idx="10"/>
          </p:nvPr>
        </p:nvSpPr>
        <p:spPr/>
        <p:txBody>
          <a:bodyPr/>
          <a:lstStyle/>
          <a:p>
            <a:fld id="{8EB995BE-3FDD-4D8C-93BC-00982A533031}" type="datetimeFigureOut">
              <a:rPr lang="en-US" smtClean="0"/>
              <a:t>1/18/2025</a:t>
            </a:fld>
            <a:endParaRPr lang="en-US"/>
          </a:p>
        </p:txBody>
      </p:sp>
      <p:sp>
        <p:nvSpPr>
          <p:cNvPr id="5" name="Chỗ dành sẵn cho Chân trang 4">
            <a:extLst>
              <a:ext uri="{FF2B5EF4-FFF2-40B4-BE49-F238E27FC236}">
                <a16:creationId xmlns:a16="http://schemas.microsoft.com/office/drawing/2014/main" id="{97D3AD39-AFD2-1FEF-FE59-8E86114B54E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1470ADF-C0B5-5EE0-B133-9BBF084FECF1}"/>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181194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2025/1/18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1103418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597A267-D3EB-7356-EF21-8E0B5132B98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A80DB29-826D-C36C-42E6-1FEF3801C46F}"/>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6CB6967C-D7AB-C671-6949-5BCADCCB9F9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C9C195E3-A36D-4A9E-1E24-E84D786284D9}"/>
              </a:ext>
            </a:extLst>
          </p:cNvPr>
          <p:cNvSpPr>
            <a:spLocks noGrp="1"/>
          </p:cNvSpPr>
          <p:nvPr>
            <p:ph type="dt" sz="half" idx="10"/>
          </p:nvPr>
        </p:nvSpPr>
        <p:spPr/>
        <p:txBody>
          <a:bodyPr/>
          <a:lstStyle/>
          <a:p>
            <a:fld id="{8EB995BE-3FDD-4D8C-93BC-00982A533031}" type="datetimeFigureOut">
              <a:rPr lang="en-US" smtClean="0"/>
              <a:t>1/18/2025</a:t>
            </a:fld>
            <a:endParaRPr lang="en-US"/>
          </a:p>
        </p:txBody>
      </p:sp>
      <p:sp>
        <p:nvSpPr>
          <p:cNvPr id="6" name="Chỗ dành sẵn cho Chân trang 5">
            <a:extLst>
              <a:ext uri="{FF2B5EF4-FFF2-40B4-BE49-F238E27FC236}">
                <a16:creationId xmlns:a16="http://schemas.microsoft.com/office/drawing/2014/main" id="{9A18D2A7-E72E-E8D5-7F4A-782FA041C6A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4BB2468-0821-92A9-BE3D-3CC4542C365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21348430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1952CB-9BAA-182E-5E70-64D4BF335065}"/>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F8331D5-4E56-D4C6-3742-E168D56C3B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7AF20AC-A025-1A23-9CC8-F8E02B5FD8A0}"/>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08207C3-49CE-CC25-FA2F-B643C7F413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E0A06FC-007F-E5D6-D469-76831476426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B7531949-808E-BC2B-A7A2-732CA4FDA379}"/>
              </a:ext>
            </a:extLst>
          </p:cNvPr>
          <p:cNvSpPr>
            <a:spLocks noGrp="1"/>
          </p:cNvSpPr>
          <p:nvPr>
            <p:ph type="dt" sz="half" idx="10"/>
          </p:nvPr>
        </p:nvSpPr>
        <p:spPr/>
        <p:txBody>
          <a:bodyPr/>
          <a:lstStyle/>
          <a:p>
            <a:fld id="{8EB995BE-3FDD-4D8C-93BC-00982A533031}" type="datetimeFigureOut">
              <a:rPr lang="en-US" smtClean="0"/>
              <a:t>1/18/2025</a:t>
            </a:fld>
            <a:endParaRPr lang="en-US"/>
          </a:p>
        </p:txBody>
      </p:sp>
      <p:sp>
        <p:nvSpPr>
          <p:cNvPr id="8" name="Chỗ dành sẵn cho Chân trang 7">
            <a:extLst>
              <a:ext uri="{FF2B5EF4-FFF2-40B4-BE49-F238E27FC236}">
                <a16:creationId xmlns:a16="http://schemas.microsoft.com/office/drawing/2014/main" id="{C5EA62F3-CE54-213F-4044-C875D8C314D0}"/>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959AF784-C544-A8BE-55E7-CE941E1DED98}"/>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22566408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F930BD-A47F-94C3-7C24-6D401C10F14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4F8869F-1359-4162-BE79-29AFEB0E9372}"/>
              </a:ext>
            </a:extLst>
          </p:cNvPr>
          <p:cNvSpPr>
            <a:spLocks noGrp="1"/>
          </p:cNvSpPr>
          <p:nvPr>
            <p:ph type="dt" sz="half" idx="10"/>
          </p:nvPr>
        </p:nvSpPr>
        <p:spPr/>
        <p:txBody>
          <a:bodyPr/>
          <a:lstStyle/>
          <a:p>
            <a:fld id="{8EB995BE-3FDD-4D8C-93BC-00982A533031}" type="datetimeFigureOut">
              <a:rPr lang="en-US" smtClean="0"/>
              <a:t>1/18/2025</a:t>
            </a:fld>
            <a:endParaRPr lang="en-US"/>
          </a:p>
        </p:txBody>
      </p:sp>
      <p:sp>
        <p:nvSpPr>
          <p:cNvPr id="4" name="Chỗ dành sẵn cho Chân trang 3">
            <a:extLst>
              <a:ext uri="{FF2B5EF4-FFF2-40B4-BE49-F238E27FC236}">
                <a16:creationId xmlns:a16="http://schemas.microsoft.com/office/drawing/2014/main" id="{476FDE06-EC28-2061-6965-B6E224AA41B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4E0CD8E-0A17-8B95-4044-C2DD63B90D8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7796411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454E30C-695F-90DB-C090-83D0614D9149}"/>
              </a:ext>
            </a:extLst>
          </p:cNvPr>
          <p:cNvSpPr>
            <a:spLocks noGrp="1"/>
          </p:cNvSpPr>
          <p:nvPr>
            <p:ph type="dt" sz="half" idx="10"/>
          </p:nvPr>
        </p:nvSpPr>
        <p:spPr/>
        <p:txBody>
          <a:bodyPr/>
          <a:lstStyle/>
          <a:p>
            <a:fld id="{8EB995BE-3FDD-4D8C-93BC-00982A533031}" type="datetimeFigureOut">
              <a:rPr lang="en-US" smtClean="0"/>
              <a:t>1/18/2025</a:t>
            </a:fld>
            <a:endParaRPr lang="en-US"/>
          </a:p>
        </p:txBody>
      </p:sp>
      <p:sp>
        <p:nvSpPr>
          <p:cNvPr id="3" name="Chỗ dành sẵn cho Chân trang 2">
            <a:extLst>
              <a:ext uri="{FF2B5EF4-FFF2-40B4-BE49-F238E27FC236}">
                <a16:creationId xmlns:a16="http://schemas.microsoft.com/office/drawing/2014/main" id="{4B23B01F-4DB9-9DAE-C907-0AEE029DB791}"/>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63151CD5-465C-7C01-310C-4A4DB20C180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18253351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58DB74-3236-FD87-CD99-9D8B1D43A1C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461B18B-9A7D-4CDF-3B66-55227214A0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8E60347-C0A8-7ECC-D9DE-9670DD9C3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E6AA132-F907-F5FE-B1E4-1839C1BB8950}"/>
              </a:ext>
            </a:extLst>
          </p:cNvPr>
          <p:cNvSpPr>
            <a:spLocks noGrp="1"/>
          </p:cNvSpPr>
          <p:nvPr>
            <p:ph type="dt" sz="half" idx="10"/>
          </p:nvPr>
        </p:nvSpPr>
        <p:spPr/>
        <p:txBody>
          <a:bodyPr/>
          <a:lstStyle/>
          <a:p>
            <a:fld id="{8EB995BE-3FDD-4D8C-93BC-00982A533031}" type="datetimeFigureOut">
              <a:rPr lang="en-US" smtClean="0"/>
              <a:t>1/18/2025</a:t>
            </a:fld>
            <a:endParaRPr lang="en-US"/>
          </a:p>
        </p:txBody>
      </p:sp>
      <p:sp>
        <p:nvSpPr>
          <p:cNvPr id="6" name="Chỗ dành sẵn cho Chân trang 5">
            <a:extLst>
              <a:ext uri="{FF2B5EF4-FFF2-40B4-BE49-F238E27FC236}">
                <a16:creationId xmlns:a16="http://schemas.microsoft.com/office/drawing/2014/main" id="{BB65649D-17C7-9C2E-7C3C-0FFECC0FAF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476D179-D3C3-4EA5-EEF8-3364FA662460}"/>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9031702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A51E17-27D9-A023-FDE5-6668811EEC2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9BC8166-6772-5CF2-3966-0965FCFE5B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F597AFB-1534-3833-4A46-1FF3BC2F30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C78E463-F188-7F39-7F68-AAB023F96576}"/>
              </a:ext>
            </a:extLst>
          </p:cNvPr>
          <p:cNvSpPr>
            <a:spLocks noGrp="1"/>
          </p:cNvSpPr>
          <p:nvPr>
            <p:ph type="dt" sz="half" idx="10"/>
          </p:nvPr>
        </p:nvSpPr>
        <p:spPr/>
        <p:txBody>
          <a:bodyPr/>
          <a:lstStyle/>
          <a:p>
            <a:fld id="{8EB995BE-3FDD-4D8C-93BC-00982A533031}" type="datetimeFigureOut">
              <a:rPr lang="en-US" smtClean="0"/>
              <a:t>1/18/2025</a:t>
            </a:fld>
            <a:endParaRPr lang="en-US"/>
          </a:p>
        </p:txBody>
      </p:sp>
      <p:sp>
        <p:nvSpPr>
          <p:cNvPr id="6" name="Chỗ dành sẵn cho Chân trang 5">
            <a:extLst>
              <a:ext uri="{FF2B5EF4-FFF2-40B4-BE49-F238E27FC236}">
                <a16:creationId xmlns:a16="http://schemas.microsoft.com/office/drawing/2014/main" id="{B87D6CCF-EEA8-88D8-F1DF-BE5931DA128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264ACC7-0A86-5FA7-EFB4-73749BEEDCED}"/>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3843119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C66278-E08A-287F-1EC5-085525636DB1}"/>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66AEBA2-2E72-15C1-86EE-972988165EF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417A7C6-E9BD-3C60-F9F6-6819CCBEB056}"/>
              </a:ext>
            </a:extLst>
          </p:cNvPr>
          <p:cNvSpPr>
            <a:spLocks noGrp="1"/>
          </p:cNvSpPr>
          <p:nvPr>
            <p:ph type="dt" sz="half" idx="10"/>
          </p:nvPr>
        </p:nvSpPr>
        <p:spPr/>
        <p:txBody>
          <a:bodyPr/>
          <a:lstStyle/>
          <a:p>
            <a:fld id="{8EB995BE-3FDD-4D8C-93BC-00982A533031}" type="datetimeFigureOut">
              <a:rPr lang="en-US" smtClean="0"/>
              <a:t>1/18/2025</a:t>
            </a:fld>
            <a:endParaRPr lang="en-US"/>
          </a:p>
        </p:txBody>
      </p:sp>
      <p:sp>
        <p:nvSpPr>
          <p:cNvPr id="5" name="Chỗ dành sẵn cho Chân trang 4">
            <a:extLst>
              <a:ext uri="{FF2B5EF4-FFF2-40B4-BE49-F238E27FC236}">
                <a16:creationId xmlns:a16="http://schemas.microsoft.com/office/drawing/2014/main" id="{7123360A-26C7-0AE7-BEA5-EB90AFF379E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410DD54-A082-DC92-C964-93907928A7D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4738557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C863DCA-70C9-7FBA-2D42-848499FBD5FB}"/>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2DD922B-B43D-0246-BE9A-4AD73C97D4F6}"/>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FE4428E-354A-6C46-888B-998A014AA17C}"/>
              </a:ext>
            </a:extLst>
          </p:cNvPr>
          <p:cNvSpPr>
            <a:spLocks noGrp="1"/>
          </p:cNvSpPr>
          <p:nvPr>
            <p:ph type="dt" sz="half" idx="10"/>
          </p:nvPr>
        </p:nvSpPr>
        <p:spPr/>
        <p:txBody>
          <a:bodyPr/>
          <a:lstStyle/>
          <a:p>
            <a:fld id="{8EB995BE-3FDD-4D8C-93BC-00982A533031}" type="datetimeFigureOut">
              <a:rPr lang="en-US" smtClean="0"/>
              <a:t>1/18/2025</a:t>
            </a:fld>
            <a:endParaRPr lang="en-US"/>
          </a:p>
        </p:txBody>
      </p:sp>
      <p:sp>
        <p:nvSpPr>
          <p:cNvPr id="5" name="Chỗ dành sẵn cho Chân trang 4">
            <a:extLst>
              <a:ext uri="{FF2B5EF4-FFF2-40B4-BE49-F238E27FC236}">
                <a16:creationId xmlns:a16="http://schemas.microsoft.com/office/drawing/2014/main" id="{AAC3FC12-97D7-1F73-CB80-57C3531F17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04F286A-4158-B530-187E-8DDAA5C070CC}"/>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512982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82158664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theme" Target="../theme/theme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theme" Target="../theme/theme3.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4.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5.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6.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ea typeface="思源黑体 CN Bold" panose="020B0800000000000000" pitchFamily="34" charset="-122"/>
                <a:cs typeface="字魂59号-创粗黑" panose="00000500000000000000" charset="-122"/>
              </a:defRPr>
            </a:lvl1pPr>
          </a:lstStyle>
          <a:p>
            <a:fld id="{530820CF-B880-4189-942D-D702A7CBA730}" type="datetimeFigureOut">
              <a:rPr lang="zh-CN" altLang="en-US" smtClean="0"/>
              <a:t>2025/1/18</a:t>
            </a:fld>
            <a:endParaRPr lang="zh-CN" altLang="en-US"/>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ea typeface="思源黑体 CN Bold" panose="020B0800000000000000" pitchFamily="34" charset="-122"/>
                <a:cs typeface="字魂59号-创粗黑" panose="00000500000000000000" charset="-122"/>
              </a:defRPr>
            </a:lvl1pPr>
          </a:lstStyle>
          <a:p>
            <a:endParaRPr lang="zh-CN" altLang="en-US"/>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ea typeface="思源黑体 CN Bold" panose="020B0800000000000000" pitchFamily="34" charset="-122"/>
                <a:cs typeface="字魂59号-创粗黑" panose="00000500000000000000" charset="-122"/>
              </a:defRPr>
            </a:lvl1pPr>
          </a:lstStyle>
          <a:p>
            <a:fld id="{0C913308-F349-4B6D-A68A-DD1791B4A57B}"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545D46AF-9958-B668-AE87-A24300A3A143}"/>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2325350" y="142875"/>
            <a:ext cx="1238249" cy="1238249"/>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08629218-5400-415A-DF65-E9DDA3F02A92}"/>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5924550" y="8693317"/>
            <a:ext cx="1238249" cy="1238249"/>
          </a:xfrm>
          <a:prstGeom prst="rect">
            <a:avLst/>
          </a:prstGeom>
        </p:spPr>
      </p:pic>
    </p:spTree>
    <p:extLst>
      <p:ext uri="{BB962C8B-B14F-4D97-AF65-F5344CB8AC3E}">
        <p14:creationId xmlns:p14="http://schemas.microsoft.com/office/powerpoint/2010/main" val="6035775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ctr" defTabSz="1219200" rtl="0" eaLnBrk="1" latinLnBrk="0" hangingPunct="1">
        <a:spcBef>
          <a:spcPct val="0"/>
        </a:spcBef>
        <a:buNone/>
        <a:defRPr sz="5865" kern="1200">
          <a:solidFill>
            <a:schemeClr val="tx1"/>
          </a:solidFill>
          <a:latin typeface="+mj-lt"/>
          <a:ea typeface="思源黑体 CN Bold" panose="020B0800000000000000" pitchFamily="34" charset="-122"/>
          <a:cs typeface="字魂59号-创粗黑" panose="00000500000000000000" charset="-122"/>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思源黑体 CN Bold" panose="020B0800000000000000" pitchFamily="34" charset="-122"/>
          <a:cs typeface="字魂59号-创粗黑" panose="00000500000000000000" charset="-122"/>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思源黑体 CN Bold" panose="020B0800000000000000" pitchFamily="34" charset="-122"/>
          <a:cs typeface="字魂59号-创粗黑" panose="00000500000000000000" charset="-122"/>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思源黑体 CN Bold" panose="020B0800000000000000" pitchFamily="34" charset="-122"/>
          <a:cs typeface="字魂59号-创粗黑" panose="00000500000000000000" charset="-122"/>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92366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907680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Lst>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6"/>
            <a:ext cx="1051560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3"/>
            <a:ext cx="2743200" cy="365124"/>
          </a:xfrm>
          <a:prstGeom prst="rect">
            <a:avLst/>
          </a:prstGeom>
        </p:spPr>
        <p:txBody>
          <a:bodyPr vert="horz" lIns="91440" tIns="45720" rIns="91440" bIns="45720" rtlCol="0" anchor="ctr"/>
          <a:lstStyle>
            <a:lvl1pPr algn="l">
              <a:defRPr sz="1191">
                <a:solidFill>
                  <a:schemeClr val="tx1">
                    <a:tint val="75000"/>
                  </a:schemeClr>
                </a:solidFill>
              </a:defRPr>
            </a:lvl1pPr>
          </a:lstStyle>
          <a:p>
            <a:fld id="{808040E2-36BE-486F-A9B7-0B76B9FD3A34}" type="datetimeFigureOut">
              <a:rPr lang="en-US" smtClean="0"/>
              <a:t>1/18/2025</a:t>
            </a:fld>
            <a:endParaRPr lang="en-US"/>
          </a:p>
        </p:txBody>
      </p:sp>
      <p:sp>
        <p:nvSpPr>
          <p:cNvPr id="5" name="Footer Placeholder 4"/>
          <p:cNvSpPr>
            <a:spLocks noGrp="1"/>
          </p:cNvSpPr>
          <p:nvPr>
            <p:ph type="ftr" sz="quarter" idx="3"/>
          </p:nvPr>
        </p:nvSpPr>
        <p:spPr>
          <a:xfrm>
            <a:off x="4038600" y="6356353"/>
            <a:ext cx="4114800" cy="365124"/>
          </a:xfrm>
          <a:prstGeom prst="rect">
            <a:avLst/>
          </a:prstGeom>
        </p:spPr>
        <p:txBody>
          <a:bodyPr vert="horz" lIns="91440" tIns="45720" rIns="91440" bIns="45720" rtlCol="0" anchor="ctr"/>
          <a:lstStyle>
            <a:lvl1pPr algn="ctr">
              <a:defRPr sz="1191">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3"/>
            <a:ext cx="2743200" cy="365124"/>
          </a:xfrm>
          <a:prstGeom prst="rect">
            <a:avLst/>
          </a:prstGeom>
        </p:spPr>
        <p:txBody>
          <a:bodyPr vert="horz" lIns="91440" tIns="45720" rIns="91440" bIns="45720" rtlCol="0" anchor="ctr"/>
          <a:lstStyle>
            <a:lvl1pPr algn="r">
              <a:defRPr sz="1191">
                <a:solidFill>
                  <a:schemeClr val="tx1">
                    <a:tint val="75000"/>
                  </a:schemeClr>
                </a:solidFill>
              </a:defRPr>
            </a:lvl1pPr>
          </a:lstStyle>
          <a:p>
            <a:fld id="{59DF92AE-AAB1-4310-A344-6D9A8305FC71}" type="slidenum">
              <a:rPr lang="en-US" smtClean="0"/>
              <a:t>‹#›</a:t>
            </a:fld>
            <a:endParaRPr lang="en-US"/>
          </a:p>
        </p:txBody>
      </p:sp>
    </p:spTree>
    <p:extLst>
      <p:ext uri="{BB962C8B-B14F-4D97-AF65-F5344CB8AC3E}">
        <p14:creationId xmlns:p14="http://schemas.microsoft.com/office/powerpoint/2010/main" val="576547690"/>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ransition spd="slow">
    <p:wipe/>
  </p:transition>
  <p:txStyles>
    <p:titleStyle>
      <a:lvl1pPr algn="l" defTabSz="907063" rtl="0" eaLnBrk="1" latinLnBrk="0" hangingPunct="1">
        <a:lnSpc>
          <a:spcPct val="90000"/>
        </a:lnSpc>
        <a:spcBef>
          <a:spcPct val="0"/>
        </a:spcBef>
        <a:buNone/>
        <a:defRPr sz="4365" kern="1200">
          <a:solidFill>
            <a:schemeClr val="tx1"/>
          </a:solidFill>
          <a:latin typeface="+mj-lt"/>
          <a:ea typeface="+mj-ea"/>
          <a:cs typeface="+mj-cs"/>
        </a:defRPr>
      </a:lvl1pPr>
    </p:titleStyle>
    <p:bodyStyle>
      <a:lvl1pPr marL="226765" indent="-226765" algn="l" defTabSz="907063" rtl="0" eaLnBrk="1" latinLnBrk="0" hangingPunct="1">
        <a:lnSpc>
          <a:spcPct val="90000"/>
        </a:lnSpc>
        <a:spcBef>
          <a:spcPts val="992"/>
        </a:spcBef>
        <a:buFont typeface="Arial" panose="020B0604020202020204" pitchFamily="34" charset="0"/>
        <a:buChar char="•"/>
        <a:defRPr sz="2777" kern="1200">
          <a:solidFill>
            <a:schemeClr val="tx1"/>
          </a:solidFill>
          <a:latin typeface="+mn-lt"/>
          <a:ea typeface="+mn-ea"/>
          <a:cs typeface="+mn-cs"/>
        </a:defRPr>
      </a:lvl1pPr>
      <a:lvl2pPr marL="680296" indent="-226765" algn="l" defTabSz="907063" rtl="0" eaLnBrk="1" latinLnBrk="0" hangingPunct="1">
        <a:lnSpc>
          <a:spcPct val="90000"/>
        </a:lnSpc>
        <a:spcBef>
          <a:spcPts val="496"/>
        </a:spcBef>
        <a:buFont typeface="Arial" panose="020B0604020202020204" pitchFamily="34" charset="0"/>
        <a:buChar char="•"/>
        <a:defRPr sz="2381" kern="1200">
          <a:solidFill>
            <a:schemeClr val="tx1"/>
          </a:solidFill>
          <a:latin typeface="+mn-lt"/>
          <a:ea typeface="+mn-ea"/>
          <a:cs typeface="+mn-cs"/>
        </a:defRPr>
      </a:lvl2pPr>
      <a:lvl3pPr marL="1133828" indent="-226765" algn="l" defTabSz="907063" rtl="0" eaLnBrk="1" latinLnBrk="0" hangingPunct="1">
        <a:lnSpc>
          <a:spcPct val="90000"/>
        </a:lnSpc>
        <a:spcBef>
          <a:spcPts val="496"/>
        </a:spcBef>
        <a:buFont typeface="Arial" panose="020B0604020202020204" pitchFamily="34" charset="0"/>
        <a:buChar char="•"/>
        <a:defRPr sz="1984" kern="1200">
          <a:solidFill>
            <a:schemeClr val="tx1"/>
          </a:solidFill>
          <a:latin typeface="+mn-lt"/>
          <a:ea typeface="+mn-ea"/>
          <a:cs typeface="+mn-cs"/>
        </a:defRPr>
      </a:lvl3pPr>
      <a:lvl4pPr marL="1587359"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4pPr>
      <a:lvl5pPr marL="2040890"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5pPr>
      <a:lvl6pPr marL="2494420"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6pPr>
      <a:lvl7pPr marL="2947952"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7pPr>
      <a:lvl8pPr marL="3401483"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8pPr>
      <a:lvl9pPr marL="3855014"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9pPr>
    </p:bodyStyle>
    <p:otherStyle>
      <a:defPPr>
        <a:defRPr lang="en-US"/>
      </a:defPPr>
      <a:lvl1pPr marL="0" algn="l" defTabSz="907063" rtl="0" eaLnBrk="1" latinLnBrk="0" hangingPunct="1">
        <a:defRPr sz="1785" kern="1200">
          <a:solidFill>
            <a:schemeClr val="tx1"/>
          </a:solidFill>
          <a:latin typeface="+mn-lt"/>
          <a:ea typeface="+mn-ea"/>
          <a:cs typeface="+mn-cs"/>
        </a:defRPr>
      </a:lvl1pPr>
      <a:lvl2pPr marL="453531" algn="l" defTabSz="907063" rtl="0" eaLnBrk="1" latinLnBrk="0" hangingPunct="1">
        <a:defRPr sz="1785" kern="1200">
          <a:solidFill>
            <a:schemeClr val="tx1"/>
          </a:solidFill>
          <a:latin typeface="+mn-lt"/>
          <a:ea typeface="+mn-ea"/>
          <a:cs typeface="+mn-cs"/>
        </a:defRPr>
      </a:lvl2pPr>
      <a:lvl3pPr marL="907063" algn="l" defTabSz="907063" rtl="0" eaLnBrk="1" latinLnBrk="0" hangingPunct="1">
        <a:defRPr sz="1785" kern="1200">
          <a:solidFill>
            <a:schemeClr val="tx1"/>
          </a:solidFill>
          <a:latin typeface="+mn-lt"/>
          <a:ea typeface="+mn-ea"/>
          <a:cs typeface="+mn-cs"/>
        </a:defRPr>
      </a:lvl3pPr>
      <a:lvl4pPr marL="1360593" algn="l" defTabSz="907063" rtl="0" eaLnBrk="1" latinLnBrk="0" hangingPunct="1">
        <a:defRPr sz="1785" kern="1200">
          <a:solidFill>
            <a:schemeClr val="tx1"/>
          </a:solidFill>
          <a:latin typeface="+mn-lt"/>
          <a:ea typeface="+mn-ea"/>
          <a:cs typeface="+mn-cs"/>
        </a:defRPr>
      </a:lvl4pPr>
      <a:lvl5pPr marL="1814124" algn="l" defTabSz="907063" rtl="0" eaLnBrk="1" latinLnBrk="0" hangingPunct="1">
        <a:defRPr sz="1785" kern="1200">
          <a:solidFill>
            <a:schemeClr val="tx1"/>
          </a:solidFill>
          <a:latin typeface="+mn-lt"/>
          <a:ea typeface="+mn-ea"/>
          <a:cs typeface="+mn-cs"/>
        </a:defRPr>
      </a:lvl5pPr>
      <a:lvl6pPr marL="2267655" algn="l" defTabSz="907063" rtl="0" eaLnBrk="1" latinLnBrk="0" hangingPunct="1">
        <a:defRPr sz="1785" kern="1200">
          <a:solidFill>
            <a:schemeClr val="tx1"/>
          </a:solidFill>
          <a:latin typeface="+mn-lt"/>
          <a:ea typeface="+mn-ea"/>
          <a:cs typeface="+mn-cs"/>
        </a:defRPr>
      </a:lvl6pPr>
      <a:lvl7pPr marL="2721187" algn="l" defTabSz="907063" rtl="0" eaLnBrk="1" latinLnBrk="0" hangingPunct="1">
        <a:defRPr sz="1785" kern="1200">
          <a:solidFill>
            <a:schemeClr val="tx1"/>
          </a:solidFill>
          <a:latin typeface="+mn-lt"/>
          <a:ea typeface="+mn-ea"/>
          <a:cs typeface="+mn-cs"/>
        </a:defRPr>
      </a:lvl7pPr>
      <a:lvl8pPr marL="3174718" algn="l" defTabSz="907063" rtl="0" eaLnBrk="1" latinLnBrk="0" hangingPunct="1">
        <a:defRPr sz="1785" kern="1200">
          <a:solidFill>
            <a:schemeClr val="tx1"/>
          </a:solidFill>
          <a:latin typeface="+mn-lt"/>
          <a:ea typeface="+mn-ea"/>
          <a:cs typeface="+mn-cs"/>
        </a:defRPr>
      </a:lvl8pPr>
      <a:lvl9pPr marL="3628248" algn="l" defTabSz="907063" rtl="0" eaLnBrk="1" latinLnBrk="0" hangingPunct="1">
        <a:defRPr sz="178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6BE101-B26F-42E2-9481-DFE214EAE3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4B75BE-81F2-4EB6-A667-2E570981C3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F20FA9-FF25-411D-B254-1189707896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B6798-5A7D-4ABA-B6F6-C3AF8A02BD1E}" type="datetimeFigureOut">
              <a:rPr lang="en-US" smtClean="0"/>
              <a:t>1/18/2025</a:t>
            </a:fld>
            <a:endParaRPr lang="en-US"/>
          </a:p>
        </p:txBody>
      </p:sp>
      <p:sp>
        <p:nvSpPr>
          <p:cNvPr id="5" name="Footer Placeholder 4">
            <a:extLst>
              <a:ext uri="{FF2B5EF4-FFF2-40B4-BE49-F238E27FC236}">
                <a16:creationId xmlns:a16="http://schemas.microsoft.com/office/drawing/2014/main" id="{5F6B51C5-5425-46A5-871A-8B3D08F8EC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715D16-F721-41A3-8D08-B7D588140F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F68603-A089-495A-9906-6438AAA356A7}" type="slidenum">
              <a:rPr lang="en-US" smtClean="0"/>
              <a:t>‹#›</a:t>
            </a:fld>
            <a:endParaRPr lang="en-US"/>
          </a:p>
        </p:txBody>
      </p:sp>
    </p:spTree>
    <p:extLst>
      <p:ext uri="{BB962C8B-B14F-4D97-AF65-F5344CB8AC3E}">
        <p14:creationId xmlns:p14="http://schemas.microsoft.com/office/powerpoint/2010/main" val="3450401714"/>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9CD955C4-7EF9-80FF-6DF1-B1D1D951B4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BB7FE29-9476-7EB8-51CF-3770F3B286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33A9A4B-6186-740A-D55E-22C5D193E2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B995BE-3FDD-4D8C-93BC-00982A533031}" type="datetimeFigureOut">
              <a:rPr lang="en-US" smtClean="0"/>
              <a:t>1/18/2025</a:t>
            </a:fld>
            <a:endParaRPr lang="en-US"/>
          </a:p>
        </p:txBody>
      </p:sp>
      <p:sp>
        <p:nvSpPr>
          <p:cNvPr id="5" name="Chỗ dành sẵn cho Chân trang 4">
            <a:extLst>
              <a:ext uri="{FF2B5EF4-FFF2-40B4-BE49-F238E27FC236}">
                <a16:creationId xmlns:a16="http://schemas.microsoft.com/office/drawing/2014/main" id="{A1E5D4B7-C152-541B-CE06-40464976A4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492FD65-1850-9D88-2202-AF967159E9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3E3CC4-8326-4791-9804-0E65518D0853}" type="slidenum">
              <a:rPr lang="en-US" smtClean="0"/>
              <a:t>‹#›</a:t>
            </a:fld>
            <a:endParaRPr lang="en-US"/>
          </a:p>
        </p:txBody>
      </p:sp>
    </p:spTree>
    <p:extLst>
      <p:ext uri="{BB962C8B-B14F-4D97-AF65-F5344CB8AC3E}">
        <p14:creationId xmlns:p14="http://schemas.microsoft.com/office/powerpoint/2010/main" val="1427644058"/>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7.pn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24.png"/><Relationship Id="rId5" Type="http://schemas.openxmlformats.org/officeDocument/2006/relationships/image" Target="../media/image8.png"/><Relationship Id="rId10" Type="http://schemas.openxmlformats.org/officeDocument/2006/relationships/image" Target="../media/image27.png"/><Relationship Id="rId4" Type="http://schemas.openxmlformats.org/officeDocument/2006/relationships/image" Target="../media/image9.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6.png"/><Relationship Id="rId2" Type="http://schemas.openxmlformats.org/officeDocument/2006/relationships/image" Target="../media/image7.png"/><Relationship Id="rId1" Type="http://schemas.openxmlformats.org/officeDocument/2006/relationships/slideLayout" Target="../slideLayouts/slideLayout2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30.png"/><Relationship Id="rId4" Type="http://schemas.openxmlformats.org/officeDocument/2006/relationships/image" Target="../media/image7.png"/><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28.png"/><Relationship Id="rId4" Type="http://schemas.openxmlformats.org/officeDocument/2006/relationships/image" Target="../media/image7.png"/><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30.png"/><Relationship Id="rId4" Type="http://schemas.openxmlformats.org/officeDocument/2006/relationships/image" Target="../media/image7.png"/><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30.png"/><Relationship Id="rId4" Type="http://schemas.openxmlformats.org/officeDocument/2006/relationships/image" Target="../media/image7.png"/><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30.png"/><Relationship Id="rId4" Type="http://schemas.openxmlformats.org/officeDocument/2006/relationships/image" Target="../media/image7.png"/><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30.png"/><Relationship Id="rId4" Type="http://schemas.openxmlformats.org/officeDocument/2006/relationships/image" Target="../media/image7.png"/><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61.xml"/></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image" Target="../media/image48.png"/><Relationship Id="rId12" Type="http://schemas.openxmlformats.org/officeDocument/2006/relationships/image" Target="../media/image52.png"/><Relationship Id="rId2" Type="http://schemas.openxmlformats.org/officeDocument/2006/relationships/image" Target="../media/image44.png"/><Relationship Id="rId1" Type="http://schemas.openxmlformats.org/officeDocument/2006/relationships/slideLayout" Target="../slideLayouts/slideLayout72.xml"/><Relationship Id="rId6" Type="http://schemas.microsoft.com/office/2007/relationships/hdphoto" Target="../media/hdphoto2.wdp"/><Relationship Id="rId11" Type="http://schemas.openxmlformats.org/officeDocument/2006/relationships/image" Target="../media/image51.png"/><Relationship Id="rId5" Type="http://schemas.openxmlformats.org/officeDocument/2006/relationships/image" Target="../media/image47.png"/><Relationship Id="rId10" Type="http://schemas.microsoft.com/office/2007/relationships/hdphoto" Target="../media/hdphoto3.wdp"/><Relationship Id="rId4" Type="http://schemas.openxmlformats.org/officeDocument/2006/relationships/image" Target="../media/image46.jpg"/><Relationship Id="rId9"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image" Target="../media/image56.jpg"/><Relationship Id="rId1" Type="http://schemas.openxmlformats.org/officeDocument/2006/relationships/slideLayout" Target="../slideLayouts/slideLayout77.xml"/><Relationship Id="rId6" Type="http://schemas.openxmlformats.org/officeDocument/2006/relationships/image" Target="../media/image59.png"/><Relationship Id="rId11" Type="http://schemas.openxmlformats.org/officeDocument/2006/relationships/image" Target="../media/image63.png"/><Relationship Id="rId5" Type="http://schemas.openxmlformats.org/officeDocument/2006/relationships/image" Target="../media/image58.png"/><Relationship Id="rId10" Type="http://schemas.openxmlformats.org/officeDocument/2006/relationships/image" Target="../media/image62.png"/><Relationship Id="rId4" Type="http://schemas.microsoft.com/office/2007/relationships/hdphoto" Target="../media/hdphoto4.wdp"/><Relationship Id="rId9"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6.jpg"/><Relationship Id="rId1" Type="http://schemas.openxmlformats.org/officeDocument/2006/relationships/slideLayout" Target="../slideLayouts/slideLayout77.xm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image" Target="../media/image56.jpg"/><Relationship Id="rId1" Type="http://schemas.openxmlformats.org/officeDocument/2006/relationships/slideLayout" Target="../slideLayouts/slideLayout77.xml"/><Relationship Id="rId6" Type="http://schemas.openxmlformats.org/officeDocument/2006/relationships/image" Target="../media/image67.png"/><Relationship Id="rId5" Type="http://schemas.openxmlformats.org/officeDocument/2006/relationships/image" Target="../media/image66.png"/><Relationship Id="rId4" Type="http://schemas.microsoft.com/office/2007/relationships/hdphoto" Target="../media/hdphoto6.wdp"/></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6.jpg"/><Relationship Id="rId1" Type="http://schemas.openxmlformats.org/officeDocument/2006/relationships/slideLayout" Target="../slideLayouts/slideLayout77.xml"/><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6.jpg"/><Relationship Id="rId1" Type="http://schemas.openxmlformats.org/officeDocument/2006/relationships/slideLayout" Target="../slideLayouts/slideLayout77.xml"/><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6.jpg"/><Relationship Id="rId1" Type="http://schemas.openxmlformats.org/officeDocument/2006/relationships/slideLayout" Target="../slideLayouts/slideLayout77.xml"/><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6.jpg"/><Relationship Id="rId1" Type="http://schemas.openxmlformats.org/officeDocument/2006/relationships/slideLayout" Target="../slideLayouts/slideLayout77.xml"/><Relationship Id="rId5" Type="http://schemas.microsoft.com/office/2007/relationships/hdphoto" Target="../media/hdphoto7.wdp"/><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38.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0.xml"/><Relationship Id="rId6" Type="http://schemas.openxmlformats.org/officeDocument/2006/relationships/image" Target="../media/image21.png"/><Relationship Id="rId5" Type="http://schemas.openxmlformats.org/officeDocument/2006/relationships/image" Target="../media/image10.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5.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24.png"/><Relationship Id="rId5" Type="http://schemas.openxmlformats.org/officeDocument/2006/relationships/image" Target="../media/image8.png"/><Relationship Id="rId10" Type="http://schemas.openxmlformats.org/officeDocument/2006/relationships/image" Target="../media/image28.png"/><Relationship Id="rId4" Type="http://schemas.openxmlformats.org/officeDocument/2006/relationships/image" Target="../media/image9.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7.pn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24.png"/><Relationship Id="rId5" Type="http://schemas.openxmlformats.org/officeDocument/2006/relationships/image" Target="../media/image8.png"/><Relationship Id="rId10" Type="http://schemas.openxmlformats.org/officeDocument/2006/relationships/image" Target="../media/image30.png"/><Relationship Id="rId4" Type="http://schemas.openxmlformats.org/officeDocument/2006/relationships/image" Target="../media/image9.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7.pn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24.png"/><Relationship Id="rId5" Type="http://schemas.openxmlformats.org/officeDocument/2006/relationships/image" Target="../media/image8.png"/><Relationship Id="rId10" Type="http://schemas.openxmlformats.org/officeDocument/2006/relationships/image" Target="../media/image27.png"/><Relationship Id="rId4" Type="http://schemas.openxmlformats.org/officeDocument/2006/relationships/image" Target="../media/image9.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9525" y="303179"/>
            <a:ext cx="12182475" cy="5796915"/>
          </a:xfrm>
          <a:prstGeom prst="rect">
            <a:avLst/>
          </a:prstGeom>
        </p:spPr>
      </p:pic>
      <p:pic>
        <p:nvPicPr>
          <p:cNvPr id="5" name="图片 4" descr="34"/>
          <p:cNvPicPr>
            <a:picLocks noChangeAspect="1"/>
          </p:cNvPicPr>
          <p:nvPr/>
        </p:nvPicPr>
        <p:blipFill>
          <a:blip r:embed="rId4"/>
          <a:stretch>
            <a:fillRect/>
          </a:stretch>
        </p:blipFill>
        <p:spPr>
          <a:xfrm>
            <a:off x="0" y="3188002"/>
            <a:ext cx="12182475" cy="3664585"/>
          </a:xfrm>
          <a:prstGeom prst="rect">
            <a:avLst/>
          </a:prstGeom>
        </p:spPr>
      </p:pic>
      <p:pic>
        <p:nvPicPr>
          <p:cNvPr id="6" name="图片 5" descr="33"/>
          <p:cNvPicPr>
            <a:picLocks noChangeAspect="1"/>
          </p:cNvPicPr>
          <p:nvPr/>
        </p:nvPicPr>
        <p:blipFill>
          <a:blip r:embed="rId5"/>
          <a:stretch>
            <a:fillRect/>
          </a:stretch>
        </p:blipFill>
        <p:spPr>
          <a:xfrm>
            <a:off x="273102" y="2162919"/>
            <a:ext cx="5656408" cy="4695082"/>
          </a:xfrm>
          <a:prstGeom prst="rect">
            <a:avLst/>
          </a:prstGeom>
        </p:spPr>
      </p:pic>
      <p:pic>
        <p:nvPicPr>
          <p:cNvPr id="7" name="图片 6" descr="32"/>
          <p:cNvPicPr>
            <a:picLocks noChangeAspect="1"/>
          </p:cNvPicPr>
          <p:nvPr/>
        </p:nvPicPr>
        <p:blipFill>
          <a:blip r:embed="rId6"/>
          <a:stretch>
            <a:fillRect/>
          </a:stretch>
        </p:blipFill>
        <p:spPr>
          <a:xfrm>
            <a:off x="0" y="4556125"/>
            <a:ext cx="2219960" cy="2301875"/>
          </a:xfrm>
          <a:prstGeom prst="rect">
            <a:avLst/>
          </a:prstGeom>
        </p:spPr>
      </p:pic>
      <p:pic>
        <p:nvPicPr>
          <p:cNvPr id="3" name="Picture 2">
            <a:extLst>
              <a:ext uri="{FF2B5EF4-FFF2-40B4-BE49-F238E27FC236}">
                <a16:creationId xmlns:a16="http://schemas.microsoft.com/office/drawing/2014/main" id="{E57E0C4C-86EA-3F8C-AABA-EFF057B0442E}"/>
              </a:ext>
            </a:extLst>
          </p:cNvPr>
          <p:cNvPicPr>
            <a:picLocks noChangeAspect="1"/>
          </p:cNvPicPr>
          <p:nvPr/>
        </p:nvPicPr>
        <p:blipFill rotWithShape="1">
          <a:blip r:embed="rId7">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grpSp>
        <p:nvGrpSpPr>
          <p:cNvPr id="11" name="Group 10">
            <a:extLst>
              <a:ext uri="{FF2B5EF4-FFF2-40B4-BE49-F238E27FC236}">
                <a16:creationId xmlns:a16="http://schemas.microsoft.com/office/drawing/2014/main" id="{70552448-00A0-3AF6-DD03-88B0EBE729A5}"/>
              </a:ext>
            </a:extLst>
          </p:cNvPr>
          <p:cNvGrpSpPr/>
          <p:nvPr/>
        </p:nvGrpSpPr>
        <p:grpSpPr>
          <a:xfrm>
            <a:off x="488751" y="3690298"/>
            <a:ext cx="3408091" cy="3310254"/>
            <a:chOff x="488751" y="3690298"/>
            <a:chExt cx="3408091" cy="3310254"/>
          </a:xfrm>
        </p:grpSpPr>
        <p:pic>
          <p:nvPicPr>
            <p:cNvPr id="8" name="Picture 7">
              <a:extLst>
                <a:ext uri="{FF2B5EF4-FFF2-40B4-BE49-F238E27FC236}">
                  <a16:creationId xmlns:a16="http://schemas.microsoft.com/office/drawing/2014/main" id="{E55952B6-EF6F-AC4C-D4D7-ADDB9E59FC63}"/>
                </a:ext>
              </a:extLst>
            </p:cNvPr>
            <p:cNvPicPr>
              <a:picLocks noChangeAspect="1"/>
            </p:cNvPicPr>
            <p:nvPr/>
          </p:nvPicPr>
          <p:blipFill rotWithShape="1">
            <a:blip r:embed="rId7">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9" name="Picture 8">
              <a:extLst>
                <a:ext uri="{FF2B5EF4-FFF2-40B4-BE49-F238E27FC236}">
                  <a16:creationId xmlns:a16="http://schemas.microsoft.com/office/drawing/2014/main" id="{B58E0AF7-BEDB-A79B-F11A-540E1E9579CE}"/>
                </a:ext>
              </a:extLst>
            </p:cNvPr>
            <p:cNvPicPr>
              <a:picLocks noChangeAspect="1"/>
            </p:cNvPicPr>
            <p:nvPr/>
          </p:nvPicPr>
          <p:blipFill rotWithShape="1">
            <a:blip r:embed="rId7">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10" name="Picture 9">
            <a:extLst>
              <a:ext uri="{FF2B5EF4-FFF2-40B4-BE49-F238E27FC236}">
                <a16:creationId xmlns:a16="http://schemas.microsoft.com/office/drawing/2014/main" id="{00579191-0543-0BC9-D8F1-C1D0DB2CE356}"/>
              </a:ext>
            </a:extLst>
          </p:cNvPr>
          <p:cNvPicPr>
            <a:picLocks noChangeAspect="1"/>
          </p:cNvPicPr>
          <p:nvPr/>
        </p:nvPicPr>
        <p:blipFill rotWithShape="1">
          <a:blip r:embed="rId7">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15" name="Picture 14">
            <a:extLst>
              <a:ext uri="{FF2B5EF4-FFF2-40B4-BE49-F238E27FC236}">
                <a16:creationId xmlns:a16="http://schemas.microsoft.com/office/drawing/2014/main" id="{CB9C2E0F-A57C-E3F9-875E-2D06374A3360}"/>
              </a:ext>
            </a:extLst>
          </p:cNvPr>
          <p:cNvPicPr>
            <a:picLocks noChangeAspect="1"/>
          </p:cNvPicPr>
          <p:nvPr/>
        </p:nvPicPr>
        <p:blipFill>
          <a:blip r:embed="rId8"/>
          <a:stretch>
            <a:fillRect/>
          </a:stretch>
        </p:blipFill>
        <p:spPr>
          <a:xfrm>
            <a:off x="4246837" y="818350"/>
            <a:ext cx="3907875" cy="877900"/>
          </a:xfrm>
          <a:prstGeom prst="rect">
            <a:avLst/>
          </a:prstGeom>
        </p:spPr>
      </p:pic>
      <p:pic>
        <p:nvPicPr>
          <p:cNvPr id="20" name="Picture 19">
            <a:extLst>
              <a:ext uri="{FF2B5EF4-FFF2-40B4-BE49-F238E27FC236}">
                <a16:creationId xmlns:a16="http://schemas.microsoft.com/office/drawing/2014/main" id="{A45B3B8A-ED49-A2A1-28B4-70B63C088896}"/>
              </a:ext>
            </a:extLst>
          </p:cNvPr>
          <p:cNvPicPr>
            <a:picLocks noChangeAspect="1"/>
          </p:cNvPicPr>
          <p:nvPr/>
        </p:nvPicPr>
        <p:blipFill>
          <a:blip r:embed="rId9"/>
          <a:stretch>
            <a:fillRect/>
          </a:stretch>
        </p:blipFill>
        <p:spPr>
          <a:xfrm>
            <a:off x="2259776" y="1612261"/>
            <a:ext cx="7291448" cy="3023878"/>
          </a:xfrm>
          <a:prstGeom prst="rect">
            <a:avLst/>
          </a:prstGeom>
        </p:spPr>
      </p:pic>
      <p:pic>
        <p:nvPicPr>
          <p:cNvPr id="22" name="Picture 21">
            <a:extLst>
              <a:ext uri="{FF2B5EF4-FFF2-40B4-BE49-F238E27FC236}">
                <a16:creationId xmlns:a16="http://schemas.microsoft.com/office/drawing/2014/main" id="{D641B421-0C1D-EEF2-64DA-215F38DFF9AA}"/>
              </a:ext>
            </a:extLst>
          </p:cNvPr>
          <p:cNvPicPr>
            <a:picLocks noChangeAspect="1"/>
          </p:cNvPicPr>
          <p:nvPr/>
        </p:nvPicPr>
        <p:blipFill>
          <a:blip r:embed="rId10"/>
          <a:stretch>
            <a:fillRect/>
          </a:stretch>
        </p:blipFill>
        <p:spPr>
          <a:xfrm>
            <a:off x="5187224" y="4192101"/>
            <a:ext cx="2103302" cy="9693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par>
                                <p:cTn id="10" presetID="2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47"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4"/>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5"/>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6"/>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7"/>
          <a:stretch>
            <a:fillRect/>
          </a:stretch>
        </p:blipFill>
        <p:spPr>
          <a:xfrm>
            <a:off x="3412373" y="735666"/>
            <a:ext cx="5614903" cy="1024217"/>
          </a:xfrm>
          <a:prstGeom prst="rect">
            <a:avLst/>
          </a:prstGeom>
        </p:spPr>
      </p:pic>
      <p:pic>
        <p:nvPicPr>
          <p:cNvPr id="5" name="Picture 4">
            <a:extLst>
              <a:ext uri="{FF2B5EF4-FFF2-40B4-BE49-F238E27FC236}">
                <a16:creationId xmlns:a16="http://schemas.microsoft.com/office/drawing/2014/main" id="{AF67F764-8158-C6EA-4BDB-3A08A7D6AC1E}"/>
              </a:ext>
            </a:extLst>
          </p:cNvPr>
          <p:cNvPicPr>
            <a:picLocks noChangeAspect="1"/>
          </p:cNvPicPr>
          <p:nvPr/>
        </p:nvPicPr>
        <p:blipFill>
          <a:blip r:embed="rId8"/>
          <a:stretch>
            <a:fillRect/>
          </a:stretch>
        </p:blipFill>
        <p:spPr>
          <a:xfrm>
            <a:off x="1409700" y="2105025"/>
            <a:ext cx="3686908" cy="3238500"/>
          </a:xfrm>
          <a:prstGeom prst="rect">
            <a:avLst/>
          </a:prstGeom>
        </p:spPr>
      </p:pic>
      <p:pic>
        <p:nvPicPr>
          <p:cNvPr id="8" name="Picture 7" descr="Logo&#10;&#10;Description automatically generated">
            <a:extLst>
              <a:ext uri="{FF2B5EF4-FFF2-40B4-BE49-F238E27FC236}">
                <a16:creationId xmlns:a16="http://schemas.microsoft.com/office/drawing/2014/main" id="{089D2C8B-92FA-DF4E-9954-14E0668F9E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53468" y="4286555"/>
            <a:ext cx="1161745" cy="1161745"/>
          </a:xfrm>
          <a:prstGeom prst="rect">
            <a:avLst/>
          </a:prstGeom>
        </p:spPr>
      </p:pic>
      <p:grpSp>
        <p:nvGrpSpPr>
          <p:cNvPr id="10" name="Group 9">
            <a:extLst>
              <a:ext uri="{FF2B5EF4-FFF2-40B4-BE49-F238E27FC236}">
                <a16:creationId xmlns:a16="http://schemas.microsoft.com/office/drawing/2014/main" id="{C5B11930-1A5B-0895-2206-F320E75B601F}"/>
              </a:ext>
            </a:extLst>
          </p:cNvPr>
          <p:cNvGrpSpPr/>
          <p:nvPr/>
        </p:nvGrpSpPr>
        <p:grpSpPr>
          <a:xfrm>
            <a:off x="6858000" y="1457325"/>
            <a:ext cx="4752975" cy="5162550"/>
            <a:chOff x="442192" y="1257300"/>
            <a:chExt cx="4495801" cy="5429643"/>
          </a:xfrm>
        </p:grpSpPr>
        <p:pic>
          <p:nvPicPr>
            <p:cNvPr id="13" name="Picture 12" descr="A picture containing text&#10;&#10;Description automatically generated">
              <a:extLst>
                <a:ext uri="{FF2B5EF4-FFF2-40B4-BE49-F238E27FC236}">
                  <a16:creationId xmlns:a16="http://schemas.microsoft.com/office/drawing/2014/main" id="{A66652CA-588A-D41B-0F74-3181CE50E7A2}"/>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id="{EE373C2F-724B-C146-E140-E33672264555}"/>
                </a:ext>
              </a:extLst>
            </p:cNvPr>
            <p:cNvSpPr txBox="1"/>
            <p:nvPr/>
          </p:nvSpPr>
          <p:spPr>
            <a:xfrm>
              <a:off x="442192" y="3886390"/>
              <a:ext cx="4495800" cy="28005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2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Tán thành ý kiến của bạn Trang vì: Người biết bảo vệ của công là người có tinh thần trách nhiệm với mọi người xung quanh, góp phần xây dựng tập thể, cộng đồng văn minh, đoàn kết.</a:t>
              </a:r>
              <a:endPar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255594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362">
                                          <p:stCondLst>
                                            <p:cond delay="0"/>
                                          </p:stCondLst>
                                        </p:cTn>
                                        <p:tgtEl>
                                          <p:spTgt spid="8"/>
                                        </p:tgtEl>
                                      </p:cBhvr>
                                    </p:animEffect>
                                    <p:anim calcmode="lin" valueType="num">
                                      <p:cBhvr>
                                        <p:cTn id="8" dur="1139"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8"/>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8"/>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8"/>
                                        </p:tgtEl>
                                        <p:attrNameLst>
                                          <p:attrName>ppt_y</p:attrName>
                                        </p:attrNameLst>
                                      </p:cBhvr>
                                      <p:tavLst>
                                        <p:tav tm="0" fmla="#ppt_y-sin(pi*$)/81">
                                          <p:val>
                                            <p:fltVal val="0"/>
                                          </p:val>
                                        </p:tav>
                                        <p:tav tm="100000">
                                          <p:val>
                                            <p:fltVal val="1"/>
                                          </p:val>
                                        </p:tav>
                                      </p:tavLst>
                                    </p:anim>
                                    <p:animScale>
                                      <p:cBhvr>
                                        <p:cTn id="13" dur="16">
                                          <p:stCondLst>
                                            <p:cond delay="406"/>
                                          </p:stCondLst>
                                        </p:cTn>
                                        <p:tgtEl>
                                          <p:spTgt spid="8"/>
                                        </p:tgtEl>
                                      </p:cBhvr>
                                      <p:to x="100000" y="60000"/>
                                    </p:animScale>
                                    <p:animScale>
                                      <p:cBhvr>
                                        <p:cTn id="14" dur="104" decel="50000">
                                          <p:stCondLst>
                                            <p:cond delay="423"/>
                                          </p:stCondLst>
                                        </p:cTn>
                                        <p:tgtEl>
                                          <p:spTgt spid="8"/>
                                        </p:tgtEl>
                                      </p:cBhvr>
                                      <p:to x="100000" y="100000"/>
                                    </p:animScale>
                                    <p:animScale>
                                      <p:cBhvr>
                                        <p:cTn id="15" dur="16">
                                          <p:stCondLst>
                                            <p:cond delay="820"/>
                                          </p:stCondLst>
                                        </p:cTn>
                                        <p:tgtEl>
                                          <p:spTgt spid="8"/>
                                        </p:tgtEl>
                                      </p:cBhvr>
                                      <p:to x="100000" y="80000"/>
                                    </p:animScale>
                                    <p:animScale>
                                      <p:cBhvr>
                                        <p:cTn id="16" dur="104" decel="50000">
                                          <p:stCondLst>
                                            <p:cond delay="836"/>
                                          </p:stCondLst>
                                        </p:cTn>
                                        <p:tgtEl>
                                          <p:spTgt spid="8"/>
                                        </p:tgtEl>
                                      </p:cBhvr>
                                      <p:to x="100000" y="100000"/>
                                    </p:animScale>
                                    <p:animScale>
                                      <p:cBhvr>
                                        <p:cTn id="17" dur="16">
                                          <p:stCondLst>
                                            <p:cond delay="1026"/>
                                          </p:stCondLst>
                                        </p:cTn>
                                        <p:tgtEl>
                                          <p:spTgt spid="8"/>
                                        </p:tgtEl>
                                      </p:cBhvr>
                                      <p:to x="100000" y="90000"/>
                                    </p:animScale>
                                    <p:animScale>
                                      <p:cBhvr>
                                        <p:cTn id="18" dur="104" decel="50000">
                                          <p:stCondLst>
                                            <p:cond delay="1042"/>
                                          </p:stCondLst>
                                        </p:cTn>
                                        <p:tgtEl>
                                          <p:spTgt spid="8"/>
                                        </p:tgtEl>
                                      </p:cBhvr>
                                      <p:to x="100000" y="100000"/>
                                    </p:animScale>
                                    <p:animScale>
                                      <p:cBhvr>
                                        <p:cTn id="19" dur="16">
                                          <p:stCondLst>
                                            <p:cond delay="1130"/>
                                          </p:stCondLst>
                                        </p:cTn>
                                        <p:tgtEl>
                                          <p:spTgt spid="8"/>
                                        </p:tgtEl>
                                      </p:cBhvr>
                                      <p:to x="100000" y="95000"/>
                                    </p:animScale>
                                    <p:animScale>
                                      <p:cBhvr>
                                        <p:cTn id="20" dur="104" decel="50000">
                                          <p:stCondLst>
                                            <p:cond delay="1146"/>
                                          </p:stCondLst>
                                        </p:cTn>
                                        <p:tgtEl>
                                          <p:spTgt spid="8"/>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09550"/>
            <a:ext cx="12182475" cy="6675754"/>
            <a:chOff x="0" y="1019"/>
            <a:chExt cx="19185" cy="9866"/>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435" y="1019"/>
              <a:ext cx="18180" cy="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grpSp>
      <p:sp>
        <p:nvSpPr>
          <p:cNvPr id="14" name="TextBox 13">
            <a:extLst>
              <a:ext uri="{FF2B5EF4-FFF2-40B4-BE49-F238E27FC236}">
                <a16:creationId xmlns:a16="http://schemas.microsoft.com/office/drawing/2014/main" id="{75FE2F5D-D2FC-772D-4644-1BCAC509395E}"/>
              </a:ext>
            </a:extLst>
          </p:cNvPr>
          <p:cNvSpPr txBox="1"/>
          <p:nvPr/>
        </p:nvSpPr>
        <p:spPr>
          <a:xfrm>
            <a:off x="695325" y="215037"/>
            <a:ext cx="10963275"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2. </a:t>
            </a:r>
            <a:r>
              <a:rPr kumimoji="0" lang="en-US" sz="3200" b="1" i="1"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Bạn</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nào</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biết</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bảo</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vệ</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của</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công</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bạn</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nào</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chưa</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biết</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bảo</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vệ</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của</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công</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Vì</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sao</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a:t>
            </a:r>
            <a:endParaRPr kumimoji="0" lang="en-US" sz="3200" b="1" i="1"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pic>
        <p:nvPicPr>
          <p:cNvPr id="9" name="Picture 8">
            <a:extLst>
              <a:ext uri="{FF2B5EF4-FFF2-40B4-BE49-F238E27FC236}">
                <a16:creationId xmlns:a16="http://schemas.microsoft.com/office/drawing/2014/main" id="{99893518-02A4-8E65-E2E6-94440A0A5CDD}"/>
              </a:ext>
            </a:extLst>
          </p:cNvPr>
          <p:cNvPicPr>
            <a:picLocks noChangeAspect="1"/>
          </p:cNvPicPr>
          <p:nvPr/>
        </p:nvPicPr>
        <p:blipFill>
          <a:blip r:embed="rId4"/>
          <a:stretch>
            <a:fillRect/>
          </a:stretch>
        </p:blipFill>
        <p:spPr>
          <a:xfrm>
            <a:off x="1771650" y="1240793"/>
            <a:ext cx="5827676" cy="2577310"/>
          </a:xfrm>
          <a:prstGeom prst="rect">
            <a:avLst/>
          </a:prstGeom>
        </p:spPr>
      </p:pic>
      <p:pic>
        <p:nvPicPr>
          <p:cNvPr id="11" name="Picture 10">
            <a:extLst>
              <a:ext uri="{FF2B5EF4-FFF2-40B4-BE49-F238E27FC236}">
                <a16:creationId xmlns:a16="http://schemas.microsoft.com/office/drawing/2014/main" id="{346A5DBF-0C8E-FE2C-15C9-CD767A13249F}"/>
              </a:ext>
            </a:extLst>
          </p:cNvPr>
          <p:cNvPicPr>
            <a:picLocks noChangeAspect="1"/>
          </p:cNvPicPr>
          <p:nvPr/>
        </p:nvPicPr>
        <p:blipFill>
          <a:blip r:embed="rId5"/>
          <a:stretch>
            <a:fillRect/>
          </a:stretch>
        </p:blipFill>
        <p:spPr>
          <a:xfrm>
            <a:off x="7443787" y="1247775"/>
            <a:ext cx="2847975" cy="2609850"/>
          </a:xfrm>
          <a:prstGeom prst="rect">
            <a:avLst/>
          </a:prstGeom>
        </p:spPr>
      </p:pic>
      <p:pic>
        <p:nvPicPr>
          <p:cNvPr id="15" name="Picture 14">
            <a:extLst>
              <a:ext uri="{FF2B5EF4-FFF2-40B4-BE49-F238E27FC236}">
                <a16:creationId xmlns:a16="http://schemas.microsoft.com/office/drawing/2014/main" id="{24834AB0-9D6D-4C06-428A-7EC15C6FFDA0}"/>
              </a:ext>
            </a:extLst>
          </p:cNvPr>
          <p:cNvPicPr>
            <a:picLocks noChangeAspect="1"/>
          </p:cNvPicPr>
          <p:nvPr/>
        </p:nvPicPr>
        <p:blipFill>
          <a:blip r:embed="rId6"/>
          <a:stretch>
            <a:fillRect/>
          </a:stretch>
        </p:blipFill>
        <p:spPr>
          <a:xfrm>
            <a:off x="1614487" y="3957637"/>
            <a:ext cx="3076575" cy="2524125"/>
          </a:xfrm>
          <a:prstGeom prst="rect">
            <a:avLst/>
          </a:prstGeom>
        </p:spPr>
      </p:pic>
      <p:pic>
        <p:nvPicPr>
          <p:cNvPr id="17" name="Picture 16">
            <a:extLst>
              <a:ext uri="{FF2B5EF4-FFF2-40B4-BE49-F238E27FC236}">
                <a16:creationId xmlns:a16="http://schemas.microsoft.com/office/drawing/2014/main" id="{4A6BA6CC-192B-A467-5FD4-4A98EF1F0915}"/>
              </a:ext>
            </a:extLst>
          </p:cNvPr>
          <p:cNvPicPr>
            <a:picLocks noChangeAspect="1"/>
          </p:cNvPicPr>
          <p:nvPr/>
        </p:nvPicPr>
        <p:blipFill>
          <a:blip r:embed="rId7"/>
          <a:stretch>
            <a:fillRect/>
          </a:stretch>
        </p:blipFill>
        <p:spPr>
          <a:xfrm>
            <a:off x="4600575" y="4029075"/>
            <a:ext cx="5772150" cy="2305050"/>
          </a:xfrm>
          <a:prstGeom prst="rect">
            <a:avLst/>
          </a:prstGeom>
        </p:spPr>
      </p:pic>
    </p:spTree>
    <p:extLst>
      <p:ext uri="{BB962C8B-B14F-4D97-AF65-F5344CB8AC3E}">
        <p14:creationId xmlns:p14="http://schemas.microsoft.com/office/powerpoint/2010/main" val="126647836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7"/>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8"/>
          <a:stretch>
            <a:fillRect/>
          </a:stretch>
        </p:blipFill>
        <p:spPr>
          <a:xfrm>
            <a:off x="3412373" y="735666"/>
            <a:ext cx="5614903" cy="1024217"/>
          </a:xfrm>
          <a:prstGeom prst="rect">
            <a:avLst/>
          </a:prstGeom>
        </p:spPr>
      </p:pic>
      <p:pic>
        <p:nvPicPr>
          <p:cNvPr id="9" name="Picture 8">
            <a:extLst>
              <a:ext uri="{FF2B5EF4-FFF2-40B4-BE49-F238E27FC236}">
                <a16:creationId xmlns:a16="http://schemas.microsoft.com/office/drawing/2014/main" id="{0202444A-171A-04A4-FE9C-C620DF80845A}"/>
              </a:ext>
            </a:extLst>
          </p:cNvPr>
          <p:cNvPicPr>
            <a:picLocks noChangeAspect="1"/>
          </p:cNvPicPr>
          <p:nvPr/>
        </p:nvPicPr>
        <p:blipFill>
          <a:blip r:embed="rId9"/>
          <a:stretch>
            <a:fillRect/>
          </a:stretch>
        </p:blipFill>
        <p:spPr>
          <a:xfrm>
            <a:off x="933449" y="2162175"/>
            <a:ext cx="3761523" cy="3105150"/>
          </a:xfrm>
          <a:prstGeom prst="rect">
            <a:avLst/>
          </a:prstGeom>
        </p:spPr>
      </p:pic>
      <p:pic>
        <p:nvPicPr>
          <p:cNvPr id="14" name="Picture 13" descr="Icon&#10;&#10;Description automatically generated">
            <a:extLst>
              <a:ext uri="{FF2B5EF4-FFF2-40B4-BE49-F238E27FC236}">
                <a16:creationId xmlns:a16="http://schemas.microsoft.com/office/drawing/2014/main" id="{D7564DD8-16A9-D6FA-BE04-9F99FA3D73C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85072" y="1961021"/>
            <a:ext cx="1248904" cy="1248904"/>
          </a:xfrm>
          <a:prstGeom prst="rect">
            <a:avLst/>
          </a:prstGeom>
        </p:spPr>
      </p:pic>
      <p:sp>
        <p:nvSpPr>
          <p:cNvPr id="15" name="Rectangle: Rounded Corners 14">
            <a:extLst>
              <a:ext uri="{FF2B5EF4-FFF2-40B4-BE49-F238E27FC236}">
                <a16:creationId xmlns:a16="http://schemas.microsoft.com/office/drawing/2014/main" id="{5A5A1B20-FC87-35C3-A6FE-38CD7E73184A}"/>
              </a:ext>
            </a:extLst>
          </p:cNvPr>
          <p:cNvSpPr/>
          <p:nvPr/>
        </p:nvSpPr>
        <p:spPr>
          <a:xfrm>
            <a:off x="5172372" y="2669743"/>
            <a:ext cx="6276678" cy="2159432"/>
          </a:xfrm>
          <a:custGeom>
            <a:avLst/>
            <a:gdLst>
              <a:gd name="connsiteX0" fmla="*/ 0 w 6276678"/>
              <a:gd name="connsiteY0" fmla="*/ 359913 h 2159432"/>
              <a:gd name="connsiteX1" fmla="*/ 359913 w 6276678"/>
              <a:gd name="connsiteY1" fmla="*/ 0 h 2159432"/>
              <a:gd name="connsiteX2" fmla="*/ 1165657 w 6276678"/>
              <a:gd name="connsiteY2" fmla="*/ 0 h 2159432"/>
              <a:gd name="connsiteX3" fmla="*/ 1915832 w 6276678"/>
              <a:gd name="connsiteY3" fmla="*/ 0 h 2159432"/>
              <a:gd name="connsiteX4" fmla="*/ 2610438 w 6276678"/>
              <a:gd name="connsiteY4" fmla="*/ 0 h 2159432"/>
              <a:gd name="connsiteX5" fmla="*/ 3305045 w 6276678"/>
              <a:gd name="connsiteY5" fmla="*/ 0 h 2159432"/>
              <a:gd name="connsiteX6" fmla="*/ 3832946 w 6276678"/>
              <a:gd name="connsiteY6" fmla="*/ 0 h 2159432"/>
              <a:gd name="connsiteX7" fmla="*/ 4416415 w 6276678"/>
              <a:gd name="connsiteY7" fmla="*/ 0 h 2159432"/>
              <a:gd name="connsiteX8" fmla="*/ 5055453 w 6276678"/>
              <a:gd name="connsiteY8" fmla="*/ 0 h 2159432"/>
              <a:gd name="connsiteX9" fmla="*/ 5916765 w 6276678"/>
              <a:gd name="connsiteY9" fmla="*/ 0 h 2159432"/>
              <a:gd name="connsiteX10" fmla="*/ 6276678 w 6276678"/>
              <a:gd name="connsiteY10" fmla="*/ 359913 h 2159432"/>
              <a:gd name="connsiteX11" fmla="*/ 6276678 w 6276678"/>
              <a:gd name="connsiteY11" fmla="*/ 810990 h 2159432"/>
              <a:gd name="connsiteX12" fmla="*/ 6276678 w 6276678"/>
              <a:gd name="connsiteY12" fmla="*/ 1305254 h 2159432"/>
              <a:gd name="connsiteX13" fmla="*/ 6276678 w 6276678"/>
              <a:gd name="connsiteY13" fmla="*/ 1799519 h 2159432"/>
              <a:gd name="connsiteX14" fmla="*/ 5916765 w 6276678"/>
              <a:gd name="connsiteY14" fmla="*/ 2159432 h 2159432"/>
              <a:gd name="connsiteX15" fmla="*/ 5111021 w 6276678"/>
              <a:gd name="connsiteY15" fmla="*/ 2159432 h 2159432"/>
              <a:gd name="connsiteX16" fmla="*/ 4471983 w 6276678"/>
              <a:gd name="connsiteY16" fmla="*/ 2159432 h 2159432"/>
              <a:gd name="connsiteX17" fmla="*/ 3832946 w 6276678"/>
              <a:gd name="connsiteY17" fmla="*/ 2159432 h 2159432"/>
              <a:gd name="connsiteX18" fmla="*/ 3082770 w 6276678"/>
              <a:gd name="connsiteY18" fmla="*/ 2159432 h 2159432"/>
              <a:gd name="connsiteX19" fmla="*/ 2554870 w 6276678"/>
              <a:gd name="connsiteY19" fmla="*/ 2159432 h 2159432"/>
              <a:gd name="connsiteX20" fmla="*/ 1749126 w 6276678"/>
              <a:gd name="connsiteY20" fmla="*/ 2159432 h 2159432"/>
              <a:gd name="connsiteX21" fmla="*/ 1221225 w 6276678"/>
              <a:gd name="connsiteY21" fmla="*/ 2159432 h 2159432"/>
              <a:gd name="connsiteX22" fmla="*/ 359913 w 6276678"/>
              <a:gd name="connsiteY22" fmla="*/ 2159432 h 2159432"/>
              <a:gd name="connsiteX23" fmla="*/ 0 w 6276678"/>
              <a:gd name="connsiteY23" fmla="*/ 1799519 h 2159432"/>
              <a:gd name="connsiteX24" fmla="*/ 0 w 6276678"/>
              <a:gd name="connsiteY24" fmla="*/ 1319650 h 2159432"/>
              <a:gd name="connsiteX25" fmla="*/ 0 w 6276678"/>
              <a:gd name="connsiteY25" fmla="*/ 825386 h 2159432"/>
              <a:gd name="connsiteX26" fmla="*/ 0 w 6276678"/>
              <a:gd name="connsiteY26" fmla="*/ 359913 h 215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276678" h="2159432" fill="none" extrusionOk="0">
                <a:moveTo>
                  <a:pt x="0" y="359913"/>
                </a:moveTo>
                <a:cubicBezTo>
                  <a:pt x="10100" y="127597"/>
                  <a:pt x="167492" y="-14504"/>
                  <a:pt x="359913" y="0"/>
                </a:cubicBezTo>
                <a:cubicBezTo>
                  <a:pt x="705425" y="-339"/>
                  <a:pt x="914879" y="22080"/>
                  <a:pt x="1165657" y="0"/>
                </a:cubicBezTo>
                <a:cubicBezTo>
                  <a:pt x="1416435" y="-22080"/>
                  <a:pt x="1754882" y="-29549"/>
                  <a:pt x="1915832" y="0"/>
                </a:cubicBezTo>
                <a:cubicBezTo>
                  <a:pt x="2076783" y="29549"/>
                  <a:pt x="2322391" y="-5698"/>
                  <a:pt x="2610438" y="0"/>
                </a:cubicBezTo>
                <a:cubicBezTo>
                  <a:pt x="2898485" y="5698"/>
                  <a:pt x="3160327" y="33086"/>
                  <a:pt x="3305045" y="0"/>
                </a:cubicBezTo>
                <a:cubicBezTo>
                  <a:pt x="3449763" y="-33086"/>
                  <a:pt x="3670096" y="-20735"/>
                  <a:pt x="3832946" y="0"/>
                </a:cubicBezTo>
                <a:cubicBezTo>
                  <a:pt x="3995796" y="20735"/>
                  <a:pt x="4144487" y="12023"/>
                  <a:pt x="4416415" y="0"/>
                </a:cubicBezTo>
                <a:cubicBezTo>
                  <a:pt x="4688343" y="-12023"/>
                  <a:pt x="4858773" y="24622"/>
                  <a:pt x="5055453" y="0"/>
                </a:cubicBezTo>
                <a:cubicBezTo>
                  <a:pt x="5252133" y="-24622"/>
                  <a:pt x="5615437" y="11189"/>
                  <a:pt x="5916765" y="0"/>
                </a:cubicBezTo>
                <a:cubicBezTo>
                  <a:pt x="6077464" y="-10528"/>
                  <a:pt x="6298488" y="153161"/>
                  <a:pt x="6276678" y="359913"/>
                </a:cubicBezTo>
                <a:cubicBezTo>
                  <a:pt x="6264158" y="557188"/>
                  <a:pt x="6260378" y="690561"/>
                  <a:pt x="6276678" y="810990"/>
                </a:cubicBezTo>
                <a:cubicBezTo>
                  <a:pt x="6292978" y="931419"/>
                  <a:pt x="6282714" y="1153244"/>
                  <a:pt x="6276678" y="1305254"/>
                </a:cubicBezTo>
                <a:cubicBezTo>
                  <a:pt x="6270642" y="1457264"/>
                  <a:pt x="6276750" y="1653431"/>
                  <a:pt x="6276678" y="1799519"/>
                </a:cubicBezTo>
                <a:cubicBezTo>
                  <a:pt x="6232180" y="1991905"/>
                  <a:pt x="6139932" y="2125151"/>
                  <a:pt x="5916765" y="2159432"/>
                </a:cubicBezTo>
                <a:cubicBezTo>
                  <a:pt x="5751160" y="2176950"/>
                  <a:pt x="5398924" y="2130052"/>
                  <a:pt x="5111021" y="2159432"/>
                </a:cubicBezTo>
                <a:cubicBezTo>
                  <a:pt x="4823118" y="2188812"/>
                  <a:pt x="4769995" y="2136203"/>
                  <a:pt x="4471983" y="2159432"/>
                </a:cubicBezTo>
                <a:cubicBezTo>
                  <a:pt x="4173971" y="2182661"/>
                  <a:pt x="3981815" y="2128830"/>
                  <a:pt x="3832946" y="2159432"/>
                </a:cubicBezTo>
                <a:cubicBezTo>
                  <a:pt x="3684077" y="2190034"/>
                  <a:pt x="3303744" y="2152109"/>
                  <a:pt x="3082770" y="2159432"/>
                </a:cubicBezTo>
                <a:cubicBezTo>
                  <a:pt x="2861796" y="2166755"/>
                  <a:pt x="2777646" y="2179240"/>
                  <a:pt x="2554870" y="2159432"/>
                </a:cubicBezTo>
                <a:cubicBezTo>
                  <a:pt x="2332094" y="2139624"/>
                  <a:pt x="2064619" y="2132048"/>
                  <a:pt x="1749126" y="2159432"/>
                </a:cubicBezTo>
                <a:cubicBezTo>
                  <a:pt x="1433633" y="2186816"/>
                  <a:pt x="1463300" y="2173690"/>
                  <a:pt x="1221225" y="2159432"/>
                </a:cubicBezTo>
                <a:cubicBezTo>
                  <a:pt x="979150" y="2145174"/>
                  <a:pt x="741058" y="2117989"/>
                  <a:pt x="359913" y="2159432"/>
                </a:cubicBezTo>
                <a:cubicBezTo>
                  <a:pt x="200298" y="2160282"/>
                  <a:pt x="-16195" y="1963837"/>
                  <a:pt x="0" y="1799519"/>
                </a:cubicBezTo>
                <a:cubicBezTo>
                  <a:pt x="-15750" y="1627591"/>
                  <a:pt x="232" y="1500731"/>
                  <a:pt x="0" y="1319650"/>
                </a:cubicBezTo>
                <a:cubicBezTo>
                  <a:pt x="-232" y="1138569"/>
                  <a:pt x="-18557" y="968226"/>
                  <a:pt x="0" y="825386"/>
                </a:cubicBezTo>
                <a:cubicBezTo>
                  <a:pt x="18557" y="682546"/>
                  <a:pt x="15737" y="479916"/>
                  <a:pt x="0" y="359913"/>
                </a:cubicBezTo>
                <a:close/>
              </a:path>
              <a:path w="6276678" h="2159432" stroke="0" extrusionOk="0">
                <a:moveTo>
                  <a:pt x="0" y="359913"/>
                </a:moveTo>
                <a:cubicBezTo>
                  <a:pt x="-2640" y="146270"/>
                  <a:pt x="205665" y="-18697"/>
                  <a:pt x="359913" y="0"/>
                </a:cubicBezTo>
                <a:cubicBezTo>
                  <a:pt x="706521" y="16208"/>
                  <a:pt x="762802" y="-22619"/>
                  <a:pt x="1110088" y="0"/>
                </a:cubicBezTo>
                <a:cubicBezTo>
                  <a:pt x="1457375" y="22619"/>
                  <a:pt x="1510215" y="8187"/>
                  <a:pt x="1749126" y="0"/>
                </a:cubicBezTo>
                <a:cubicBezTo>
                  <a:pt x="1988037" y="-8187"/>
                  <a:pt x="2162474" y="23649"/>
                  <a:pt x="2554870" y="0"/>
                </a:cubicBezTo>
                <a:cubicBezTo>
                  <a:pt x="2947266" y="-23649"/>
                  <a:pt x="3024429" y="15522"/>
                  <a:pt x="3305045" y="0"/>
                </a:cubicBezTo>
                <a:cubicBezTo>
                  <a:pt x="3585662" y="-15522"/>
                  <a:pt x="3802896" y="-25971"/>
                  <a:pt x="3999651" y="0"/>
                </a:cubicBezTo>
                <a:cubicBezTo>
                  <a:pt x="4196406" y="25971"/>
                  <a:pt x="4331295" y="-139"/>
                  <a:pt x="4527552" y="0"/>
                </a:cubicBezTo>
                <a:cubicBezTo>
                  <a:pt x="4723809" y="139"/>
                  <a:pt x="4874758" y="-3662"/>
                  <a:pt x="5055453" y="0"/>
                </a:cubicBezTo>
                <a:cubicBezTo>
                  <a:pt x="5236148" y="3662"/>
                  <a:pt x="5706868" y="-13017"/>
                  <a:pt x="5916765" y="0"/>
                </a:cubicBezTo>
                <a:cubicBezTo>
                  <a:pt x="6117994" y="9290"/>
                  <a:pt x="6281965" y="207810"/>
                  <a:pt x="6276678" y="359913"/>
                </a:cubicBezTo>
                <a:cubicBezTo>
                  <a:pt x="6255215" y="541046"/>
                  <a:pt x="6288281" y="676882"/>
                  <a:pt x="6276678" y="796593"/>
                </a:cubicBezTo>
                <a:cubicBezTo>
                  <a:pt x="6265075" y="916304"/>
                  <a:pt x="6288353" y="1110810"/>
                  <a:pt x="6276678" y="1262066"/>
                </a:cubicBezTo>
                <a:cubicBezTo>
                  <a:pt x="6265003" y="1413322"/>
                  <a:pt x="6253951" y="1534888"/>
                  <a:pt x="6276678" y="1799519"/>
                </a:cubicBezTo>
                <a:cubicBezTo>
                  <a:pt x="6237257" y="2002292"/>
                  <a:pt x="6089915" y="2125332"/>
                  <a:pt x="5916765" y="2159432"/>
                </a:cubicBezTo>
                <a:cubicBezTo>
                  <a:pt x="5671223" y="2145038"/>
                  <a:pt x="5511342" y="2185737"/>
                  <a:pt x="5388864" y="2159432"/>
                </a:cubicBezTo>
                <a:cubicBezTo>
                  <a:pt x="5266386" y="2133127"/>
                  <a:pt x="4980331" y="2149248"/>
                  <a:pt x="4638689" y="2159432"/>
                </a:cubicBezTo>
                <a:cubicBezTo>
                  <a:pt x="4297047" y="2169616"/>
                  <a:pt x="4190723" y="2180499"/>
                  <a:pt x="4055220" y="2159432"/>
                </a:cubicBezTo>
                <a:cubicBezTo>
                  <a:pt x="3919717" y="2138365"/>
                  <a:pt x="3611934" y="2184979"/>
                  <a:pt x="3416182" y="2159432"/>
                </a:cubicBezTo>
                <a:cubicBezTo>
                  <a:pt x="3220430" y="2133885"/>
                  <a:pt x="2891756" y="2183609"/>
                  <a:pt x="2666007" y="2159432"/>
                </a:cubicBezTo>
                <a:cubicBezTo>
                  <a:pt x="2440258" y="2135255"/>
                  <a:pt x="2316090" y="2155933"/>
                  <a:pt x="2082537" y="2159432"/>
                </a:cubicBezTo>
                <a:cubicBezTo>
                  <a:pt x="1848984" y="2162932"/>
                  <a:pt x="1684034" y="2132925"/>
                  <a:pt x="1499068" y="2159432"/>
                </a:cubicBezTo>
                <a:cubicBezTo>
                  <a:pt x="1314102" y="2185939"/>
                  <a:pt x="614839" y="2175039"/>
                  <a:pt x="359913" y="2159432"/>
                </a:cubicBezTo>
                <a:cubicBezTo>
                  <a:pt x="162149" y="2183495"/>
                  <a:pt x="-4522" y="1999464"/>
                  <a:pt x="0" y="1799519"/>
                </a:cubicBezTo>
                <a:cubicBezTo>
                  <a:pt x="16335" y="1614520"/>
                  <a:pt x="-10560" y="1560461"/>
                  <a:pt x="0" y="1348442"/>
                </a:cubicBezTo>
                <a:cubicBezTo>
                  <a:pt x="10560" y="1136423"/>
                  <a:pt x="7479" y="1099732"/>
                  <a:pt x="0" y="854178"/>
                </a:cubicBezTo>
                <a:cubicBezTo>
                  <a:pt x="-7479" y="608624"/>
                  <a:pt x="-11184" y="536467"/>
                  <a:pt x="0" y="359913"/>
                </a:cubicBezTo>
                <a:close/>
              </a:path>
            </a:pathLst>
          </a:custGeom>
          <a:solidFill>
            <a:schemeClr val="accent5">
              <a:lumMod val="20000"/>
              <a:lumOff val="80000"/>
            </a:schemeClr>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vi-VN"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Bạn nam chưa biết bảo vệ của công vì bạn dùng vòi nước xong không chịu khóa vòi nước. </a:t>
            </a:r>
            <a:endParaRPr lang="en-US"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6854203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362">
                                          <p:stCondLst>
                                            <p:cond delay="0"/>
                                          </p:stCondLst>
                                        </p:cTn>
                                        <p:tgtEl>
                                          <p:spTgt spid="14"/>
                                        </p:tgtEl>
                                      </p:cBhvr>
                                    </p:animEffect>
                                    <p:anim calcmode="lin" valueType="num">
                                      <p:cBhvr>
                                        <p:cTn id="8" dur="1139"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4"/>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4"/>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4"/>
                                        </p:tgtEl>
                                        <p:attrNameLst>
                                          <p:attrName>ppt_y</p:attrName>
                                        </p:attrNameLst>
                                      </p:cBhvr>
                                      <p:tavLst>
                                        <p:tav tm="0" fmla="#ppt_y-sin(pi*$)/81">
                                          <p:val>
                                            <p:fltVal val="0"/>
                                          </p:val>
                                        </p:tav>
                                        <p:tav tm="100000">
                                          <p:val>
                                            <p:fltVal val="1"/>
                                          </p:val>
                                        </p:tav>
                                      </p:tavLst>
                                    </p:anim>
                                    <p:animScale>
                                      <p:cBhvr>
                                        <p:cTn id="13" dur="16">
                                          <p:stCondLst>
                                            <p:cond delay="406"/>
                                          </p:stCondLst>
                                        </p:cTn>
                                        <p:tgtEl>
                                          <p:spTgt spid="14"/>
                                        </p:tgtEl>
                                      </p:cBhvr>
                                      <p:to x="100000" y="60000"/>
                                    </p:animScale>
                                    <p:animScale>
                                      <p:cBhvr>
                                        <p:cTn id="14" dur="104" decel="50000">
                                          <p:stCondLst>
                                            <p:cond delay="423"/>
                                          </p:stCondLst>
                                        </p:cTn>
                                        <p:tgtEl>
                                          <p:spTgt spid="14"/>
                                        </p:tgtEl>
                                      </p:cBhvr>
                                      <p:to x="100000" y="100000"/>
                                    </p:animScale>
                                    <p:animScale>
                                      <p:cBhvr>
                                        <p:cTn id="15" dur="16">
                                          <p:stCondLst>
                                            <p:cond delay="820"/>
                                          </p:stCondLst>
                                        </p:cTn>
                                        <p:tgtEl>
                                          <p:spTgt spid="14"/>
                                        </p:tgtEl>
                                      </p:cBhvr>
                                      <p:to x="100000" y="80000"/>
                                    </p:animScale>
                                    <p:animScale>
                                      <p:cBhvr>
                                        <p:cTn id="16" dur="104" decel="50000">
                                          <p:stCondLst>
                                            <p:cond delay="836"/>
                                          </p:stCondLst>
                                        </p:cTn>
                                        <p:tgtEl>
                                          <p:spTgt spid="14"/>
                                        </p:tgtEl>
                                      </p:cBhvr>
                                      <p:to x="100000" y="100000"/>
                                    </p:animScale>
                                    <p:animScale>
                                      <p:cBhvr>
                                        <p:cTn id="17" dur="16">
                                          <p:stCondLst>
                                            <p:cond delay="1026"/>
                                          </p:stCondLst>
                                        </p:cTn>
                                        <p:tgtEl>
                                          <p:spTgt spid="14"/>
                                        </p:tgtEl>
                                      </p:cBhvr>
                                      <p:to x="100000" y="90000"/>
                                    </p:animScale>
                                    <p:animScale>
                                      <p:cBhvr>
                                        <p:cTn id="18" dur="104" decel="50000">
                                          <p:stCondLst>
                                            <p:cond delay="1042"/>
                                          </p:stCondLst>
                                        </p:cTn>
                                        <p:tgtEl>
                                          <p:spTgt spid="14"/>
                                        </p:tgtEl>
                                      </p:cBhvr>
                                      <p:to x="100000" y="100000"/>
                                    </p:animScale>
                                    <p:animScale>
                                      <p:cBhvr>
                                        <p:cTn id="19" dur="16">
                                          <p:stCondLst>
                                            <p:cond delay="1130"/>
                                          </p:stCondLst>
                                        </p:cTn>
                                        <p:tgtEl>
                                          <p:spTgt spid="14"/>
                                        </p:tgtEl>
                                      </p:cBhvr>
                                      <p:to x="100000" y="95000"/>
                                    </p:animScale>
                                    <p:animScale>
                                      <p:cBhvr>
                                        <p:cTn id="20" dur="104" decel="50000">
                                          <p:stCondLst>
                                            <p:cond delay="1146"/>
                                          </p:stCondLst>
                                        </p:cTn>
                                        <p:tgtEl>
                                          <p:spTgt spid="1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7"/>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8"/>
          <a:stretch>
            <a:fillRect/>
          </a:stretch>
        </p:blipFill>
        <p:spPr>
          <a:xfrm>
            <a:off x="3412373" y="735666"/>
            <a:ext cx="5614903" cy="1024217"/>
          </a:xfrm>
          <a:prstGeom prst="rect">
            <a:avLst/>
          </a:prstGeom>
        </p:spPr>
      </p:pic>
      <p:pic>
        <p:nvPicPr>
          <p:cNvPr id="5" name="Picture 4">
            <a:extLst>
              <a:ext uri="{FF2B5EF4-FFF2-40B4-BE49-F238E27FC236}">
                <a16:creationId xmlns:a16="http://schemas.microsoft.com/office/drawing/2014/main" id="{0B392636-A145-70B5-C02C-7C9F22F5F7E2}"/>
              </a:ext>
            </a:extLst>
          </p:cNvPr>
          <p:cNvPicPr>
            <a:picLocks noChangeAspect="1"/>
          </p:cNvPicPr>
          <p:nvPr/>
        </p:nvPicPr>
        <p:blipFill>
          <a:blip r:embed="rId9"/>
          <a:stretch>
            <a:fillRect/>
          </a:stretch>
        </p:blipFill>
        <p:spPr>
          <a:xfrm>
            <a:off x="1176337" y="2695576"/>
            <a:ext cx="3470603" cy="2900362"/>
          </a:xfrm>
          <a:prstGeom prst="rect">
            <a:avLst/>
          </a:prstGeom>
        </p:spPr>
      </p:pic>
      <p:pic>
        <p:nvPicPr>
          <p:cNvPr id="8" name="Picture 7" descr="Logo&#10;&#10;Description automatically generated">
            <a:extLst>
              <a:ext uri="{FF2B5EF4-FFF2-40B4-BE49-F238E27FC236}">
                <a16:creationId xmlns:a16="http://schemas.microsoft.com/office/drawing/2014/main" id="{1642971C-74BB-A70A-D33F-822ABF6EDF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48668" y="1876730"/>
            <a:ext cx="1161745" cy="1161745"/>
          </a:xfrm>
          <a:prstGeom prst="rect">
            <a:avLst/>
          </a:prstGeom>
        </p:spPr>
      </p:pic>
      <p:sp>
        <p:nvSpPr>
          <p:cNvPr id="10" name="Rectangle: Rounded Corners 9">
            <a:extLst>
              <a:ext uri="{FF2B5EF4-FFF2-40B4-BE49-F238E27FC236}">
                <a16:creationId xmlns:a16="http://schemas.microsoft.com/office/drawing/2014/main" id="{5DFD3896-6FB5-4C7B-5FF5-854B066B75FA}"/>
              </a:ext>
            </a:extLst>
          </p:cNvPr>
          <p:cNvSpPr/>
          <p:nvPr/>
        </p:nvSpPr>
        <p:spPr>
          <a:xfrm>
            <a:off x="5172372" y="2669743"/>
            <a:ext cx="6114753" cy="2159432"/>
          </a:xfrm>
          <a:custGeom>
            <a:avLst/>
            <a:gdLst>
              <a:gd name="connsiteX0" fmla="*/ 0 w 6114753"/>
              <a:gd name="connsiteY0" fmla="*/ 359913 h 2159432"/>
              <a:gd name="connsiteX1" fmla="*/ 359913 w 6114753"/>
              <a:gd name="connsiteY1" fmla="*/ 0 h 2159432"/>
              <a:gd name="connsiteX2" fmla="*/ 1142177 w 6114753"/>
              <a:gd name="connsiteY2" fmla="*/ 0 h 2159432"/>
              <a:gd name="connsiteX3" fmla="*/ 1870493 w 6114753"/>
              <a:gd name="connsiteY3" fmla="*/ 0 h 2159432"/>
              <a:gd name="connsiteX4" fmla="*/ 2544858 w 6114753"/>
              <a:gd name="connsiteY4" fmla="*/ 0 h 2159432"/>
              <a:gd name="connsiteX5" fmla="*/ 3219224 w 6114753"/>
              <a:gd name="connsiteY5" fmla="*/ 0 h 2159432"/>
              <a:gd name="connsiteX6" fmla="*/ 3731742 w 6114753"/>
              <a:gd name="connsiteY6" fmla="*/ 0 h 2159432"/>
              <a:gd name="connsiteX7" fmla="*/ 4298210 w 6114753"/>
              <a:gd name="connsiteY7" fmla="*/ 0 h 2159432"/>
              <a:gd name="connsiteX8" fmla="*/ 4918626 w 6114753"/>
              <a:gd name="connsiteY8" fmla="*/ 0 h 2159432"/>
              <a:gd name="connsiteX9" fmla="*/ 5754840 w 6114753"/>
              <a:gd name="connsiteY9" fmla="*/ 0 h 2159432"/>
              <a:gd name="connsiteX10" fmla="*/ 6114753 w 6114753"/>
              <a:gd name="connsiteY10" fmla="*/ 359913 h 2159432"/>
              <a:gd name="connsiteX11" fmla="*/ 6114753 w 6114753"/>
              <a:gd name="connsiteY11" fmla="*/ 810990 h 2159432"/>
              <a:gd name="connsiteX12" fmla="*/ 6114753 w 6114753"/>
              <a:gd name="connsiteY12" fmla="*/ 1305254 h 2159432"/>
              <a:gd name="connsiteX13" fmla="*/ 6114753 w 6114753"/>
              <a:gd name="connsiteY13" fmla="*/ 1799519 h 2159432"/>
              <a:gd name="connsiteX14" fmla="*/ 5754840 w 6114753"/>
              <a:gd name="connsiteY14" fmla="*/ 2159432 h 2159432"/>
              <a:gd name="connsiteX15" fmla="*/ 4972576 w 6114753"/>
              <a:gd name="connsiteY15" fmla="*/ 2159432 h 2159432"/>
              <a:gd name="connsiteX16" fmla="*/ 4352159 w 6114753"/>
              <a:gd name="connsiteY16" fmla="*/ 2159432 h 2159432"/>
              <a:gd name="connsiteX17" fmla="*/ 3731742 w 6114753"/>
              <a:gd name="connsiteY17" fmla="*/ 2159432 h 2159432"/>
              <a:gd name="connsiteX18" fmla="*/ 3003427 w 6114753"/>
              <a:gd name="connsiteY18" fmla="*/ 2159432 h 2159432"/>
              <a:gd name="connsiteX19" fmla="*/ 2490909 w 6114753"/>
              <a:gd name="connsiteY19" fmla="*/ 2159432 h 2159432"/>
              <a:gd name="connsiteX20" fmla="*/ 1708645 w 6114753"/>
              <a:gd name="connsiteY20" fmla="*/ 2159432 h 2159432"/>
              <a:gd name="connsiteX21" fmla="*/ 1196127 w 6114753"/>
              <a:gd name="connsiteY21" fmla="*/ 2159432 h 2159432"/>
              <a:gd name="connsiteX22" fmla="*/ 359913 w 6114753"/>
              <a:gd name="connsiteY22" fmla="*/ 2159432 h 2159432"/>
              <a:gd name="connsiteX23" fmla="*/ 0 w 6114753"/>
              <a:gd name="connsiteY23" fmla="*/ 1799519 h 2159432"/>
              <a:gd name="connsiteX24" fmla="*/ 0 w 6114753"/>
              <a:gd name="connsiteY24" fmla="*/ 1319650 h 2159432"/>
              <a:gd name="connsiteX25" fmla="*/ 0 w 6114753"/>
              <a:gd name="connsiteY25" fmla="*/ 825386 h 2159432"/>
              <a:gd name="connsiteX26" fmla="*/ 0 w 6114753"/>
              <a:gd name="connsiteY26" fmla="*/ 359913 h 215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14753" h="2159432" fill="none" extrusionOk="0">
                <a:moveTo>
                  <a:pt x="0" y="359913"/>
                </a:moveTo>
                <a:cubicBezTo>
                  <a:pt x="10100" y="127597"/>
                  <a:pt x="167492" y="-14504"/>
                  <a:pt x="359913" y="0"/>
                </a:cubicBezTo>
                <a:cubicBezTo>
                  <a:pt x="559347" y="-13746"/>
                  <a:pt x="977965" y="26090"/>
                  <a:pt x="1142177" y="0"/>
                </a:cubicBezTo>
                <a:cubicBezTo>
                  <a:pt x="1306389" y="-26090"/>
                  <a:pt x="1684790" y="-16328"/>
                  <a:pt x="1870493" y="0"/>
                </a:cubicBezTo>
                <a:cubicBezTo>
                  <a:pt x="2056196" y="16328"/>
                  <a:pt x="2228745" y="-6152"/>
                  <a:pt x="2544858" y="0"/>
                </a:cubicBezTo>
                <a:cubicBezTo>
                  <a:pt x="2860972" y="6152"/>
                  <a:pt x="2935497" y="8666"/>
                  <a:pt x="3219224" y="0"/>
                </a:cubicBezTo>
                <a:cubicBezTo>
                  <a:pt x="3502951" y="-8666"/>
                  <a:pt x="3576221" y="598"/>
                  <a:pt x="3731742" y="0"/>
                </a:cubicBezTo>
                <a:cubicBezTo>
                  <a:pt x="3887263" y="-598"/>
                  <a:pt x="4116053" y="5563"/>
                  <a:pt x="4298210" y="0"/>
                </a:cubicBezTo>
                <a:cubicBezTo>
                  <a:pt x="4480367" y="-5563"/>
                  <a:pt x="4751794" y="9333"/>
                  <a:pt x="4918626" y="0"/>
                </a:cubicBezTo>
                <a:cubicBezTo>
                  <a:pt x="5085458" y="-9333"/>
                  <a:pt x="5346611" y="26966"/>
                  <a:pt x="5754840" y="0"/>
                </a:cubicBezTo>
                <a:cubicBezTo>
                  <a:pt x="5915539" y="-10528"/>
                  <a:pt x="6136563" y="153161"/>
                  <a:pt x="6114753" y="359913"/>
                </a:cubicBezTo>
                <a:cubicBezTo>
                  <a:pt x="6102233" y="557188"/>
                  <a:pt x="6098453" y="690561"/>
                  <a:pt x="6114753" y="810990"/>
                </a:cubicBezTo>
                <a:cubicBezTo>
                  <a:pt x="6131053" y="931419"/>
                  <a:pt x="6120789" y="1153244"/>
                  <a:pt x="6114753" y="1305254"/>
                </a:cubicBezTo>
                <a:cubicBezTo>
                  <a:pt x="6108717" y="1457264"/>
                  <a:pt x="6114825" y="1653431"/>
                  <a:pt x="6114753" y="1799519"/>
                </a:cubicBezTo>
                <a:cubicBezTo>
                  <a:pt x="6070255" y="1991905"/>
                  <a:pt x="5978007" y="2125151"/>
                  <a:pt x="5754840" y="2159432"/>
                </a:cubicBezTo>
                <a:cubicBezTo>
                  <a:pt x="5501710" y="2177240"/>
                  <a:pt x="5263401" y="2134704"/>
                  <a:pt x="4972576" y="2159432"/>
                </a:cubicBezTo>
                <a:cubicBezTo>
                  <a:pt x="4681751" y="2184160"/>
                  <a:pt x="4522429" y="2173108"/>
                  <a:pt x="4352159" y="2159432"/>
                </a:cubicBezTo>
                <a:cubicBezTo>
                  <a:pt x="4181889" y="2145756"/>
                  <a:pt x="3880314" y="2151627"/>
                  <a:pt x="3731742" y="2159432"/>
                </a:cubicBezTo>
                <a:cubicBezTo>
                  <a:pt x="3583170" y="2167237"/>
                  <a:pt x="3255781" y="2152471"/>
                  <a:pt x="3003427" y="2159432"/>
                </a:cubicBezTo>
                <a:cubicBezTo>
                  <a:pt x="2751074" y="2166393"/>
                  <a:pt x="2669739" y="2176978"/>
                  <a:pt x="2490909" y="2159432"/>
                </a:cubicBezTo>
                <a:cubicBezTo>
                  <a:pt x="2312079" y="2141886"/>
                  <a:pt x="1979620" y="2176437"/>
                  <a:pt x="1708645" y="2159432"/>
                </a:cubicBezTo>
                <a:cubicBezTo>
                  <a:pt x="1437670" y="2142427"/>
                  <a:pt x="1438888" y="2135379"/>
                  <a:pt x="1196127" y="2159432"/>
                </a:cubicBezTo>
                <a:cubicBezTo>
                  <a:pt x="953366" y="2183485"/>
                  <a:pt x="549225" y="2192229"/>
                  <a:pt x="359913" y="2159432"/>
                </a:cubicBezTo>
                <a:cubicBezTo>
                  <a:pt x="200298" y="2160282"/>
                  <a:pt x="-16195" y="1963837"/>
                  <a:pt x="0" y="1799519"/>
                </a:cubicBezTo>
                <a:cubicBezTo>
                  <a:pt x="-15750" y="1627591"/>
                  <a:pt x="232" y="1500731"/>
                  <a:pt x="0" y="1319650"/>
                </a:cubicBezTo>
                <a:cubicBezTo>
                  <a:pt x="-232" y="1138569"/>
                  <a:pt x="-18557" y="968226"/>
                  <a:pt x="0" y="825386"/>
                </a:cubicBezTo>
                <a:cubicBezTo>
                  <a:pt x="18557" y="682546"/>
                  <a:pt x="15737" y="479916"/>
                  <a:pt x="0" y="359913"/>
                </a:cubicBezTo>
                <a:close/>
              </a:path>
              <a:path w="6114753" h="2159432" stroke="0" extrusionOk="0">
                <a:moveTo>
                  <a:pt x="0" y="359913"/>
                </a:moveTo>
                <a:cubicBezTo>
                  <a:pt x="-2640" y="146270"/>
                  <a:pt x="205665" y="-18697"/>
                  <a:pt x="359913" y="0"/>
                </a:cubicBezTo>
                <a:cubicBezTo>
                  <a:pt x="684356" y="-7382"/>
                  <a:pt x="921505" y="-22257"/>
                  <a:pt x="1088228" y="0"/>
                </a:cubicBezTo>
                <a:cubicBezTo>
                  <a:pt x="1254952" y="22257"/>
                  <a:pt x="1462097" y="-9102"/>
                  <a:pt x="1708645" y="0"/>
                </a:cubicBezTo>
                <a:cubicBezTo>
                  <a:pt x="1955193" y="9102"/>
                  <a:pt x="2268888" y="19261"/>
                  <a:pt x="2490909" y="0"/>
                </a:cubicBezTo>
                <a:cubicBezTo>
                  <a:pt x="2712930" y="-19261"/>
                  <a:pt x="2988062" y="28839"/>
                  <a:pt x="3219224" y="0"/>
                </a:cubicBezTo>
                <a:cubicBezTo>
                  <a:pt x="3450387" y="-28839"/>
                  <a:pt x="3758129" y="-26227"/>
                  <a:pt x="3893590" y="0"/>
                </a:cubicBezTo>
                <a:cubicBezTo>
                  <a:pt x="4029051" y="26227"/>
                  <a:pt x="4252798" y="21469"/>
                  <a:pt x="4406108" y="0"/>
                </a:cubicBezTo>
                <a:cubicBezTo>
                  <a:pt x="4559418" y="-21469"/>
                  <a:pt x="4767908" y="-9462"/>
                  <a:pt x="4918626" y="0"/>
                </a:cubicBezTo>
                <a:cubicBezTo>
                  <a:pt x="5069344" y="9462"/>
                  <a:pt x="5469003" y="-3244"/>
                  <a:pt x="5754840" y="0"/>
                </a:cubicBezTo>
                <a:cubicBezTo>
                  <a:pt x="5956069" y="9290"/>
                  <a:pt x="6120040" y="207810"/>
                  <a:pt x="6114753" y="359913"/>
                </a:cubicBezTo>
                <a:cubicBezTo>
                  <a:pt x="6093290" y="541046"/>
                  <a:pt x="6126356" y="676882"/>
                  <a:pt x="6114753" y="796593"/>
                </a:cubicBezTo>
                <a:cubicBezTo>
                  <a:pt x="6103150" y="916304"/>
                  <a:pt x="6126428" y="1110810"/>
                  <a:pt x="6114753" y="1262066"/>
                </a:cubicBezTo>
                <a:cubicBezTo>
                  <a:pt x="6103078" y="1413322"/>
                  <a:pt x="6092026" y="1534888"/>
                  <a:pt x="6114753" y="1799519"/>
                </a:cubicBezTo>
                <a:cubicBezTo>
                  <a:pt x="6075332" y="2002292"/>
                  <a:pt x="5927990" y="2125332"/>
                  <a:pt x="5754840" y="2159432"/>
                </a:cubicBezTo>
                <a:cubicBezTo>
                  <a:pt x="5552836" y="2171111"/>
                  <a:pt x="5462311" y="2136300"/>
                  <a:pt x="5242322" y="2159432"/>
                </a:cubicBezTo>
                <a:cubicBezTo>
                  <a:pt x="5022333" y="2182564"/>
                  <a:pt x="4705434" y="2183368"/>
                  <a:pt x="4514007" y="2159432"/>
                </a:cubicBezTo>
                <a:cubicBezTo>
                  <a:pt x="4322581" y="2135496"/>
                  <a:pt x="4118944" y="2138235"/>
                  <a:pt x="3947539" y="2159432"/>
                </a:cubicBezTo>
                <a:cubicBezTo>
                  <a:pt x="3776134" y="2180629"/>
                  <a:pt x="3537662" y="2184743"/>
                  <a:pt x="3327123" y="2159432"/>
                </a:cubicBezTo>
                <a:cubicBezTo>
                  <a:pt x="3116584" y="2134121"/>
                  <a:pt x="2912209" y="2165393"/>
                  <a:pt x="2598808" y="2159432"/>
                </a:cubicBezTo>
                <a:cubicBezTo>
                  <a:pt x="2285408" y="2153471"/>
                  <a:pt x="2180927" y="2152719"/>
                  <a:pt x="2032340" y="2159432"/>
                </a:cubicBezTo>
                <a:cubicBezTo>
                  <a:pt x="1883753" y="2166145"/>
                  <a:pt x="1648549" y="2169104"/>
                  <a:pt x="1465873" y="2159432"/>
                </a:cubicBezTo>
                <a:cubicBezTo>
                  <a:pt x="1283197" y="2149760"/>
                  <a:pt x="697088" y="2162749"/>
                  <a:pt x="359913" y="2159432"/>
                </a:cubicBezTo>
                <a:cubicBezTo>
                  <a:pt x="162149" y="2183495"/>
                  <a:pt x="-4522" y="1999464"/>
                  <a:pt x="0" y="1799519"/>
                </a:cubicBezTo>
                <a:cubicBezTo>
                  <a:pt x="16335" y="1614520"/>
                  <a:pt x="-10560" y="1560461"/>
                  <a:pt x="0" y="1348442"/>
                </a:cubicBezTo>
                <a:cubicBezTo>
                  <a:pt x="10560" y="1136423"/>
                  <a:pt x="7479" y="1099732"/>
                  <a:pt x="0" y="854178"/>
                </a:cubicBezTo>
                <a:cubicBezTo>
                  <a:pt x="-7479" y="608624"/>
                  <a:pt x="-11184" y="536467"/>
                  <a:pt x="0" y="359913"/>
                </a:cubicBezTo>
                <a:close/>
              </a:path>
            </a:pathLst>
          </a:custGeom>
          <a:solidFill>
            <a:schemeClr val="accent5">
              <a:lumMod val="20000"/>
              <a:lumOff val="80000"/>
            </a:schemeClr>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Bạn Mai biết bảo vệ của công vì bạn thực hiện đúng theo biển cấm không giẫm lên cỏ. </a:t>
            </a:r>
            <a:endPar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5427536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362">
                                          <p:stCondLst>
                                            <p:cond delay="0"/>
                                          </p:stCondLst>
                                        </p:cTn>
                                        <p:tgtEl>
                                          <p:spTgt spid="8"/>
                                        </p:tgtEl>
                                      </p:cBhvr>
                                    </p:animEffect>
                                    <p:anim calcmode="lin" valueType="num">
                                      <p:cBhvr>
                                        <p:cTn id="8" dur="1139"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8"/>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8"/>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8"/>
                                        </p:tgtEl>
                                        <p:attrNameLst>
                                          <p:attrName>ppt_y</p:attrName>
                                        </p:attrNameLst>
                                      </p:cBhvr>
                                      <p:tavLst>
                                        <p:tav tm="0" fmla="#ppt_y-sin(pi*$)/81">
                                          <p:val>
                                            <p:fltVal val="0"/>
                                          </p:val>
                                        </p:tav>
                                        <p:tav tm="100000">
                                          <p:val>
                                            <p:fltVal val="1"/>
                                          </p:val>
                                        </p:tav>
                                      </p:tavLst>
                                    </p:anim>
                                    <p:animScale>
                                      <p:cBhvr>
                                        <p:cTn id="13" dur="16">
                                          <p:stCondLst>
                                            <p:cond delay="406"/>
                                          </p:stCondLst>
                                        </p:cTn>
                                        <p:tgtEl>
                                          <p:spTgt spid="8"/>
                                        </p:tgtEl>
                                      </p:cBhvr>
                                      <p:to x="100000" y="60000"/>
                                    </p:animScale>
                                    <p:animScale>
                                      <p:cBhvr>
                                        <p:cTn id="14" dur="104" decel="50000">
                                          <p:stCondLst>
                                            <p:cond delay="423"/>
                                          </p:stCondLst>
                                        </p:cTn>
                                        <p:tgtEl>
                                          <p:spTgt spid="8"/>
                                        </p:tgtEl>
                                      </p:cBhvr>
                                      <p:to x="100000" y="100000"/>
                                    </p:animScale>
                                    <p:animScale>
                                      <p:cBhvr>
                                        <p:cTn id="15" dur="16">
                                          <p:stCondLst>
                                            <p:cond delay="820"/>
                                          </p:stCondLst>
                                        </p:cTn>
                                        <p:tgtEl>
                                          <p:spTgt spid="8"/>
                                        </p:tgtEl>
                                      </p:cBhvr>
                                      <p:to x="100000" y="80000"/>
                                    </p:animScale>
                                    <p:animScale>
                                      <p:cBhvr>
                                        <p:cTn id="16" dur="104" decel="50000">
                                          <p:stCondLst>
                                            <p:cond delay="836"/>
                                          </p:stCondLst>
                                        </p:cTn>
                                        <p:tgtEl>
                                          <p:spTgt spid="8"/>
                                        </p:tgtEl>
                                      </p:cBhvr>
                                      <p:to x="100000" y="100000"/>
                                    </p:animScale>
                                    <p:animScale>
                                      <p:cBhvr>
                                        <p:cTn id="17" dur="16">
                                          <p:stCondLst>
                                            <p:cond delay="1026"/>
                                          </p:stCondLst>
                                        </p:cTn>
                                        <p:tgtEl>
                                          <p:spTgt spid="8"/>
                                        </p:tgtEl>
                                      </p:cBhvr>
                                      <p:to x="100000" y="90000"/>
                                    </p:animScale>
                                    <p:animScale>
                                      <p:cBhvr>
                                        <p:cTn id="18" dur="104" decel="50000">
                                          <p:stCondLst>
                                            <p:cond delay="1042"/>
                                          </p:stCondLst>
                                        </p:cTn>
                                        <p:tgtEl>
                                          <p:spTgt spid="8"/>
                                        </p:tgtEl>
                                      </p:cBhvr>
                                      <p:to x="100000" y="100000"/>
                                    </p:animScale>
                                    <p:animScale>
                                      <p:cBhvr>
                                        <p:cTn id="19" dur="16">
                                          <p:stCondLst>
                                            <p:cond delay="1130"/>
                                          </p:stCondLst>
                                        </p:cTn>
                                        <p:tgtEl>
                                          <p:spTgt spid="8"/>
                                        </p:tgtEl>
                                      </p:cBhvr>
                                      <p:to x="100000" y="95000"/>
                                    </p:animScale>
                                    <p:animScale>
                                      <p:cBhvr>
                                        <p:cTn id="20" dur="104" decel="50000">
                                          <p:stCondLst>
                                            <p:cond delay="1146"/>
                                          </p:stCondLst>
                                        </p:cTn>
                                        <p:tgtEl>
                                          <p:spTgt spid="8"/>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7"/>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8"/>
          <a:stretch>
            <a:fillRect/>
          </a:stretch>
        </p:blipFill>
        <p:spPr>
          <a:xfrm>
            <a:off x="3412373" y="735666"/>
            <a:ext cx="5614903" cy="1024217"/>
          </a:xfrm>
          <a:prstGeom prst="rect">
            <a:avLst/>
          </a:prstGeom>
        </p:spPr>
      </p:pic>
      <p:pic>
        <p:nvPicPr>
          <p:cNvPr id="9" name="Picture 8">
            <a:extLst>
              <a:ext uri="{FF2B5EF4-FFF2-40B4-BE49-F238E27FC236}">
                <a16:creationId xmlns:a16="http://schemas.microsoft.com/office/drawing/2014/main" id="{D26D4721-25E5-86C5-6F13-FAD9864639E0}"/>
              </a:ext>
            </a:extLst>
          </p:cNvPr>
          <p:cNvPicPr>
            <a:picLocks noChangeAspect="1"/>
          </p:cNvPicPr>
          <p:nvPr/>
        </p:nvPicPr>
        <p:blipFill>
          <a:blip r:embed="rId9"/>
          <a:stretch>
            <a:fillRect/>
          </a:stretch>
        </p:blipFill>
        <p:spPr>
          <a:xfrm>
            <a:off x="1181099" y="2724150"/>
            <a:ext cx="3178499" cy="2962275"/>
          </a:xfrm>
          <a:prstGeom prst="rect">
            <a:avLst/>
          </a:prstGeom>
        </p:spPr>
      </p:pic>
      <p:pic>
        <p:nvPicPr>
          <p:cNvPr id="11" name="Picture 10" descr="Icon&#10;&#10;Description automatically generated">
            <a:extLst>
              <a:ext uri="{FF2B5EF4-FFF2-40B4-BE49-F238E27FC236}">
                <a16:creationId xmlns:a16="http://schemas.microsoft.com/office/drawing/2014/main" id="{C9343B20-E544-D476-E530-BEA17EBC0A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8497" y="3237371"/>
            <a:ext cx="1248904" cy="1248904"/>
          </a:xfrm>
          <a:prstGeom prst="rect">
            <a:avLst/>
          </a:prstGeom>
        </p:spPr>
      </p:pic>
      <p:sp>
        <p:nvSpPr>
          <p:cNvPr id="13" name="Rectangle: Rounded Corners 12">
            <a:extLst>
              <a:ext uri="{FF2B5EF4-FFF2-40B4-BE49-F238E27FC236}">
                <a16:creationId xmlns:a16="http://schemas.microsoft.com/office/drawing/2014/main" id="{28838457-9DD2-7E91-775E-972F03F2D8C6}"/>
              </a:ext>
            </a:extLst>
          </p:cNvPr>
          <p:cNvSpPr/>
          <p:nvPr/>
        </p:nvSpPr>
        <p:spPr>
          <a:xfrm>
            <a:off x="5172372" y="2514600"/>
            <a:ext cx="5924253" cy="1933575"/>
          </a:xfrm>
          <a:custGeom>
            <a:avLst/>
            <a:gdLst>
              <a:gd name="connsiteX0" fmla="*/ 0 w 5924253"/>
              <a:gd name="connsiteY0" fmla="*/ 322269 h 1933575"/>
              <a:gd name="connsiteX1" fmla="*/ 322269 w 5924253"/>
              <a:gd name="connsiteY1" fmla="*/ 0 h 1933575"/>
              <a:gd name="connsiteX2" fmla="*/ 823842 w 5924253"/>
              <a:gd name="connsiteY2" fmla="*/ 0 h 1933575"/>
              <a:gd name="connsiteX3" fmla="*/ 1325415 w 5924253"/>
              <a:gd name="connsiteY3" fmla="*/ 0 h 1933575"/>
              <a:gd name="connsiteX4" fmla="*/ 1879785 w 5924253"/>
              <a:gd name="connsiteY4" fmla="*/ 0 h 1933575"/>
              <a:gd name="connsiteX5" fmla="*/ 2592546 w 5924253"/>
              <a:gd name="connsiteY5" fmla="*/ 0 h 1933575"/>
              <a:gd name="connsiteX6" fmla="*/ 3252511 w 5924253"/>
              <a:gd name="connsiteY6" fmla="*/ 0 h 1933575"/>
              <a:gd name="connsiteX7" fmla="*/ 3912475 w 5924253"/>
              <a:gd name="connsiteY7" fmla="*/ 0 h 1933575"/>
              <a:gd name="connsiteX8" fmla="*/ 4414048 w 5924253"/>
              <a:gd name="connsiteY8" fmla="*/ 0 h 1933575"/>
              <a:gd name="connsiteX9" fmla="*/ 4968418 w 5924253"/>
              <a:gd name="connsiteY9" fmla="*/ 0 h 1933575"/>
              <a:gd name="connsiteX10" fmla="*/ 5601984 w 5924253"/>
              <a:gd name="connsiteY10" fmla="*/ 0 h 1933575"/>
              <a:gd name="connsiteX11" fmla="*/ 5924253 w 5924253"/>
              <a:gd name="connsiteY11" fmla="*/ 322269 h 1933575"/>
              <a:gd name="connsiteX12" fmla="*/ 5924253 w 5924253"/>
              <a:gd name="connsiteY12" fmla="*/ 992568 h 1933575"/>
              <a:gd name="connsiteX13" fmla="*/ 5924253 w 5924253"/>
              <a:gd name="connsiteY13" fmla="*/ 1611306 h 1933575"/>
              <a:gd name="connsiteX14" fmla="*/ 5601984 w 5924253"/>
              <a:gd name="connsiteY14" fmla="*/ 1933575 h 1933575"/>
              <a:gd name="connsiteX15" fmla="*/ 4889222 w 5924253"/>
              <a:gd name="connsiteY15" fmla="*/ 1933575 h 1933575"/>
              <a:gd name="connsiteX16" fmla="*/ 4387650 w 5924253"/>
              <a:gd name="connsiteY16" fmla="*/ 1933575 h 1933575"/>
              <a:gd name="connsiteX17" fmla="*/ 3780482 w 5924253"/>
              <a:gd name="connsiteY17" fmla="*/ 1933575 h 1933575"/>
              <a:gd name="connsiteX18" fmla="*/ 3173315 w 5924253"/>
              <a:gd name="connsiteY18" fmla="*/ 1933575 h 1933575"/>
              <a:gd name="connsiteX19" fmla="*/ 2566148 w 5924253"/>
              <a:gd name="connsiteY19" fmla="*/ 1933575 h 1933575"/>
              <a:gd name="connsiteX20" fmla="*/ 1853386 w 5924253"/>
              <a:gd name="connsiteY20" fmla="*/ 1933575 h 1933575"/>
              <a:gd name="connsiteX21" fmla="*/ 1351813 w 5924253"/>
              <a:gd name="connsiteY21" fmla="*/ 1933575 h 1933575"/>
              <a:gd name="connsiteX22" fmla="*/ 322269 w 5924253"/>
              <a:gd name="connsiteY22" fmla="*/ 1933575 h 1933575"/>
              <a:gd name="connsiteX23" fmla="*/ 0 w 5924253"/>
              <a:gd name="connsiteY23" fmla="*/ 1611306 h 1933575"/>
              <a:gd name="connsiteX24" fmla="*/ 0 w 5924253"/>
              <a:gd name="connsiteY24" fmla="*/ 979678 h 1933575"/>
              <a:gd name="connsiteX25" fmla="*/ 0 w 5924253"/>
              <a:gd name="connsiteY25" fmla="*/ 322269 h 193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24253" h="1933575" fill="none" extrusionOk="0">
                <a:moveTo>
                  <a:pt x="0" y="322269"/>
                </a:moveTo>
                <a:cubicBezTo>
                  <a:pt x="-12422" y="160606"/>
                  <a:pt x="157918" y="9925"/>
                  <a:pt x="322269" y="0"/>
                </a:cubicBezTo>
                <a:cubicBezTo>
                  <a:pt x="517396" y="-11903"/>
                  <a:pt x="678174" y="23624"/>
                  <a:pt x="823842" y="0"/>
                </a:cubicBezTo>
                <a:cubicBezTo>
                  <a:pt x="969510" y="-23624"/>
                  <a:pt x="1138027" y="19170"/>
                  <a:pt x="1325415" y="0"/>
                </a:cubicBezTo>
                <a:cubicBezTo>
                  <a:pt x="1512803" y="-19170"/>
                  <a:pt x="1756530" y="7153"/>
                  <a:pt x="1879785" y="0"/>
                </a:cubicBezTo>
                <a:cubicBezTo>
                  <a:pt x="2003040" y="-7153"/>
                  <a:pt x="2330765" y="2753"/>
                  <a:pt x="2592546" y="0"/>
                </a:cubicBezTo>
                <a:cubicBezTo>
                  <a:pt x="2854327" y="-2753"/>
                  <a:pt x="3113549" y="29016"/>
                  <a:pt x="3252511" y="0"/>
                </a:cubicBezTo>
                <a:cubicBezTo>
                  <a:pt x="3391474" y="-29016"/>
                  <a:pt x="3771317" y="-10631"/>
                  <a:pt x="3912475" y="0"/>
                </a:cubicBezTo>
                <a:cubicBezTo>
                  <a:pt x="4053633" y="10631"/>
                  <a:pt x="4189772" y="-10006"/>
                  <a:pt x="4414048" y="0"/>
                </a:cubicBezTo>
                <a:cubicBezTo>
                  <a:pt x="4638324" y="10006"/>
                  <a:pt x="4852487" y="-17528"/>
                  <a:pt x="4968418" y="0"/>
                </a:cubicBezTo>
                <a:cubicBezTo>
                  <a:pt x="5084349" y="17528"/>
                  <a:pt x="5353227" y="-15478"/>
                  <a:pt x="5601984" y="0"/>
                </a:cubicBezTo>
                <a:cubicBezTo>
                  <a:pt x="5789726" y="-12313"/>
                  <a:pt x="5951161" y="143577"/>
                  <a:pt x="5924253" y="322269"/>
                </a:cubicBezTo>
                <a:cubicBezTo>
                  <a:pt x="5920393" y="602028"/>
                  <a:pt x="5946743" y="803215"/>
                  <a:pt x="5924253" y="992568"/>
                </a:cubicBezTo>
                <a:cubicBezTo>
                  <a:pt x="5901763" y="1181921"/>
                  <a:pt x="5908507" y="1394724"/>
                  <a:pt x="5924253" y="1611306"/>
                </a:cubicBezTo>
                <a:cubicBezTo>
                  <a:pt x="5927698" y="1794725"/>
                  <a:pt x="5752833" y="1899162"/>
                  <a:pt x="5601984" y="1933575"/>
                </a:cubicBezTo>
                <a:cubicBezTo>
                  <a:pt x="5348748" y="1909776"/>
                  <a:pt x="5062241" y="1901154"/>
                  <a:pt x="4889222" y="1933575"/>
                </a:cubicBezTo>
                <a:cubicBezTo>
                  <a:pt x="4716203" y="1965996"/>
                  <a:pt x="4540247" y="1916574"/>
                  <a:pt x="4387650" y="1933575"/>
                </a:cubicBezTo>
                <a:cubicBezTo>
                  <a:pt x="4235053" y="1950576"/>
                  <a:pt x="3969660" y="1913935"/>
                  <a:pt x="3780482" y="1933575"/>
                </a:cubicBezTo>
                <a:cubicBezTo>
                  <a:pt x="3591304" y="1953215"/>
                  <a:pt x="3451886" y="1903620"/>
                  <a:pt x="3173315" y="1933575"/>
                </a:cubicBezTo>
                <a:cubicBezTo>
                  <a:pt x="2894744" y="1963530"/>
                  <a:pt x="2830403" y="1925505"/>
                  <a:pt x="2566148" y="1933575"/>
                </a:cubicBezTo>
                <a:cubicBezTo>
                  <a:pt x="2301893" y="1941645"/>
                  <a:pt x="2005998" y="1946657"/>
                  <a:pt x="1853386" y="1933575"/>
                </a:cubicBezTo>
                <a:cubicBezTo>
                  <a:pt x="1700774" y="1920493"/>
                  <a:pt x="1549969" y="1940873"/>
                  <a:pt x="1351813" y="1933575"/>
                </a:cubicBezTo>
                <a:cubicBezTo>
                  <a:pt x="1153657" y="1926277"/>
                  <a:pt x="750950" y="1948907"/>
                  <a:pt x="322269" y="1933575"/>
                </a:cubicBezTo>
                <a:cubicBezTo>
                  <a:pt x="144198" y="1893874"/>
                  <a:pt x="-36933" y="1778989"/>
                  <a:pt x="0" y="1611306"/>
                </a:cubicBezTo>
                <a:cubicBezTo>
                  <a:pt x="-30417" y="1304527"/>
                  <a:pt x="-404" y="1208633"/>
                  <a:pt x="0" y="979678"/>
                </a:cubicBezTo>
                <a:cubicBezTo>
                  <a:pt x="404" y="750723"/>
                  <a:pt x="32551" y="557818"/>
                  <a:pt x="0" y="322269"/>
                </a:cubicBezTo>
                <a:close/>
              </a:path>
              <a:path w="5924253" h="1933575" stroke="0" extrusionOk="0">
                <a:moveTo>
                  <a:pt x="0" y="322269"/>
                </a:moveTo>
                <a:cubicBezTo>
                  <a:pt x="-2148" y="132185"/>
                  <a:pt x="160073" y="-6630"/>
                  <a:pt x="322269" y="0"/>
                </a:cubicBezTo>
                <a:cubicBezTo>
                  <a:pt x="519515" y="-5544"/>
                  <a:pt x="787094" y="11711"/>
                  <a:pt x="1035031" y="0"/>
                </a:cubicBezTo>
                <a:cubicBezTo>
                  <a:pt x="1282968" y="-11711"/>
                  <a:pt x="1408608" y="-7941"/>
                  <a:pt x="1642198" y="0"/>
                </a:cubicBezTo>
                <a:cubicBezTo>
                  <a:pt x="1875788" y="7941"/>
                  <a:pt x="2079904" y="-33962"/>
                  <a:pt x="2407756" y="0"/>
                </a:cubicBezTo>
                <a:cubicBezTo>
                  <a:pt x="2735608" y="33962"/>
                  <a:pt x="2790193" y="17931"/>
                  <a:pt x="3120518" y="0"/>
                </a:cubicBezTo>
                <a:cubicBezTo>
                  <a:pt x="3450843" y="-17931"/>
                  <a:pt x="3619380" y="19966"/>
                  <a:pt x="3780482" y="0"/>
                </a:cubicBezTo>
                <a:cubicBezTo>
                  <a:pt x="3941584" y="-19966"/>
                  <a:pt x="4111097" y="22520"/>
                  <a:pt x="4282055" y="0"/>
                </a:cubicBezTo>
                <a:cubicBezTo>
                  <a:pt x="4453013" y="-22520"/>
                  <a:pt x="4647911" y="23908"/>
                  <a:pt x="4783628" y="0"/>
                </a:cubicBezTo>
                <a:cubicBezTo>
                  <a:pt x="4919345" y="-23908"/>
                  <a:pt x="5387641" y="32341"/>
                  <a:pt x="5601984" y="0"/>
                </a:cubicBezTo>
                <a:cubicBezTo>
                  <a:pt x="5781899" y="7305"/>
                  <a:pt x="5928639" y="182998"/>
                  <a:pt x="5924253" y="322269"/>
                </a:cubicBezTo>
                <a:cubicBezTo>
                  <a:pt x="5905537" y="482290"/>
                  <a:pt x="5929746" y="725966"/>
                  <a:pt x="5924253" y="928116"/>
                </a:cubicBezTo>
                <a:cubicBezTo>
                  <a:pt x="5918760" y="1130266"/>
                  <a:pt x="5919640" y="1297189"/>
                  <a:pt x="5924253" y="1611306"/>
                </a:cubicBezTo>
                <a:cubicBezTo>
                  <a:pt x="5958093" y="1777135"/>
                  <a:pt x="5769808" y="1929903"/>
                  <a:pt x="5601984" y="1933575"/>
                </a:cubicBezTo>
                <a:cubicBezTo>
                  <a:pt x="5453883" y="1919888"/>
                  <a:pt x="5092327" y="1922049"/>
                  <a:pt x="4889222" y="1933575"/>
                </a:cubicBezTo>
                <a:cubicBezTo>
                  <a:pt x="4686117" y="1945101"/>
                  <a:pt x="4488009" y="1938786"/>
                  <a:pt x="4176461" y="1933575"/>
                </a:cubicBezTo>
                <a:cubicBezTo>
                  <a:pt x="3864913" y="1928364"/>
                  <a:pt x="3712382" y="1962587"/>
                  <a:pt x="3463699" y="1933575"/>
                </a:cubicBezTo>
                <a:cubicBezTo>
                  <a:pt x="3215016" y="1904563"/>
                  <a:pt x="3168843" y="1921046"/>
                  <a:pt x="2909329" y="1933575"/>
                </a:cubicBezTo>
                <a:cubicBezTo>
                  <a:pt x="2649815" y="1946105"/>
                  <a:pt x="2564552" y="1951805"/>
                  <a:pt x="2302162" y="1933575"/>
                </a:cubicBezTo>
                <a:cubicBezTo>
                  <a:pt x="2039772" y="1915345"/>
                  <a:pt x="1864588" y="1929483"/>
                  <a:pt x="1589401" y="1933575"/>
                </a:cubicBezTo>
                <a:cubicBezTo>
                  <a:pt x="1314214" y="1937667"/>
                  <a:pt x="1160958" y="1948478"/>
                  <a:pt x="1035031" y="1933575"/>
                </a:cubicBezTo>
                <a:cubicBezTo>
                  <a:pt x="909104" y="1918673"/>
                  <a:pt x="550161" y="1963883"/>
                  <a:pt x="322269" y="1933575"/>
                </a:cubicBezTo>
                <a:cubicBezTo>
                  <a:pt x="184328" y="1945606"/>
                  <a:pt x="25850" y="1818168"/>
                  <a:pt x="0" y="1611306"/>
                </a:cubicBezTo>
                <a:cubicBezTo>
                  <a:pt x="18073" y="1458192"/>
                  <a:pt x="19766" y="1264434"/>
                  <a:pt x="0" y="1005459"/>
                </a:cubicBezTo>
                <a:cubicBezTo>
                  <a:pt x="-19766" y="746484"/>
                  <a:pt x="-1508" y="471303"/>
                  <a:pt x="0" y="322269"/>
                </a:cubicBezTo>
                <a:close/>
              </a:path>
            </a:pathLst>
          </a:custGeom>
          <a:solidFill>
            <a:schemeClr val="accent5">
              <a:lumMod val="20000"/>
              <a:lumOff val="80000"/>
            </a:schemeClr>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Bạn </a:t>
            </a:r>
            <a:r>
              <a:rPr lang="en-US" sz="36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nam</a:t>
            </a:r>
            <a:r>
              <a:rPr lang="vi-VN"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chưa biết bảo vệ của công vì bạn đã viết bậy lên bảng của cả lớp. </a:t>
            </a:r>
            <a:endPar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03963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362">
                                          <p:stCondLst>
                                            <p:cond delay="0"/>
                                          </p:stCondLst>
                                        </p:cTn>
                                        <p:tgtEl>
                                          <p:spTgt spid="11"/>
                                        </p:tgtEl>
                                      </p:cBhvr>
                                    </p:animEffect>
                                    <p:anim calcmode="lin" valueType="num">
                                      <p:cBhvr>
                                        <p:cTn id="8" dur="1139"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1"/>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1"/>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1"/>
                                        </p:tgtEl>
                                        <p:attrNameLst>
                                          <p:attrName>ppt_y</p:attrName>
                                        </p:attrNameLst>
                                      </p:cBhvr>
                                      <p:tavLst>
                                        <p:tav tm="0" fmla="#ppt_y-sin(pi*$)/81">
                                          <p:val>
                                            <p:fltVal val="0"/>
                                          </p:val>
                                        </p:tav>
                                        <p:tav tm="100000">
                                          <p:val>
                                            <p:fltVal val="1"/>
                                          </p:val>
                                        </p:tav>
                                      </p:tavLst>
                                    </p:anim>
                                    <p:animScale>
                                      <p:cBhvr>
                                        <p:cTn id="13" dur="16">
                                          <p:stCondLst>
                                            <p:cond delay="406"/>
                                          </p:stCondLst>
                                        </p:cTn>
                                        <p:tgtEl>
                                          <p:spTgt spid="11"/>
                                        </p:tgtEl>
                                      </p:cBhvr>
                                      <p:to x="100000" y="60000"/>
                                    </p:animScale>
                                    <p:animScale>
                                      <p:cBhvr>
                                        <p:cTn id="14" dur="104" decel="50000">
                                          <p:stCondLst>
                                            <p:cond delay="423"/>
                                          </p:stCondLst>
                                        </p:cTn>
                                        <p:tgtEl>
                                          <p:spTgt spid="11"/>
                                        </p:tgtEl>
                                      </p:cBhvr>
                                      <p:to x="100000" y="100000"/>
                                    </p:animScale>
                                    <p:animScale>
                                      <p:cBhvr>
                                        <p:cTn id="15" dur="16">
                                          <p:stCondLst>
                                            <p:cond delay="820"/>
                                          </p:stCondLst>
                                        </p:cTn>
                                        <p:tgtEl>
                                          <p:spTgt spid="11"/>
                                        </p:tgtEl>
                                      </p:cBhvr>
                                      <p:to x="100000" y="80000"/>
                                    </p:animScale>
                                    <p:animScale>
                                      <p:cBhvr>
                                        <p:cTn id="16" dur="104" decel="50000">
                                          <p:stCondLst>
                                            <p:cond delay="836"/>
                                          </p:stCondLst>
                                        </p:cTn>
                                        <p:tgtEl>
                                          <p:spTgt spid="11"/>
                                        </p:tgtEl>
                                      </p:cBhvr>
                                      <p:to x="100000" y="100000"/>
                                    </p:animScale>
                                    <p:animScale>
                                      <p:cBhvr>
                                        <p:cTn id="17" dur="16">
                                          <p:stCondLst>
                                            <p:cond delay="1026"/>
                                          </p:stCondLst>
                                        </p:cTn>
                                        <p:tgtEl>
                                          <p:spTgt spid="11"/>
                                        </p:tgtEl>
                                      </p:cBhvr>
                                      <p:to x="100000" y="90000"/>
                                    </p:animScale>
                                    <p:animScale>
                                      <p:cBhvr>
                                        <p:cTn id="18" dur="104" decel="50000">
                                          <p:stCondLst>
                                            <p:cond delay="1042"/>
                                          </p:stCondLst>
                                        </p:cTn>
                                        <p:tgtEl>
                                          <p:spTgt spid="11"/>
                                        </p:tgtEl>
                                      </p:cBhvr>
                                      <p:to x="100000" y="100000"/>
                                    </p:animScale>
                                    <p:animScale>
                                      <p:cBhvr>
                                        <p:cTn id="19" dur="16">
                                          <p:stCondLst>
                                            <p:cond delay="1130"/>
                                          </p:stCondLst>
                                        </p:cTn>
                                        <p:tgtEl>
                                          <p:spTgt spid="11"/>
                                        </p:tgtEl>
                                      </p:cBhvr>
                                      <p:to x="100000" y="95000"/>
                                    </p:animScale>
                                    <p:animScale>
                                      <p:cBhvr>
                                        <p:cTn id="20" dur="104" decel="50000">
                                          <p:stCondLst>
                                            <p:cond delay="1146"/>
                                          </p:stCondLst>
                                        </p:cTn>
                                        <p:tgtEl>
                                          <p:spTgt spid="11"/>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7"/>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8"/>
          <a:stretch>
            <a:fillRect/>
          </a:stretch>
        </p:blipFill>
        <p:spPr>
          <a:xfrm>
            <a:off x="3412373" y="735666"/>
            <a:ext cx="5614903" cy="1024217"/>
          </a:xfrm>
          <a:prstGeom prst="rect">
            <a:avLst/>
          </a:prstGeom>
        </p:spPr>
      </p:pic>
      <p:sp>
        <p:nvSpPr>
          <p:cNvPr id="13" name="Rectangle: Rounded Corners 12">
            <a:extLst>
              <a:ext uri="{FF2B5EF4-FFF2-40B4-BE49-F238E27FC236}">
                <a16:creationId xmlns:a16="http://schemas.microsoft.com/office/drawing/2014/main" id="{28838457-9DD2-7E91-775E-972F03F2D8C6}"/>
              </a:ext>
            </a:extLst>
          </p:cNvPr>
          <p:cNvSpPr/>
          <p:nvPr/>
        </p:nvSpPr>
        <p:spPr>
          <a:xfrm>
            <a:off x="5134272" y="2133600"/>
            <a:ext cx="5924253" cy="2857500"/>
          </a:xfrm>
          <a:custGeom>
            <a:avLst/>
            <a:gdLst>
              <a:gd name="connsiteX0" fmla="*/ 0 w 5924253"/>
              <a:gd name="connsiteY0" fmla="*/ 476260 h 2857500"/>
              <a:gd name="connsiteX1" fmla="*/ 476260 w 5924253"/>
              <a:gd name="connsiteY1" fmla="*/ 0 h 2857500"/>
              <a:gd name="connsiteX2" fmla="*/ 1197161 w 5924253"/>
              <a:gd name="connsiteY2" fmla="*/ 0 h 2857500"/>
              <a:gd name="connsiteX3" fmla="*/ 1868345 w 5924253"/>
              <a:gd name="connsiteY3" fmla="*/ 0 h 2857500"/>
              <a:gd name="connsiteX4" fmla="*/ 2489812 w 5924253"/>
              <a:gd name="connsiteY4" fmla="*/ 0 h 2857500"/>
              <a:gd name="connsiteX5" fmla="*/ 3111278 w 5924253"/>
              <a:gd name="connsiteY5" fmla="*/ 0 h 2857500"/>
              <a:gd name="connsiteX6" fmla="*/ 3583593 w 5924253"/>
              <a:gd name="connsiteY6" fmla="*/ 0 h 2857500"/>
              <a:gd name="connsiteX7" fmla="*/ 4105625 w 5924253"/>
              <a:gd name="connsiteY7" fmla="*/ 0 h 2857500"/>
              <a:gd name="connsiteX8" fmla="*/ 4677374 w 5924253"/>
              <a:gd name="connsiteY8" fmla="*/ 0 h 2857500"/>
              <a:gd name="connsiteX9" fmla="*/ 5447993 w 5924253"/>
              <a:gd name="connsiteY9" fmla="*/ 0 h 2857500"/>
              <a:gd name="connsiteX10" fmla="*/ 5924253 w 5924253"/>
              <a:gd name="connsiteY10" fmla="*/ 476260 h 2857500"/>
              <a:gd name="connsiteX11" fmla="*/ 5924253 w 5924253"/>
              <a:gd name="connsiteY11" fmla="*/ 1073154 h 2857500"/>
              <a:gd name="connsiteX12" fmla="*/ 5924253 w 5924253"/>
              <a:gd name="connsiteY12" fmla="*/ 1727197 h 2857500"/>
              <a:gd name="connsiteX13" fmla="*/ 5924253 w 5924253"/>
              <a:gd name="connsiteY13" fmla="*/ 2381240 h 2857500"/>
              <a:gd name="connsiteX14" fmla="*/ 5447993 w 5924253"/>
              <a:gd name="connsiteY14" fmla="*/ 2857500 h 2857500"/>
              <a:gd name="connsiteX15" fmla="*/ 4727092 w 5924253"/>
              <a:gd name="connsiteY15" fmla="*/ 2857500 h 2857500"/>
              <a:gd name="connsiteX16" fmla="*/ 4155342 w 5924253"/>
              <a:gd name="connsiteY16" fmla="*/ 2857500 h 2857500"/>
              <a:gd name="connsiteX17" fmla="*/ 3583593 w 5924253"/>
              <a:gd name="connsiteY17" fmla="*/ 2857500 h 2857500"/>
              <a:gd name="connsiteX18" fmla="*/ 2912409 w 5924253"/>
              <a:gd name="connsiteY18" fmla="*/ 2857500 h 2857500"/>
              <a:gd name="connsiteX19" fmla="*/ 2440095 w 5924253"/>
              <a:gd name="connsiteY19" fmla="*/ 2857500 h 2857500"/>
              <a:gd name="connsiteX20" fmla="*/ 1719193 w 5924253"/>
              <a:gd name="connsiteY20" fmla="*/ 2857500 h 2857500"/>
              <a:gd name="connsiteX21" fmla="*/ 1246879 w 5924253"/>
              <a:gd name="connsiteY21" fmla="*/ 2857500 h 2857500"/>
              <a:gd name="connsiteX22" fmla="*/ 476260 w 5924253"/>
              <a:gd name="connsiteY22" fmla="*/ 2857500 h 2857500"/>
              <a:gd name="connsiteX23" fmla="*/ 0 w 5924253"/>
              <a:gd name="connsiteY23" fmla="*/ 2381240 h 2857500"/>
              <a:gd name="connsiteX24" fmla="*/ 0 w 5924253"/>
              <a:gd name="connsiteY24" fmla="*/ 1746247 h 2857500"/>
              <a:gd name="connsiteX25" fmla="*/ 0 w 5924253"/>
              <a:gd name="connsiteY25" fmla="*/ 1092204 h 2857500"/>
              <a:gd name="connsiteX26" fmla="*/ 0 w 5924253"/>
              <a:gd name="connsiteY26" fmla="*/ 476260 h 28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24253" h="2857500" fill="none" extrusionOk="0">
                <a:moveTo>
                  <a:pt x="0" y="476260"/>
                </a:moveTo>
                <a:cubicBezTo>
                  <a:pt x="18251" y="152619"/>
                  <a:pt x="235155" y="-50059"/>
                  <a:pt x="476260" y="0"/>
                </a:cubicBezTo>
                <a:cubicBezTo>
                  <a:pt x="727548" y="20872"/>
                  <a:pt x="1030104" y="24007"/>
                  <a:pt x="1197161" y="0"/>
                </a:cubicBezTo>
                <a:cubicBezTo>
                  <a:pt x="1364218" y="-24007"/>
                  <a:pt x="1697028" y="-4000"/>
                  <a:pt x="1868345" y="0"/>
                </a:cubicBezTo>
                <a:cubicBezTo>
                  <a:pt x="2039662" y="4000"/>
                  <a:pt x="2204061" y="5213"/>
                  <a:pt x="2489812" y="0"/>
                </a:cubicBezTo>
                <a:cubicBezTo>
                  <a:pt x="2775563" y="-5213"/>
                  <a:pt x="2812800" y="26749"/>
                  <a:pt x="3111278" y="0"/>
                </a:cubicBezTo>
                <a:cubicBezTo>
                  <a:pt x="3409756" y="-26749"/>
                  <a:pt x="3479844" y="5305"/>
                  <a:pt x="3583593" y="0"/>
                </a:cubicBezTo>
                <a:cubicBezTo>
                  <a:pt x="3687343" y="-5305"/>
                  <a:pt x="3898216" y="-20366"/>
                  <a:pt x="4105625" y="0"/>
                </a:cubicBezTo>
                <a:cubicBezTo>
                  <a:pt x="4313034" y="20366"/>
                  <a:pt x="4497234" y="21911"/>
                  <a:pt x="4677374" y="0"/>
                </a:cubicBezTo>
                <a:cubicBezTo>
                  <a:pt x="4857514" y="-21911"/>
                  <a:pt x="5244249" y="-361"/>
                  <a:pt x="5447993" y="0"/>
                </a:cubicBezTo>
                <a:cubicBezTo>
                  <a:pt x="5686732" y="-6717"/>
                  <a:pt x="5967589" y="197376"/>
                  <a:pt x="5924253" y="476260"/>
                </a:cubicBezTo>
                <a:cubicBezTo>
                  <a:pt x="5933713" y="660803"/>
                  <a:pt x="5938552" y="911217"/>
                  <a:pt x="5924253" y="1073154"/>
                </a:cubicBezTo>
                <a:cubicBezTo>
                  <a:pt x="5909954" y="1235091"/>
                  <a:pt x="5948462" y="1515197"/>
                  <a:pt x="5924253" y="1727197"/>
                </a:cubicBezTo>
                <a:cubicBezTo>
                  <a:pt x="5900044" y="1939197"/>
                  <a:pt x="5903036" y="2057636"/>
                  <a:pt x="5924253" y="2381240"/>
                </a:cubicBezTo>
                <a:cubicBezTo>
                  <a:pt x="5902554" y="2641156"/>
                  <a:pt x="5746438" y="2807731"/>
                  <a:pt x="5447993" y="2857500"/>
                </a:cubicBezTo>
                <a:cubicBezTo>
                  <a:pt x="5115637" y="2849281"/>
                  <a:pt x="5077342" y="2852537"/>
                  <a:pt x="4727092" y="2857500"/>
                </a:cubicBezTo>
                <a:cubicBezTo>
                  <a:pt x="4376842" y="2862463"/>
                  <a:pt x="4345025" y="2869427"/>
                  <a:pt x="4155342" y="2857500"/>
                </a:cubicBezTo>
                <a:cubicBezTo>
                  <a:pt x="3965659" y="2845574"/>
                  <a:pt x="3769814" y="2860369"/>
                  <a:pt x="3583593" y="2857500"/>
                </a:cubicBezTo>
                <a:cubicBezTo>
                  <a:pt x="3397372" y="2854631"/>
                  <a:pt x="3074436" y="2837949"/>
                  <a:pt x="2912409" y="2857500"/>
                </a:cubicBezTo>
                <a:cubicBezTo>
                  <a:pt x="2750382" y="2877051"/>
                  <a:pt x="2634867" y="2862655"/>
                  <a:pt x="2440095" y="2857500"/>
                </a:cubicBezTo>
                <a:cubicBezTo>
                  <a:pt x="2245323" y="2852345"/>
                  <a:pt x="1998997" y="2871764"/>
                  <a:pt x="1719193" y="2857500"/>
                </a:cubicBezTo>
                <a:cubicBezTo>
                  <a:pt x="1439389" y="2843236"/>
                  <a:pt x="1391123" y="2875070"/>
                  <a:pt x="1246879" y="2857500"/>
                </a:cubicBezTo>
                <a:cubicBezTo>
                  <a:pt x="1102635" y="2839930"/>
                  <a:pt x="807141" y="2842703"/>
                  <a:pt x="476260" y="2857500"/>
                </a:cubicBezTo>
                <a:cubicBezTo>
                  <a:pt x="236178" y="2857998"/>
                  <a:pt x="-25806" y="2589367"/>
                  <a:pt x="0" y="2381240"/>
                </a:cubicBezTo>
                <a:cubicBezTo>
                  <a:pt x="-2809" y="2063767"/>
                  <a:pt x="-24313" y="1909049"/>
                  <a:pt x="0" y="1746247"/>
                </a:cubicBezTo>
                <a:cubicBezTo>
                  <a:pt x="24313" y="1583445"/>
                  <a:pt x="-5485" y="1384142"/>
                  <a:pt x="0" y="1092204"/>
                </a:cubicBezTo>
                <a:cubicBezTo>
                  <a:pt x="5485" y="800266"/>
                  <a:pt x="-9786" y="759126"/>
                  <a:pt x="0" y="476260"/>
                </a:cubicBezTo>
                <a:close/>
              </a:path>
              <a:path w="5924253" h="2857500" stroke="0" extrusionOk="0">
                <a:moveTo>
                  <a:pt x="0" y="476260"/>
                </a:moveTo>
                <a:cubicBezTo>
                  <a:pt x="-5200" y="183938"/>
                  <a:pt x="226290" y="-5484"/>
                  <a:pt x="476260" y="0"/>
                </a:cubicBezTo>
                <a:cubicBezTo>
                  <a:pt x="658067" y="3998"/>
                  <a:pt x="977419" y="23829"/>
                  <a:pt x="1147444" y="0"/>
                </a:cubicBezTo>
                <a:cubicBezTo>
                  <a:pt x="1317469" y="-23829"/>
                  <a:pt x="1445352" y="-21043"/>
                  <a:pt x="1719193" y="0"/>
                </a:cubicBezTo>
                <a:cubicBezTo>
                  <a:pt x="1993034" y="21043"/>
                  <a:pt x="2151577" y="-35054"/>
                  <a:pt x="2440095" y="0"/>
                </a:cubicBezTo>
                <a:cubicBezTo>
                  <a:pt x="2728613" y="35054"/>
                  <a:pt x="2953982" y="-19868"/>
                  <a:pt x="3111278" y="0"/>
                </a:cubicBezTo>
                <a:cubicBezTo>
                  <a:pt x="3268574" y="19868"/>
                  <a:pt x="3490106" y="-24452"/>
                  <a:pt x="3732745" y="0"/>
                </a:cubicBezTo>
                <a:cubicBezTo>
                  <a:pt x="3975384" y="24452"/>
                  <a:pt x="4048308" y="1275"/>
                  <a:pt x="4205060" y="0"/>
                </a:cubicBezTo>
                <a:cubicBezTo>
                  <a:pt x="4361813" y="-1275"/>
                  <a:pt x="4452954" y="-14056"/>
                  <a:pt x="4677374" y="0"/>
                </a:cubicBezTo>
                <a:cubicBezTo>
                  <a:pt x="4901794" y="14056"/>
                  <a:pt x="5241706" y="-21410"/>
                  <a:pt x="5447993" y="0"/>
                </a:cubicBezTo>
                <a:cubicBezTo>
                  <a:pt x="5718956" y="30014"/>
                  <a:pt x="5925521" y="224426"/>
                  <a:pt x="5924253" y="476260"/>
                </a:cubicBezTo>
                <a:cubicBezTo>
                  <a:pt x="5924536" y="726369"/>
                  <a:pt x="5952477" y="797124"/>
                  <a:pt x="5924253" y="1054104"/>
                </a:cubicBezTo>
                <a:cubicBezTo>
                  <a:pt x="5896029" y="1311084"/>
                  <a:pt x="5921115" y="1433976"/>
                  <a:pt x="5924253" y="1670047"/>
                </a:cubicBezTo>
                <a:cubicBezTo>
                  <a:pt x="5927391" y="1906118"/>
                  <a:pt x="5918882" y="2186569"/>
                  <a:pt x="5924253" y="2381240"/>
                </a:cubicBezTo>
                <a:cubicBezTo>
                  <a:pt x="5870489" y="2649725"/>
                  <a:pt x="5686994" y="2825522"/>
                  <a:pt x="5447993" y="2857500"/>
                </a:cubicBezTo>
                <a:cubicBezTo>
                  <a:pt x="5296893" y="2877800"/>
                  <a:pt x="5197824" y="2847240"/>
                  <a:pt x="4975678" y="2857500"/>
                </a:cubicBezTo>
                <a:cubicBezTo>
                  <a:pt x="4753533" y="2867760"/>
                  <a:pt x="4543075" y="2827753"/>
                  <a:pt x="4304494" y="2857500"/>
                </a:cubicBezTo>
                <a:cubicBezTo>
                  <a:pt x="4065913" y="2887247"/>
                  <a:pt x="3972355" y="2854588"/>
                  <a:pt x="3782462" y="2857500"/>
                </a:cubicBezTo>
                <a:cubicBezTo>
                  <a:pt x="3592569" y="2860412"/>
                  <a:pt x="3376792" y="2829971"/>
                  <a:pt x="3210713" y="2857500"/>
                </a:cubicBezTo>
                <a:cubicBezTo>
                  <a:pt x="3044634" y="2885029"/>
                  <a:pt x="2810736" y="2845495"/>
                  <a:pt x="2539529" y="2857500"/>
                </a:cubicBezTo>
                <a:cubicBezTo>
                  <a:pt x="2268322" y="2869505"/>
                  <a:pt x="2228985" y="2875742"/>
                  <a:pt x="2017497" y="2857500"/>
                </a:cubicBezTo>
                <a:cubicBezTo>
                  <a:pt x="1806009" y="2839258"/>
                  <a:pt x="1718627" y="2847671"/>
                  <a:pt x="1495465" y="2857500"/>
                </a:cubicBezTo>
                <a:cubicBezTo>
                  <a:pt x="1272303" y="2867329"/>
                  <a:pt x="688588" y="2890518"/>
                  <a:pt x="476260" y="2857500"/>
                </a:cubicBezTo>
                <a:cubicBezTo>
                  <a:pt x="214043" y="2876896"/>
                  <a:pt x="-48870" y="2656930"/>
                  <a:pt x="0" y="2381240"/>
                </a:cubicBezTo>
                <a:cubicBezTo>
                  <a:pt x="-1861" y="2191993"/>
                  <a:pt x="-16176" y="2059094"/>
                  <a:pt x="0" y="1784346"/>
                </a:cubicBezTo>
                <a:cubicBezTo>
                  <a:pt x="16176" y="1509598"/>
                  <a:pt x="-23699" y="1287633"/>
                  <a:pt x="0" y="1130303"/>
                </a:cubicBezTo>
                <a:cubicBezTo>
                  <a:pt x="23699" y="972973"/>
                  <a:pt x="30590" y="699584"/>
                  <a:pt x="0" y="476260"/>
                </a:cubicBezTo>
                <a:close/>
              </a:path>
            </a:pathLst>
          </a:custGeom>
          <a:solidFill>
            <a:schemeClr val="accent5">
              <a:lumMod val="20000"/>
              <a:lumOff val="80000"/>
            </a:schemeClr>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Bạn nữ chưa biết bảo vệ của công vì bạn đã không bảo quản sách thư viện cho sạch, đẹp theo đúng nội quy của thư việ</a:t>
            </a:r>
            <a:r>
              <a:rPr lang="en-US" sz="36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n.</a:t>
            </a:r>
            <a:endPar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5" name="Picture 4">
            <a:extLst>
              <a:ext uri="{FF2B5EF4-FFF2-40B4-BE49-F238E27FC236}">
                <a16:creationId xmlns:a16="http://schemas.microsoft.com/office/drawing/2014/main" id="{9254C5BD-21D9-6138-C353-86BBED630111}"/>
              </a:ext>
            </a:extLst>
          </p:cNvPr>
          <p:cNvPicPr>
            <a:picLocks noChangeAspect="1"/>
          </p:cNvPicPr>
          <p:nvPr/>
        </p:nvPicPr>
        <p:blipFill>
          <a:blip r:embed="rId9"/>
          <a:stretch>
            <a:fillRect/>
          </a:stretch>
        </p:blipFill>
        <p:spPr>
          <a:xfrm>
            <a:off x="1095374" y="2352675"/>
            <a:ext cx="3409151" cy="3105150"/>
          </a:xfrm>
          <a:prstGeom prst="rect">
            <a:avLst/>
          </a:prstGeom>
        </p:spPr>
      </p:pic>
      <p:pic>
        <p:nvPicPr>
          <p:cNvPr id="8" name="Picture 7" descr="Icon&#10;&#10;Description automatically generated">
            <a:extLst>
              <a:ext uri="{FF2B5EF4-FFF2-40B4-BE49-F238E27FC236}">
                <a16:creationId xmlns:a16="http://schemas.microsoft.com/office/drawing/2014/main" id="{D1F54FC7-D216-3FB2-C2E8-1391708E68D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08872" y="4704221"/>
            <a:ext cx="1248904" cy="1248904"/>
          </a:xfrm>
          <a:prstGeom prst="rect">
            <a:avLst/>
          </a:prstGeom>
        </p:spPr>
      </p:pic>
    </p:spTree>
    <p:extLst>
      <p:ext uri="{BB962C8B-B14F-4D97-AF65-F5344CB8AC3E}">
        <p14:creationId xmlns:p14="http://schemas.microsoft.com/office/powerpoint/2010/main" val="3800146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362">
                                          <p:stCondLst>
                                            <p:cond delay="0"/>
                                          </p:stCondLst>
                                        </p:cTn>
                                        <p:tgtEl>
                                          <p:spTgt spid="8"/>
                                        </p:tgtEl>
                                      </p:cBhvr>
                                    </p:animEffect>
                                    <p:anim calcmode="lin" valueType="num">
                                      <p:cBhvr>
                                        <p:cTn id="8" dur="1139"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8"/>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8"/>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8"/>
                                        </p:tgtEl>
                                        <p:attrNameLst>
                                          <p:attrName>ppt_y</p:attrName>
                                        </p:attrNameLst>
                                      </p:cBhvr>
                                      <p:tavLst>
                                        <p:tav tm="0" fmla="#ppt_y-sin(pi*$)/81">
                                          <p:val>
                                            <p:fltVal val="0"/>
                                          </p:val>
                                        </p:tav>
                                        <p:tav tm="100000">
                                          <p:val>
                                            <p:fltVal val="1"/>
                                          </p:val>
                                        </p:tav>
                                      </p:tavLst>
                                    </p:anim>
                                    <p:animScale>
                                      <p:cBhvr>
                                        <p:cTn id="13" dur="16">
                                          <p:stCondLst>
                                            <p:cond delay="406"/>
                                          </p:stCondLst>
                                        </p:cTn>
                                        <p:tgtEl>
                                          <p:spTgt spid="8"/>
                                        </p:tgtEl>
                                      </p:cBhvr>
                                      <p:to x="100000" y="60000"/>
                                    </p:animScale>
                                    <p:animScale>
                                      <p:cBhvr>
                                        <p:cTn id="14" dur="104" decel="50000">
                                          <p:stCondLst>
                                            <p:cond delay="423"/>
                                          </p:stCondLst>
                                        </p:cTn>
                                        <p:tgtEl>
                                          <p:spTgt spid="8"/>
                                        </p:tgtEl>
                                      </p:cBhvr>
                                      <p:to x="100000" y="100000"/>
                                    </p:animScale>
                                    <p:animScale>
                                      <p:cBhvr>
                                        <p:cTn id="15" dur="16">
                                          <p:stCondLst>
                                            <p:cond delay="820"/>
                                          </p:stCondLst>
                                        </p:cTn>
                                        <p:tgtEl>
                                          <p:spTgt spid="8"/>
                                        </p:tgtEl>
                                      </p:cBhvr>
                                      <p:to x="100000" y="80000"/>
                                    </p:animScale>
                                    <p:animScale>
                                      <p:cBhvr>
                                        <p:cTn id="16" dur="104" decel="50000">
                                          <p:stCondLst>
                                            <p:cond delay="836"/>
                                          </p:stCondLst>
                                        </p:cTn>
                                        <p:tgtEl>
                                          <p:spTgt spid="8"/>
                                        </p:tgtEl>
                                      </p:cBhvr>
                                      <p:to x="100000" y="100000"/>
                                    </p:animScale>
                                    <p:animScale>
                                      <p:cBhvr>
                                        <p:cTn id="17" dur="16">
                                          <p:stCondLst>
                                            <p:cond delay="1026"/>
                                          </p:stCondLst>
                                        </p:cTn>
                                        <p:tgtEl>
                                          <p:spTgt spid="8"/>
                                        </p:tgtEl>
                                      </p:cBhvr>
                                      <p:to x="100000" y="90000"/>
                                    </p:animScale>
                                    <p:animScale>
                                      <p:cBhvr>
                                        <p:cTn id="18" dur="104" decel="50000">
                                          <p:stCondLst>
                                            <p:cond delay="1042"/>
                                          </p:stCondLst>
                                        </p:cTn>
                                        <p:tgtEl>
                                          <p:spTgt spid="8"/>
                                        </p:tgtEl>
                                      </p:cBhvr>
                                      <p:to x="100000" y="100000"/>
                                    </p:animScale>
                                    <p:animScale>
                                      <p:cBhvr>
                                        <p:cTn id="19" dur="16">
                                          <p:stCondLst>
                                            <p:cond delay="1130"/>
                                          </p:stCondLst>
                                        </p:cTn>
                                        <p:tgtEl>
                                          <p:spTgt spid="8"/>
                                        </p:tgtEl>
                                      </p:cBhvr>
                                      <p:to x="100000" y="95000"/>
                                    </p:animScale>
                                    <p:animScale>
                                      <p:cBhvr>
                                        <p:cTn id="20" dur="104" decel="50000">
                                          <p:stCondLst>
                                            <p:cond delay="1146"/>
                                          </p:stCondLst>
                                        </p:cTn>
                                        <p:tgtEl>
                                          <p:spTgt spid="8"/>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7"/>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8"/>
          <a:stretch>
            <a:fillRect/>
          </a:stretch>
        </p:blipFill>
        <p:spPr>
          <a:xfrm>
            <a:off x="3412373" y="735666"/>
            <a:ext cx="5614903" cy="1024217"/>
          </a:xfrm>
          <a:prstGeom prst="rect">
            <a:avLst/>
          </a:prstGeom>
        </p:spPr>
      </p:pic>
      <p:pic>
        <p:nvPicPr>
          <p:cNvPr id="9" name="Picture 8">
            <a:extLst>
              <a:ext uri="{FF2B5EF4-FFF2-40B4-BE49-F238E27FC236}">
                <a16:creationId xmlns:a16="http://schemas.microsoft.com/office/drawing/2014/main" id="{73D14B3B-F5EE-7178-F44B-CEDBA0985BCF}"/>
              </a:ext>
            </a:extLst>
          </p:cNvPr>
          <p:cNvPicPr>
            <a:picLocks noChangeAspect="1"/>
          </p:cNvPicPr>
          <p:nvPr/>
        </p:nvPicPr>
        <p:blipFill>
          <a:blip r:embed="rId9"/>
          <a:stretch>
            <a:fillRect/>
          </a:stretch>
        </p:blipFill>
        <p:spPr>
          <a:xfrm>
            <a:off x="1104900" y="2395537"/>
            <a:ext cx="3598554" cy="2890838"/>
          </a:xfrm>
          <a:prstGeom prst="rect">
            <a:avLst/>
          </a:prstGeom>
        </p:spPr>
      </p:pic>
      <p:sp>
        <p:nvSpPr>
          <p:cNvPr id="10" name="Rectangle: Rounded Corners 9">
            <a:extLst>
              <a:ext uri="{FF2B5EF4-FFF2-40B4-BE49-F238E27FC236}">
                <a16:creationId xmlns:a16="http://schemas.microsoft.com/office/drawing/2014/main" id="{E12B3ED6-E1DA-60A6-7574-B0ADC5874A52}"/>
              </a:ext>
            </a:extLst>
          </p:cNvPr>
          <p:cNvSpPr/>
          <p:nvPr/>
        </p:nvSpPr>
        <p:spPr>
          <a:xfrm>
            <a:off x="5134272" y="2133600"/>
            <a:ext cx="5924253" cy="2857500"/>
          </a:xfrm>
          <a:custGeom>
            <a:avLst/>
            <a:gdLst>
              <a:gd name="connsiteX0" fmla="*/ 0 w 5924253"/>
              <a:gd name="connsiteY0" fmla="*/ 476260 h 2857500"/>
              <a:gd name="connsiteX1" fmla="*/ 476260 w 5924253"/>
              <a:gd name="connsiteY1" fmla="*/ 0 h 2857500"/>
              <a:gd name="connsiteX2" fmla="*/ 1197161 w 5924253"/>
              <a:gd name="connsiteY2" fmla="*/ 0 h 2857500"/>
              <a:gd name="connsiteX3" fmla="*/ 1868345 w 5924253"/>
              <a:gd name="connsiteY3" fmla="*/ 0 h 2857500"/>
              <a:gd name="connsiteX4" fmla="*/ 2489812 w 5924253"/>
              <a:gd name="connsiteY4" fmla="*/ 0 h 2857500"/>
              <a:gd name="connsiteX5" fmla="*/ 3111278 w 5924253"/>
              <a:gd name="connsiteY5" fmla="*/ 0 h 2857500"/>
              <a:gd name="connsiteX6" fmla="*/ 3583593 w 5924253"/>
              <a:gd name="connsiteY6" fmla="*/ 0 h 2857500"/>
              <a:gd name="connsiteX7" fmla="*/ 4105625 w 5924253"/>
              <a:gd name="connsiteY7" fmla="*/ 0 h 2857500"/>
              <a:gd name="connsiteX8" fmla="*/ 4677374 w 5924253"/>
              <a:gd name="connsiteY8" fmla="*/ 0 h 2857500"/>
              <a:gd name="connsiteX9" fmla="*/ 5447993 w 5924253"/>
              <a:gd name="connsiteY9" fmla="*/ 0 h 2857500"/>
              <a:gd name="connsiteX10" fmla="*/ 5924253 w 5924253"/>
              <a:gd name="connsiteY10" fmla="*/ 476260 h 2857500"/>
              <a:gd name="connsiteX11" fmla="*/ 5924253 w 5924253"/>
              <a:gd name="connsiteY11" fmla="*/ 1073154 h 2857500"/>
              <a:gd name="connsiteX12" fmla="*/ 5924253 w 5924253"/>
              <a:gd name="connsiteY12" fmla="*/ 1727197 h 2857500"/>
              <a:gd name="connsiteX13" fmla="*/ 5924253 w 5924253"/>
              <a:gd name="connsiteY13" fmla="*/ 2381240 h 2857500"/>
              <a:gd name="connsiteX14" fmla="*/ 5447993 w 5924253"/>
              <a:gd name="connsiteY14" fmla="*/ 2857500 h 2857500"/>
              <a:gd name="connsiteX15" fmla="*/ 4727092 w 5924253"/>
              <a:gd name="connsiteY15" fmla="*/ 2857500 h 2857500"/>
              <a:gd name="connsiteX16" fmla="*/ 4155342 w 5924253"/>
              <a:gd name="connsiteY16" fmla="*/ 2857500 h 2857500"/>
              <a:gd name="connsiteX17" fmla="*/ 3583593 w 5924253"/>
              <a:gd name="connsiteY17" fmla="*/ 2857500 h 2857500"/>
              <a:gd name="connsiteX18" fmla="*/ 2912409 w 5924253"/>
              <a:gd name="connsiteY18" fmla="*/ 2857500 h 2857500"/>
              <a:gd name="connsiteX19" fmla="*/ 2440095 w 5924253"/>
              <a:gd name="connsiteY19" fmla="*/ 2857500 h 2857500"/>
              <a:gd name="connsiteX20" fmla="*/ 1719193 w 5924253"/>
              <a:gd name="connsiteY20" fmla="*/ 2857500 h 2857500"/>
              <a:gd name="connsiteX21" fmla="*/ 1246879 w 5924253"/>
              <a:gd name="connsiteY21" fmla="*/ 2857500 h 2857500"/>
              <a:gd name="connsiteX22" fmla="*/ 476260 w 5924253"/>
              <a:gd name="connsiteY22" fmla="*/ 2857500 h 2857500"/>
              <a:gd name="connsiteX23" fmla="*/ 0 w 5924253"/>
              <a:gd name="connsiteY23" fmla="*/ 2381240 h 2857500"/>
              <a:gd name="connsiteX24" fmla="*/ 0 w 5924253"/>
              <a:gd name="connsiteY24" fmla="*/ 1746247 h 2857500"/>
              <a:gd name="connsiteX25" fmla="*/ 0 w 5924253"/>
              <a:gd name="connsiteY25" fmla="*/ 1092204 h 2857500"/>
              <a:gd name="connsiteX26" fmla="*/ 0 w 5924253"/>
              <a:gd name="connsiteY26" fmla="*/ 476260 h 28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24253" h="2857500" fill="none" extrusionOk="0">
                <a:moveTo>
                  <a:pt x="0" y="476260"/>
                </a:moveTo>
                <a:cubicBezTo>
                  <a:pt x="18251" y="152619"/>
                  <a:pt x="235155" y="-50059"/>
                  <a:pt x="476260" y="0"/>
                </a:cubicBezTo>
                <a:cubicBezTo>
                  <a:pt x="727548" y="20872"/>
                  <a:pt x="1030104" y="24007"/>
                  <a:pt x="1197161" y="0"/>
                </a:cubicBezTo>
                <a:cubicBezTo>
                  <a:pt x="1364218" y="-24007"/>
                  <a:pt x="1697028" y="-4000"/>
                  <a:pt x="1868345" y="0"/>
                </a:cubicBezTo>
                <a:cubicBezTo>
                  <a:pt x="2039662" y="4000"/>
                  <a:pt x="2204061" y="5213"/>
                  <a:pt x="2489812" y="0"/>
                </a:cubicBezTo>
                <a:cubicBezTo>
                  <a:pt x="2775563" y="-5213"/>
                  <a:pt x="2812800" y="26749"/>
                  <a:pt x="3111278" y="0"/>
                </a:cubicBezTo>
                <a:cubicBezTo>
                  <a:pt x="3409756" y="-26749"/>
                  <a:pt x="3479844" y="5305"/>
                  <a:pt x="3583593" y="0"/>
                </a:cubicBezTo>
                <a:cubicBezTo>
                  <a:pt x="3687343" y="-5305"/>
                  <a:pt x="3898216" y="-20366"/>
                  <a:pt x="4105625" y="0"/>
                </a:cubicBezTo>
                <a:cubicBezTo>
                  <a:pt x="4313034" y="20366"/>
                  <a:pt x="4497234" y="21911"/>
                  <a:pt x="4677374" y="0"/>
                </a:cubicBezTo>
                <a:cubicBezTo>
                  <a:pt x="4857514" y="-21911"/>
                  <a:pt x="5244249" y="-361"/>
                  <a:pt x="5447993" y="0"/>
                </a:cubicBezTo>
                <a:cubicBezTo>
                  <a:pt x="5686732" y="-6717"/>
                  <a:pt x="5967589" y="197376"/>
                  <a:pt x="5924253" y="476260"/>
                </a:cubicBezTo>
                <a:cubicBezTo>
                  <a:pt x="5933713" y="660803"/>
                  <a:pt x="5938552" y="911217"/>
                  <a:pt x="5924253" y="1073154"/>
                </a:cubicBezTo>
                <a:cubicBezTo>
                  <a:pt x="5909954" y="1235091"/>
                  <a:pt x="5948462" y="1515197"/>
                  <a:pt x="5924253" y="1727197"/>
                </a:cubicBezTo>
                <a:cubicBezTo>
                  <a:pt x="5900044" y="1939197"/>
                  <a:pt x="5903036" y="2057636"/>
                  <a:pt x="5924253" y="2381240"/>
                </a:cubicBezTo>
                <a:cubicBezTo>
                  <a:pt x="5902554" y="2641156"/>
                  <a:pt x="5746438" y="2807731"/>
                  <a:pt x="5447993" y="2857500"/>
                </a:cubicBezTo>
                <a:cubicBezTo>
                  <a:pt x="5115637" y="2849281"/>
                  <a:pt x="5077342" y="2852537"/>
                  <a:pt x="4727092" y="2857500"/>
                </a:cubicBezTo>
                <a:cubicBezTo>
                  <a:pt x="4376842" y="2862463"/>
                  <a:pt x="4345025" y="2869427"/>
                  <a:pt x="4155342" y="2857500"/>
                </a:cubicBezTo>
                <a:cubicBezTo>
                  <a:pt x="3965659" y="2845574"/>
                  <a:pt x="3769814" y="2860369"/>
                  <a:pt x="3583593" y="2857500"/>
                </a:cubicBezTo>
                <a:cubicBezTo>
                  <a:pt x="3397372" y="2854631"/>
                  <a:pt x="3074436" y="2837949"/>
                  <a:pt x="2912409" y="2857500"/>
                </a:cubicBezTo>
                <a:cubicBezTo>
                  <a:pt x="2750382" y="2877051"/>
                  <a:pt x="2634867" y="2862655"/>
                  <a:pt x="2440095" y="2857500"/>
                </a:cubicBezTo>
                <a:cubicBezTo>
                  <a:pt x="2245323" y="2852345"/>
                  <a:pt x="1998997" y="2871764"/>
                  <a:pt x="1719193" y="2857500"/>
                </a:cubicBezTo>
                <a:cubicBezTo>
                  <a:pt x="1439389" y="2843236"/>
                  <a:pt x="1391123" y="2875070"/>
                  <a:pt x="1246879" y="2857500"/>
                </a:cubicBezTo>
                <a:cubicBezTo>
                  <a:pt x="1102635" y="2839930"/>
                  <a:pt x="807141" y="2842703"/>
                  <a:pt x="476260" y="2857500"/>
                </a:cubicBezTo>
                <a:cubicBezTo>
                  <a:pt x="236178" y="2857998"/>
                  <a:pt x="-25806" y="2589367"/>
                  <a:pt x="0" y="2381240"/>
                </a:cubicBezTo>
                <a:cubicBezTo>
                  <a:pt x="-2809" y="2063767"/>
                  <a:pt x="-24313" y="1909049"/>
                  <a:pt x="0" y="1746247"/>
                </a:cubicBezTo>
                <a:cubicBezTo>
                  <a:pt x="24313" y="1583445"/>
                  <a:pt x="-5485" y="1384142"/>
                  <a:pt x="0" y="1092204"/>
                </a:cubicBezTo>
                <a:cubicBezTo>
                  <a:pt x="5485" y="800266"/>
                  <a:pt x="-9786" y="759126"/>
                  <a:pt x="0" y="476260"/>
                </a:cubicBezTo>
                <a:close/>
              </a:path>
              <a:path w="5924253" h="2857500" stroke="0" extrusionOk="0">
                <a:moveTo>
                  <a:pt x="0" y="476260"/>
                </a:moveTo>
                <a:cubicBezTo>
                  <a:pt x="-5200" y="183938"/>
                  <a:pt x="226290" y="-5484"/>
                  <a:pt x="476260" y="0"/>
                </a:cubicBezTo>
                <a:cubicBezTo>
                  <a:pt x="658067" y="3998"/>
                  <a:pt x="977419" y="23829"/>
                  <a:pt x="1147444" y="0"/>
                </a:cubicBezTo>
                <a:cubicBezTo>
                  <a:pt x="1317469" y="-23829"/>
                  <a:pt x="1445352" y="-21043"/>
                  <a:pt x="1719193" y="0"/>
                </a:cubicBezTo>
                <a:cubicBezTo>
                  <a:pt x="1993034" y="21043"/>
                  <a:pt x="2151577" y="-35054"/>
                  <a:pt x="2440095" y="0"/>
                </a:cubicBezTo>
                <a:cubicBezTo>
                  <a:pt x="2728613" y="35054"/>
                  <a:pt x="2953982" y="-19868"/>
                  <a:pt x="3111278" y="0"/>
                </a:cubicBezTo>
                <a:cubicBezTo>
                  <a:pt x="3268574" y="19868"/>
                  <a:pt x="3490106" y="-24452"/>
                  <a:pt x="3732745" y="0"/>
                </a:cubicBezTo>
                <a:cubicBezTo>
                  <a:pt x="3975384" y="24452"/>
                  <a:pt x="4048308" y="1275"/>
                  <a:pt x="4205060" y="0"/>
                </a:cubicBezTo>
                <a:cubicBezTo>
                  <a:pt x="4361813" y="-1275"/>
                  <a:pt x="4452954" y="-14056"/>
                  <a:pt x="4677374" y="0"/>
                </a:cubicBezTo>
                <a:cubicBezTo>
                  <a:pt x="4901794" y="14056"/>
                  <a:pt x="5241706" y="-21410"/>
                  <a:pt x="5447993" y="0"/>
                </a:cubicBezTo>
                <a:cubicBezTo>
                  <a:pt x="5718956" y="30014"/>
                  <a:pt x="5925521" y="224426"/>
                  <a:pt x="5924253" y="476260"/>
                </a:cubicBezTo>
                <a:cubicBezTo>
                  <a:pt x="5924536" y="726369"/>
                  <a:pt x="5952477" y="797124"/>
                  <a:pt x="5924253" y="1054104"/>
                </a:cubicBezTo>
                <a:cubicBezTo>
                  <a:pt x="5896029" y="1311084"/>
                  <a:pt x="5921115" y="1433976"/>
                  <a:pt x="5924253" y="1670047"/>
                </a:cubicBezTo>
                <a:cubicBezTo>
                  <a:pt x="5927391" y="1906118"/>
                  <a:pt x="5918882" y="2186569"/>
                  <a:pt x="5924253" y="2381240"/>
                </a:cubicBezTo>
                <a:cubicBezTo>
                  <a:pt x="5870489" y="2649725"/>
                  <a:pt x="5686994" y="2825522"/>
                  <a:pt x="5447993" y="2857500"/>
                </a:cubicBezTo>
                <a:cubicBezTo>
                  <a:pt x="5296893" y="2877800"/>
                  <a:pt x="5197824" y="2847240"/>
                  <a:pt x="4975678" y="2857500"/>
                </a:cubicBezTo>
                <a:cubicBezTo>
                  <a:pt x="4753533" y="2867760"/>
                  <a:pt x="4543075" y="2827753"/>
                  <a:pt x="4304494" y="2857500"/>
                </a:cubicBezTo>
                <a:cubicBezTo>
                  <a:pt x="4065913" y="2887247"/>
                  <a:pt x="3972355" y="2854588"/>
                  <a:pt x="3782462" y="2857500"/>
                </a:cubicBezTo>
                <a:cubicBezTo>
                  <a:pt x="3592569" y="2860412"/>
                  <a:pt x="3376792" y="2829971"/>
                  <a:pt x="3210713" y="2857500"/>
                </a:cubicBezTo>
                <a:cubicBezTo>
                  <a:pt x="3044634" y="2885029"/>
                  <a:pt x="2810736" y="2845495"/>
                  <a:pt x="2539529" y="2857500"/>
                </a:cubicBezTo>
                <a:cubicBezTo>
                  <a:pt x="2268322" y="2869505"/>
                  <a:pt x="2228985" y="2875742"/>
                  <a:pt x="2017497" y="2857500"/>
                </a:cubicBezTo>
                <a:cubicBezTo>
                  <a:pt x="1806009" y="2839258"/>
                  <a:pt x="1718627" y="2847671"/>
                  <a:pt x="1495465" y="2857500"/>
                </a:cubicBezTo>
                <a:cubicBezTo>
                  <a:pt x="1272303" y="2867329"/>
                  <a:pt x="688588" y="2890518"/>
                  <a:pt x="476260" y="2857500"/>
                </a:cubicBezTo>
                <a:cubicBezTo>
                  <a:pt x="214043" y="2876896"/>
                  <a:pt x="-48870" y="2656930"/>
                  <a:pt x="0" y="2381240"/>
                </a:cubicBezTo>
                <a:cubicBezTo>
                  <a:pt x="-1861" y="2191993"/>
                  <a:pt x="-16176" y="2059094"/>
                  <a:pt x="0" y="1784346"/>
                </a:cubicBezTo>
                <a:cubicBezTo>
                  <a:pt x="16176" y="1509598"/>
                  <a:pt x="-23699" y="1287633"/>
                  <a:pt x="0" y="1130303"/>
                </a:cubicBezTo>
                <a:cubicBezTo>
                  <a:pt x="23699" y="972973"/>
                  <a:pt x="30590" y="699584"/>
                  <a:pt x="0" y="476260"/>
                </a:cubicBezTo>
                <a:close/>
              </a:path>
            </a:pathLst>
          </a:custGeom>
          <a:solidFill>
            <a:schemeClr val="accent5">
              <a:lumMod val="20000"/>
              <a:lumOff val="80000"/>
            </a:schemeClr>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Hai bạn trong tranh chưa biết bảo vệ của công vì đã khắc hình chữ lên thân cây</a:t>
            </a:r>
            <a:r>
              <a:rPr lang="en-US"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a:t>
            </a:r>
            <a:endParaRPr kumimoji="0" lang="en-US" sz="44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11" name="Picture 10" descr="Icon&#10;&#10;Description automatically generated">
            <a:extLst>
              <a:ext uri="{FF2B5EF4-FFF2-40B4-BE49-F238E27FC236}">
                <a16:creationId xmlns:a16="http://schemas.microsoft.com/office/drawing/2014/main" id="{9405F934-FE01-CE2E-DEA2-B1C69610A25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08872" y="4704221"/>
            <a:ext cx="1248904" cy="1248904"/>
          </a:xfrm>
          <a:prstGeom prst="rect">
            <a:avLst/>
          </a:prstGeom>
        </p:spPr>
      </p:pic>
    </p:spTree>
    <p:extLst>
      <p:ext uri="{BB962C8B-B14F-4D97-AF65-F5344CB8AC3E}">
        <p14:creationId xmlns:p14="http://schemas.microsoft.com/office/powerpoint/2010/main" val="1945454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362">
                                          <p:stCondLst>
                                            <p:cond delay="0"/>
                                          </p:stCondLst>
                                        </p:cTn>
                                        <p:tgtEl>
                                          <p:spTgt spid="11"/>
                                        </p:tgtEl>
                                      </p:cBhvr>
                                    </p:animEffect>
                                    <p:anim calcmode="lin" valueType="num">
                                      <p:cBhvr>
                                        <p:cTn id="8" dur="1139"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1"/>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1"/>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1"/>
                                        </p:tgtEl>
                                        <p:attrNameLst>
                                          <p:attrName>ppt_y</p:attrName>
                                        </p:attrNameLst>
                                      </p:cBhvr>
                                      <p:tavLst>
                                        <p:tav tm="0" fmla="#ppt_y-sin(pi*$)/81">
                                          <p:val>
                                            <p:fltVal val="0"/>
                                          </p:val>
                                        </p:tav>
                                        <p:tav tm="100000">
                                          <p:val>
                                            <p:fltVal val="1"/>
                                          </p:val>
                                        </p:tav>
                                      </p:tavLst>
                                    </p:anim>
                                    <p:animScale>
                                      <p:cBhvr>
                                        <p:cTn id="13" dur="16">
                                          <p:stCondLst>
                                            <p:cond delay="406"/>
                                          </p:stCondLst>
                                        </p:cTn>
                                        <p:tgtEl>
                                          <p:spTgt spid="11"/>
                                        </p:tgtEl>
                                      </p:cBhvr>
                                      <p:to x="100000" y="60000"/>
                                    </p:animScale>
                                    <p:animScale>
                                      <p:cBhvr>
                                        <p:cTn id="14" dur="104" decel="50000">
                                          <p:stCondLst>
                                            <p:cond delay="423"/>
                                          </p:stCondLst>
                                        </p:cTn>
                                        <p:tgtEl>
                                          <p:spTgt spid="11"/>
                                        </p:tgtEl>
                                      </p:cBhvr>
                                      <p:to x="100000" y="100000"/>
                                    </p:animScale>
                                    <p:animScale>
                                      <p:cBhvr>
                                        <p:cTn id="15" dur="16">
                                          <p:stCondLst>
                                            <p:cond delay="820"/>
                                          </p:stCondLst>
                                        </p:cTn>
                                        <p:tgtEl>
                                          <p:spTgt spid="11"/>
                                        </p:tgtEl>
                                      </p:cBhvr>
                                      <p:to x="100000" y="80000"/>
                                    </p:animScale>
                                    <p:animScale>
                                      <p:cBhvr>
                                        <p:cTn id="16" dur="104" decel="50000">
                                          <p:stCondLst>
                                            <p:cond delay="836"/>
                                          </p:stCondLst>
                                        </p:cTn>
                                        <p:tgtEl>
                                          <p:spTgt spid="11"/>
                                        </p:tgtEl>
                                      </p:cBhvr>
                                      <p:to x="100000" y="100000"/>
                                    </p:animScale>
                                    <p:animScale>
                                      <p:cBhvr>
                                        <p:cTn id="17" dur="16">
                                          <p:stCondLst>
                                            <p:cond delay="1026"/>
                                          </p:stCondLst>
                                        </p:cTn>
                                        <p:tgtEl>
                                          <p:spTgt spid="11"/>
                                        </p:tgtEl>
                                      </p:cBhvr>
                                      <p:to x="100000" y="90000"/>
                                    </p:animScale>
                                    <p:animScale>
                                      <p:cBhvr>
                                        <p:cTn id="18" dur="104" decel="50000">
                                          <p:stCondLst>
                                            <p:cond delay="1042"/>
                                          </p:stCondLst>
                                        </p:cTn>
                                        <p:tgtEl>
                                          <p:spTgt spid="11"/>
                                        </p:tgtEl>
                                      </p:cBhvr>
                                      <p:to x="100000" y="100000"/>
                                    </p:animScale>
                                    <p:animScale>
                                      <p:cBhvr>
                                        <p:cTn id="19" dur="16">
                                          <p:stCondLst>
                                            <p:cond delay="1130"/>
                                          </p:stCondLst>
                                        </p:cTn>
                                        <p:tgtEl>
                                          <p:spTgt spid="11"/>
                                        </p:tgtEl>
                                      </p:cBhvr>
                                      <p:to x="100000" y="95000"/>
                                    </p:animScale>
                                    <p:animScale>
                                      <p:cBhvr>
                                        <p:cTn id="20" dur="104" decel="50000">
                                          <p:stCondLst>
                                            <p:cond delay="1146"/>
                                          </p:stCondLst>
                                        </p:cTn>
                                        <p:tgtEl>
                                          <p:spTgt spid="11"/>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5"/>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6"/>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7"/>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8"/>
          <a:stretch>
            <a:fillRect/>
          </a:stretch>
        </p:blipFill>
        <p:spPr>
          <a:xfrm>
            <a:off x="3412373" y="735666"/>
            <a:ext cx="5614903" cy="1024217"/>
          </a:xfrm>
          <a:prstGeom prst="rect">
            <a:avLst/>
          </a:prstGeom>
        </p:spPr>
      </p:pic>
      <p:pic>
        <p:nvPicPr>
          <p:cNvPr id="5" name="Picture 4">
            <a:extLst>
              <a:ext uri="{FF2B5EF4-FFF2-40B4-BE49-F238E27FC236}">
                <a16:creationId xmlns:a16="http://schemas.microsoft.com/office/drawing/2014/main" id="{56CD9095-4D45-3590-C338-8FA3BB288328}"/>
              </a:ext>
            </a:extLst>
          </p:cNvPr>
          <p:cNvPicPr>
            <a:picLocks noChangeAspect="1"/>
          </p:cNvPicPr>
          <p:nvPr/>
        </p:nvPicPr>
        <p:blipFill>
          <a:blip r:embed="rId9"/>
          <a:stretch>
            <a:fillRect/>
          </a:stretch>
        </p:blipFill>
        <p:spPr>
          <a:xfrm>
            <a:off x="1138237" y="2262187"/>
            <a:ext cx="3747481" cy="2986088"/>
          </a:xfrm>
          <a:prstGeom prst="rect">
            <a:avLst/>
          </a:prstGeom>
        </p:spPr>
      </p:pic>
      <p:pic>
        <p:nvPicPr>
          <p:cNvPr id="8" name="Picture 7" descr="Icon&#10;&#10;Description automatically generated">
            <a:extLst>
              <a:ext uri="{FF2B5EF4-FFF2-40B4-BE49-F238E27FC236}">
                <a16:creationId xmlns:a16="http://schemas.microsoft.com/office/drawing/2014/main" id="{EAD0C1DF-C64C-81DB-A890-FBE635D09F4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32672" y="4532771"/>
            <a:ext cx="1248904" cy="1248904"/>
          </a:xfrm>
          <a:prstGeom prst="rect">
            <a:avLst/>
          </a:prstGeom>
        </p:spPr>
      </p:pic>
      <p:sp>
        <p:nvSpPr>
          <p:cNvPr id="13" name="Rectangle: Rounded Corners 12">
            <a:extLst>
              <a:ext uri="{FF2B5EF4-FFF2-40B4-BE49-F238E27FC236}">
                <a16:creationId xmlns:a16="http://schemas.microsoft.com/office/drawing/2014/main" id="{0B853416-97DA-6AEA-1205-1FB00F4C6539}"/>
              </a:ext>
            </a:extLst>
          </p:cNvPr>
          <p:cNvSpPr/>
          <p:nvPr/>
        </p:nvSpPr>
        <p:spPr>
          <a:xfrm>
            <a:off x="5134272" y="2133600"/>
            <a:ext cx="5924253" cy="2857500"/>
          </a:xfrm>
          <a:custGeom>
            <a:avLst/>
            <a:gdLst>
              <a:gd name="connsiteX0" fmla="*/ 0 w 5924253"/>
              <a:gd name="connsiteY0" fmla="*/ 476260 h 2857500"/>
              <a:gd name="connsiteX1" fmla="*/ 476260 w 5924253"/>
              <a:gd name="connsiteY1" fmla="*/ 0 h 2857500"/>
              <a:gd name="connsiteX2" fmla="*/ 1197161 w 5924253"/>
              <a:gd name="connsiteY2" fmla="*/ 0 h 2857500"/>
              <a:gd name="connsiteX3" fmla="*/ 1868345 w 5924253"/>
              <a:gd name="connsiteY3" fmla="*/ 0 h 2857500"/>
              <a:gd name="connsiteX4" fmla="*/ 2489812 w 5924253"/>
              <a:gd name="connsiteY4" fmla="*/ 0 h 2857500"/>
              <a:gd name="connsiteX5" fmla="*/ 3111278 w 5924253"/>
              <a:gd name="connsiteY5" fmla="*/ 0 h 2857500"/>
              <a:gd name="connsiteX6" fmla="*/ 3583593 w 5924253"/>
              <a:gd name="connsiteY6" fmla="*/ 0 h 2857500"/>
              <a:gd name="connsiteX7" fmla="*/ 4105625 w 5924253"/>
              <a:gd name="connsiteY7" fmla="*/ 0 h 2857500"/>
              <a:gd name="connsiteX8" fmla="*/ 4677374 w 5924253"/>
              <a:gd name="connsiteY8" fmla="*/ 0 h 2857500"/>
              <a:gd name="connsiteX9" fmla="*/ 5447993 w 5924253"/>
              <a:gd name="connsiteY9" fmla="*/ 0 h 2857500"/>
              <a:gd name="connsiteX10" fmla="*/ 5924253 w 5924253"/>
              <a:gd name="connsiteY10" fmla="*/ 476260 h 2857500"/>
              <a:gd name="connsiteX11" fmla="*/ 5924253 w 5924253"/>
              <a:gd name="connsiteY11" fmla="*/ 1073154 h 2857500"/>
              <a:gd name="connsiteX12" fmla="*/ 5924253 w 5924253"/>
              <a:gd name="connsiteY12" fmla="*/ 1727197 h 2857500"/>
              <a:gd name="connsiteX13" fmla="*/ 5924253 w 5924253"/>
              <a:gd name="connsiteY13" fmla="*/ 2381240 h 2857500"/>
              <a:gd name="connsiteX14" fmla="*/ 5447993 w 5924253"/>
              <a:gd name="connsiteY14" fmla="*/ 2857500 h 2857500"/>
              <a:gd name="connsiteX15" fmla="*/ 4727092 w 5924253"/>
              <a:gd name="connsiteY15" fmla="*/ 2857500 h 2857500"/>
              <a:gd name="connsiteX16" fmla="*/ 4155342 w 5924253"/>
              <a:gd name="connsiteY16" fmla="*/ 2857500 h 2857500"/>
              <a:gd name="connsiteX17" fmla="*/ 3583593 w 5924253"/>
              <a:gd name="connsiteY17" fmla="*/ 2857500 h 2857500"/>
              <a:gd name="connsiteX18" fmla="*/ 2912409 w 5924253"/>
              <a:gd name="connsiteY18" fmla="*/ 2857500 h 2857500"/>
              <a:gd name="connsiteX19" fmla="*/ 2440095 w 5924253"/>
              <a:gd name="connsiteY19" fmla="*/ 2857500 h 2857500"/>
              <a:gd name="connsiteX20" fmla="*/ 1719193 w 5924253"/>
              <a:gd name="connsiteY20" fmla="*/ 2857500 h 2857500"/>
              <a:gd name="connsiteX21" fmla="*/ 1246879 w 5924253"/>
              <a:gd name="connsiteY21" fmla="*/ 2857500 h 2857500"/>
              <a:gd name="connsiteX22" fmla="*/ 476260 w 5924253"/>
              <a:gd name="connsiteY22" fmla="*/ 2857500 h 2857500"/>
              <a:gd name="connsiteX23" fmla="*/ 0 w 5924253"/>
              <a:gd name="connsiteY23" fmla="*/ 2381240 h 2857500"/>
              <a:gd name="connsiteX24" fmla="*/ 0 w 5924253"/>
              <a:gd name="connsiteY24" fmla="*/ 1746247 h 2857500"/>
              <a:gd name="connsiteX25" fmla="*/ 0 w 5924253"/>
              <a:gd name="connsiteY25" fmla="*/ 1092204 h 2857500"/>
              <a:gd name="connsiteX26" fmla="*/ 0 w 5924253"/>
              <a:gd name="connsiteY26" fmla="*/ 476260 h 285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24253" h="2857500" fill="none" extrusionOk="0">
                <a:moveTo>
                  <a:pt x="0" y="476260"/>
                </a:moveTo>
                <a:cubicBezTo>
                  <a:pt x="18251" y="152619"/>
                  <a:pt x="235155" y="-50059"/>
                  <a:pt x="476260" y="0"/>
                </a:cubicBezTo>
                <a:cubicBezTo>
                  <a:pt x="727548" y="20872"/>
                  <a:pt x="1030104" y="24007"/>
                  <a:pt x="1197161" y="0"/>
                </a:cubicBezTo>
                <a:cubicBezTo>
                  <a:pt x="1364218" y="-24007"/>
                  <a:pt x="1697028" y="-4000"/>
                  <a:pt x="1868345" y="0"/>
                </a:cubicBezTo>
                <a:cubicBezTo>
                  <a:pt x="2039662" y="4000"/>
                  <a:pt x="2204061" y="5213"/>
                  <a:pt x="2489812" y="0"/>
                </a:cubicBezTo>
                <a:cubicBezTo>
                  <a:pt x="2775563" y="-5213"/>
                  <a:pt x="2812800" y="26749"/>
                  <a:pt x="3111278" y="0"/>
                </a:cubicBezTo>
                <a:cubicBezTo>
                  <a:pt x="3409756" y="-26749"/>
                  <a:pt x="3479844" y="5305"/>
                  <a:pt x="3583593" y="0"/>
                </a:cubicBezTo>
                <a:cubicBezTo>
                  <a:pt x="3687343" y="-5305"/>
                  <a:pt x="3898216" y="-20366"/>
                  <a:pt x="4105625" y="0"/>
                </a:cubicBezTo>
                <a:cubicBezTo>
                  <a:pt x="4313034" y="20366"/>
                  <a:pt x="4497234" y="21911"/>
                  <a:pt x="4677374" y="0"/>
                </a:cubicBezTo>
                <a:cubicBezTo>
                  <a:pt x="4857514" y="-21911"/>
                  <a:pt x="5244249" y="-361"/>
                  <a:pt x="5447993" y="0"/>
                </a:cubicBezTo>
                <a:cubicBezTo>
                  <a:pt x="5686732" y="-6717"/>
                  <a:pt x="5967589" y="197376"/>
                  <a:pt x="5924253" y="476260"/>
                </a:cubicBezTo>
                <a:cubicBezTo>
                  <a:pt x="5933713" y="660803"/>
                  <a:pt x="5938552" y="911217"/>
                  <a:pt x="5924253" y="1073154"/>
                </a:cubicBezTo>
                <a:cubicBezTo>
                  <a:pt x="5909954" y="1235091"/>
                  <a:pt x="5948462" y="1515197"/>
                  <a:pt x="5924253" y="1727197"/>
                </a:cubicBezTo>
                <a:cubicBezTo>
                  <a:pt x="5900044" y="1939197"/>
                  <a:pt x="5903036" y="2057636"/>
                  <a:pt x="5924253" y="2381240"/>
                </a:cubicBezTo>
                <a:cubicBezTo>
                  <a:pt x="5902554" y="2641156"/>
                  <a:pt x="5746438" y="2807731"/>
                  <a:pt x="5447993" y="2857500"/>
                </a:cubicBezTo>
                <a:cubicBezTo>
                  <a:pt x="5115637" y="2849281"/>
                  <a:pt x="5077342" y="2852537"/>
                  <a:pt x="4727092" y="2857500"/>
                </a:cubicBezTo>
                <a:cubicBezTo>
                  <a:pt x="4376842" y="2862463"/>
                  <a:pt x="4345025" y="2869427"/>
                  <a:pt x="4155342" y="2857500"/>
                </a:cubicBezTo>
                <a:cubicBezTo>
                  <a:pt x="3965659" y="2845574"/>
                  <a:pt x="3769814" y="2860369"/>
                  <a:pt x="3583593" y="2857500"/>
                </a:cubicBezTo>
                <a:cubicBezTo>
                  <a:pt x="3397372" y="2854631"/>
                  <a:pt x="3074436" y="2837949"/>
                  <a:pt x="2912409" y="2857500"/>
                </a:cubicBezTo>
                <a:cubicBezTo>
                  <a:pt x="2750382" y="2877051"/>
                  <a:pt x="2634867" y="2862655"/>
                  <a:pt x="2440095" y="2857500"/>
                </a:cubicBezTo>
                <a:cubicBezTo>
                  <a:pt x="2245323" y="2852345"/>
                  <a:pt x="1998997" y="2871764"/>
                  <a:pt x="1719193" y="2857500"/>
                </a:cubicBezTo>
                <a:cubicBezTo>
                  <a:pt x="1439389" y="2843236"/>
                  <a:pt x="1391123" y="2875070"/>
                  <a:pt x="1246879" y="2857500"/>
                </a:cubicBezTo>
                <a:cubicBezTo>
                  <a:pt x="1102635" y="2839930"/>
                  <a:pt x="807141" y="2842703"/>
                  <a:pt x="476260" y="2857500"/>
                </a:cubicBezTo>
                <a:cubicBezTo>
                  <a:pt x="236178" y="2857998"/>
                  <a:pt x="-25806" y="2589367"/>
                  <a:pt x="0" y="2381240"/>
                </a:cubicBezTo>
                <a:cubicBezTo>
                  <a:pt x="-2809" y="2063767"/>
                  <a:pt x="-24313" y="1909049"/>
                  <a:pt x="0" y="1746247"/>
                </a:cubicBezTo>
                <a:cubicBezTo>
                  <a:pt x="24313" y="1583445"/>
                  <a:pt x="-5485" y="1384142"/>
                  <a:pt x="0" y="1092204"/>
                </a:cubicBezTo>
                <a:cubicBezTo>
                  <a:pt x="5485" y="800266"/>
                  <a:pt x="-9786" y="759126"/>
                  <a:pt x="0" y="476260"/>
                </a:cubicBezTo>
                <a:close/>
              </a:path>
              <a:path w="5924253" h="2857500" stroke="0" extrusionOk="0">
                <a:moveTo>
                  <a:pt x="0" y="476260"/>
                </a:moveTo>
                <a:cubicBezTo>
                  <a:pt x="-5200" y="183938"/>
                  <a:pt x="226290" y="-5484"/>
                  <a:pt x="476260" y="0"/>
                </a:cubicBezTo>
                <a:cubicBezTo>
                  <a:pt x="658067" y="3998"/>
                  <a:pt x="977419" y="23829"/>
                  <a:pt x="1147444" y="0"/>
                </a:cubicBezTo>
                <a:cubicBezTo>
                  <a:pt x="1317469" y="-23829"/>
                  <a:pt x="1445352" y="-21043"/>
                  <a:pt x="1719193" y="0"/>
                </a:cubicBezTo>
                <a:cubicBezTo>
                  <a:pt x="1993034" y="21043"/>
                  <a:pt x="2151577" y="-35054"/>
                  <a:pt x="2440095" y="0"/>
                </a:cubicBezTo>
                <a:cubicBezTo>
                  <a:pt x="2728613" y="35054"/>
                  <a:pt x="2953982" y="-19868"/>
                  <a:pt x="3111278" y="0"/>
                </a:cubicBezTo>
                <a:cubicBezTo>
                  <a:pt x="3268574" y="19868"/>
                  <a:pt x="3490106" y="-24452"/>
                  <a:pt x="3732745" y="0"/>
                </a:cubicBezTo>
                <a:cubicBezTo>
                  <a:pt x="3975384" y="24452"/>
                  <a:pt x="4048308" y="1275"/>
                  <a:pt x="4205060" y="0"/>
                </a:cubicBezTo>
                <a:cubicBezTo>
                  <a:pt x="4361813" y="-1275"/>
                  <a:pt x="4452954" y="-14056"/>
                  <a:pt x="4677374" y="0"/>
                </a:cubicBezTo>
                <a:cubicBezTo>
                  <a:pt x="4901794" y="14056"/>
                  <a:pt x="5241706" y="-21410"/>
                  <a:pt x="5447993" y="0"/>
                </a:cubicBezTo>
                <a:cubicBezTo>
                  <a:pt x="5718956" y="30014"/>
                  <a:pt x="5925521" y="224426"/>
                  <a:pt x="5924253" y="476260"/>
                </a:cubicBezTo>
                <a:cubicBezTo>
                  <a:pt x="5924536" y="726369"/>
                  <a:pt x="5952477" y="797124"/>
                  <a:pt x="5924253" y="1054104"/>
                </a:cubicBezTo>
                <a:cubicBezTo>
                  <a:pt x="5896029" y="1311084"/>
                  <a:pt x="5921115" y="1433976"/>
                  <a:pt x="5924253" y="1670047"/>
                </a:cubicBezTo>
                <a:cubicBezTo>
                  <a:pt x="5927391" y="1906118"/>
                  <a:pt x="5918882" y="2186569"/>
                  <a:pt x="5924253" y="2381240"/>
                </a:cubicBezTo>
                <a:cubicBezTo>
                  <a:pt x="5870489" y="2649725"/>
                  <a:pt x="5686994" y="2825522"/>
                  <a:pt x="5447993" y="2857500"/>
                </a:cubicBezTo>
                <a:cubicBezTo>
                  <a:pt x="5296893" y="2877800"/>
                  <a:pt x="5197824" y="2847240"/>
                  <a:pt x="4975678" y="2857500"/>
                </a:cubicBezTo>
                <a:cubicBezTo>
                  <a:pt x="4753533" y="2867760"/>
                  <a:pt x="4543075" y="2827753"/>
                  <a:pt x="4304494" y="2857500"/>
                </a:cubicBezTo>
                <a:cubicBezTo>
                  <a:pt x="4065913" y="2887247"/>
                  <a:pt x="3972355" y="2854588"/>
                  <a:pt x="3782462" y="2857500"/>
                </a:cubicBezTo>
                <a:cubicBezTo>
                  <a:pt x="3592569" y="2860412"/>
                  <a:pt x="3376792" y="2829971"/>
                  <a:pt x="3210713" y="2857500"/>
                </a:cubicBezTo>
                <a:cubicBezTo>
                  <a:pt x="3044634" y="2885029"/>
                  <a:pt x="2810736" y="2845495"/>
                  <a:pt x="2539529" y="2857500"/>
                </a:cubicBezTo>
                <a:cubicBezTo>
                  <a:pt x="2268322" y="2869505"/>
                  <a:pt x="2228985" y="2875742"/>
                  <a:pt x="2017497" y="2857500"/>
                </a:cubicBezTo>
                <a:cubicBezTo>
                  <a:pt x="1806009" y="2839258"/>
                  <a:pt x="1718627" y="2847671"/>
                  <a:pt x="1495465" y="2857500"/>
                </a:cubicBezTo>
                <a:cubicBezTo>
                  <a:pt x="1272303" y="2867329"/>
                  <a:pt x="688588" y="2890518"/>
                  <a:pt x="476260" y="2857500"/>
                </a:cubicBezTo>
                <a:cubicBezTo>
                  <a:pt x="214043" y="2876896"/>
                  <a:pt x="-48870" y="2656930"/>
                  <a:pt x="0" y="2381240"/>
                </a:cubicBezTo>
                <a:cubicBezTo>
                  <a:pt x="-1861" y="2191993"/>
                  <a:pt x="-16176" y="2059094"/>
                  <a:pt x="0" y="1784346"/>
                </a:cubicBezTo>
                <a:cubicBezTo>
                  <a:pt x="16176" y="1509598"/>
                  <a:pt x="-23699" y="1287633"/>
                  <a:pt x="0" y="1130303"/>
                </a:cubicBezTo>
                <a:cubicBezTo>
                  <a:pt x="23699" y="972973"/>
                  <a:pt x="30590" y="699584"/>
                  <a:pt x="0" y="476260"/>
                </a:cubicBezTo>
                <a:close/>
              </a:path>
            </a:pathLst>
          </a:custGeom>
          <a:solidFill>
            <a:schemeClr val="accent5">
              <a:lumMod val="20000"/>
              <a:lumOff val="80000"/>
            </a:schemeClr>
          </a:solidFill>
          <a:ln>
            <a:solidFill>
              <a:srgbClr val="0070C0"/>
            </a:solidFill>
            <a:prstDash val="sysDash"/>
            <a:extLst>
              <a:ext uri="{C807C97D-BFC1-408E-A445-0C87EB9F89A2}">
                <ask:lineSketchStyleProps xmlns:ask="http://schemas.microsoft.com/office/drawing/2018/sketchyshapes" sd="409077788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Hai bạn nam chưa biết bảo vệ của công vì đã </a:t>
            </a:r>
            <a:r>
              <a:rPr lang="en-US" sz="44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đu</a:t>
            </a:r>
            <a:r>
              <a:rPr lang="en-US"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lên</a:t>
            </a:r>
            <a:r>
              <a:rPr lang="vi-VN"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lên </a:t>
            </a:r>
            <a:r>
              <a:rPr lang="en-US" sz="44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khung</a:t>
            </a:r>
            <a:r>
              <a:rPr lang="en-US"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thành</a:t>
            </a:r>
            <a:r>
              <a:rPr lang="en-US"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thủ</a:t>
            </a:r>
            <a:r>
              <a:rPr lang="en-US"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 </a:t>
            </a:r>
            <a:r>
              <a:rPr lang="en-US" sz="4400" b="1" kern="0" dirty="0" err="1">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môn</a:t>
            </a:r>
            <a:r>
              <a:rPr lang="en-US" sz="4400" b="1" kern="0"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a:t>
            </a:r>
            <a:endParaRPr kumimoji="0" lang="en-US" sz="4400" b="1" i="0" u="none" strike="noStrike" kern="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1660093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362">
                                          <p:stCondLst>
                                            <p:cond delay="0"/>
                                          </p:stCondLst>
                                        </p:cTn>
                                        <p:tgtEl>
                                          <p:spTgt spid="8"/>
                                        </p:tgtEl>
                                      </p:cBhvr>
                                    </p:animEffect>
                                    <p:anim calcmode="lin" valueType="num">
                                      <p:cBhvr>
                                        <p:cTn id="8" dur="1139"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8"/>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8"/>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8"/>
                                        </p:tgtEl>
                                        <p:attrNameLst>
                                          <p:attrName>ppt_y</p:attrName>
                                        </p:attrNameLst>
                                      </p:cBhvr>
                                      <p:tavLst>
                                        <p:tav tm="0" fmla="#ppt_y-sin(pi*$)/81">
                                          <p:val>
                                            <p:fltVal val="0"/>
                                          </p:val>
                                        </p:tav>
                                        <p:tav tm="100000">
                                          <p:val>
                                            <p:fltVal val="1"/>
                                          </p:val>
                                        </p:tav>
                                      </p:tavLst>
                                    </p:anim>
                                    <p:animScale>
                                      <p:cBhvr>
                                        <p:cTn id="13" dur="16">
                                          <p:stCondLst>
                                            <p:cond delay="406"/>
                                          </p:stCondLst>
                                        </p:cTn>
                                        <p:tgtEl>
                                          <p:spTgt spid="8"/>
                                        </p:tgtEl>
                                      </p:cBhvr>
                                      <p:to x="100000" y="60000"/>
                                    </p:animScale>
                                    <p:animScale>
                                      <p:cBhvr>
                                        <p:cTn id="14" dur="104" decel="50000">
                                          <p:stCondLst>
                                            <p:cond delay="423"/>
                                          </p:stCondLst>
                                        </p:cTn>
                                        <p:tgtEl>
                                          <p:spTgt spid="8"/>
                                        </p:tgtEl>
                                      </p:cBhvr>
                                      <p:to x="100000" y="100000"/>
                                    </p:animScale>
                                    <p:animScale>
                                      <p:cBhvr>
                                        <p:cTn id="15" dur="16">
                                          <p:stCondLst>
                                            <p:cond delay="820"/>
                                          </p:stCondLst>
                                        </p:cTn>
                                        <p:tgtEl>
                                          <p:spTgt spid="8"/>
                                        </p:tgtEl>
                                      </p:cBhvr>
                                      <p:to x="100000" y="80000"/>
                                    </p:animScale>
                                    <p:animScale>
                                      <p:cBhvr>
                                        <p:cTn id="16" dur="104" decel="50000">
                                          <p:stCondLst>
                                            <p:cond delay="836"/>
                                          </p:stCondLst>
                                        </p:cTn>
                                        <p:tgtEl>
                                          <p:spTgt spid="8"/>
                                        </p:tgtEl>
                                      </p:cBhvr>
                                      <p:to x="100000" y="100000"/>
                                    </p:animScale>
                                    <p:animScale>
                                      <p:cBhvr>
                                        <p:cTn id="17" dur="16">
                                          <p:stCondLst>
                                            <p:cond delay="1026"/>
                                          </p:stCondLst>
                                        </p:cTn>
                                        <p:tgtEl>
                                          <p:spTgt spid="8"/>
                                        </p:tgtEl>
                                      </p:cBhvr>
                                      <p:to x="100000" y="90000"/>
                                    </p:animScale>
                                    <p:animScale>
                                      <p:cBhvr>
                                        <p:cTn id="18" dur="104" decel="50000">
                                          <p:stCondLst>
                                            <p:cond delay="1042"/>
                                          </p:stCondLst>
                                        </p:cTn>
                                        <p:tgtEl>
                                          <p:spTgt spid="8"/>
                                        </p:tgtEl>
                                      </p:cBhvr>
                                      <p:to x="100000" y="100000"/>
                                    </p:animScale>
                                    <p:animScale>
                                      <p:cBhvr>
                                        <p:cTn id="19" dur="16">
                                          <p:stCondLst>
                                            <p:cond delay="1130"/>
                                          </p:stCondLst>
                                        </p:cTn>
                                        <p:tgtEl>
                                          <p:spTgt spid="8"/>
                                        </p:tgtEl>
                                      </p:cBhvr>
                                      <p:to x="100000" y="95000"/>
                                    </p:animScale>
                                    <p:animScale>
                                      <p:cBhvr>
                                        <p:cTn id="20" dur="104" decel="50000">
                                          <p:stCondLst>
                                            <p:cond delay="1146"/>
                                          </p:stCondLst>
                                        </p:cTn>
                                        <p:tgtEl>
                                          <p:spTgt spid="8"/>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FC6AEF-0D68-1FD1-9211-B7668E28623B}"/>
              </a:ext>
            </a:extLst>
          </p:cNvPr>
          <p:cNvSpPr txBox="1"/>
          <p:nvPr/>
        </p:nvSpPr>
        <p:spPr>
          <a:xfrm>
            <a:off x="4225745" y="684572"/>
            <a:ext cx="4600989" cy="2308324"/>
          </a:xfrm>
          <a:prstGeom prst="rect">
            <a:avLst/>
          </a:prstGeom>
          <a:noFill/>
        </p:spPr>
        <p:txBody>
          <a:bodyPr wrap="square" rtlCol="0">
            <a:spAutoFit/>
          </a:bodyPr>
          <a:lstStyle/>
          <a:p>
            <a:pPr marL="0" marR="0" lvl="0" indent="0" algn="just" defTabSz="604708"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a:ea typeface="+mn-ea"/>
                <a:cs typeface="Arial"/>
                <a:sym typeface="Arial"/>
              </a:rPr>
              <a:t>Vì</a:t>
            </a:r>
            <a:r>
              <a:rPr kumimoji="0" lang="en-US" sz="4800" b="1" i="0" u="none" strike="noStrike" kern="1200" cap="none" spc="0" normalizeH="0" noProof="0" dirty="0">
                <a:ln>
                  <a:noFill/>
                </a:ln>
                <a:solidFill>
                  <a:prstClr val="white"/>
                </a:solidFill>
                <a:effectLst/>
                <a:uLnTx/>
                <a:uFillTx/>
                <a:latin typeface="Calibri" panose="020F0502020204030204"/>
                <a:ea typeface="+mn-ea"/>
                <a:cs typeface="Arial"/>
                <a:sym typeface="Arial"/>
              </a:rPr>
              <a:t> </a:t>
            </a:r>
            <a:r>
              <a:rPr kumimoji="0" lang="en-US" sz="4800" b="1" i="0" u="none" strike="noStrike" kern="1200" cap="none" spc="0" normalizeH="0" noProof="0" dirty="0" err="1">
                <a:ln>
                  <a:noFill/>
                </a:ln>
                <a:solidFill>
                  <a:prstClr val="white"/>
                </a:solidFill>
                <a:effectLst/>
                <a:uLnTx/>
                <a:uFillTx/>
                <a:latin typeface="Calibri" panose="020F0502020204030204"/>
                <a:ea typeface="+mn-ea"/>
                <a:cs typeface="Arial"/>
                <a:sym typeface="Arial"/>
              </a:rPr>
              <a:t>sao</a:t>
            </a:r>
            <a:r>
              <a:rPr kumimoji="0" lang="en-US" sz="4800" b="1" i="0" u="none" strike="noStrike" kern="1200" cap="none" spc="0" normalizeH="0" noProof="0" dirty="0">
                <a:ln>
                  <a:noFill/>
                </a:ln>
                <a:solidFill>
                  <a:prstClr val="white"/>
                </a:solidFill>
                <a:effectLst/>
                <a:uLnTx/>
                <a:uFillTx/>
                <a:latin typeface="Calibri" panose="020F0502020204030204"/>
                <a:ea typeface="+mn-ea"/>
                <a:cs typeface="Arial"/>
                <a:sym typeface="Arial"/>
              </a:rPr>
              <a:t> </a:t>
            </a:r>
            <a:r>
              <a:rPr kumimoji="0" lang="en-US" sz="4800" b="1" i="0" u="none" strike="noStrike" kern="1200" cap="none" spc="0" normalizeH="0" noProof="0" dirty="0" err="1">
                <a:ln>
                  <a:noFill/>
                </a:ln>
                <a:solidFill>
                  <a:prstClr val="white"/>
                </a:solidFill>
                <a:effectLst/>
                <a:uLnTx/>
                <a:uFillTx/>
                <a:latin typeface="Calibri" panose="020F0502020204030204"/>
                <a:ea typeface="+mn-ea"/>
                <a:cs typeface="Arial"/>
                <a:sym typeface="Arial"/>
              </a:rPr>
              <a:t>chúng</a:t>
            </a:r>
            <a:r>
              <a:rPr kumimoji="0" lang="en-US" sz="4800" b="1" i="0" u="none" strike="noStrike" kern="1200" cap="none" spc="0" normalizeH="0" noProof="0" dirty="0">
                <a:ln>
                  <a:noFill/>
                </a:ln>
                <a:solidFill>
                  <a:prstClr val="white"/>
                </a:solidFill>
                <a:effectLst/>
                <a:uLnTx/>
                <a:uFillTx/>
                <a:latin typeface="Calibri" panose="020F0502020204030204"/>
                <a:ea typeface="+mn-ea"/>
                <a:cs typeface="Arial"/>
                <a:sym typeface="Arial"/>
              </a:rPr>
              <a:t> ta </a:t>
            </a:r>
            <a:r>
              <a:rPr kumimoji="0" lang="en-US" sz="4800" b="1" i="0" u="none" strike="noStrike" kern="1200" cap="none" spc="0" normalizeH="0" noProof="0" dirty="0" err="1">
                <a:ln>
                  <a:noFill/>
                </a:ln>
                <a:solidFill>
                  <a:prstClr val="white"/>
                </a:solidFill>
                <a:effectLst/>
                <a:uLnTx/>
                <a:uFillTx/>
                <a:latin typeface="Calibri" panose="020F0502020204030204"/>
                <a:ea typeface="+mn-ea"/>
                <a:cs typeface="Arial"/>
                <a:sym typeface="Arial"/>
              </a:rPr>
              <a:t>nên</a:t>
            </a:r>
            <a:r>
              <a:rPr kumimoji="0" lang="en-US" sz="4800" b="1" i="0" u="none" strike="noStrike" kern="1200" cap="none" spc="0" normalizeH="0" noProof="0" dirty="0">
                <a:ln>
                  <a:noFill/>
                </a:ln>
                <a:solidFill>
                  <a:prstClr val="white"/>
                </a:solidFill>
                <a:effectLst/>
                <a:uLnTx/>
                <a:uFillTx/>
                <a:latin typeface="Calibri" panose="020F0502020204030204"/>
                <a:ea typeface="+mn-ea"/>
                <a:cs typeface="Arial"/>
                <a:sym typeface="Arial"/>
              </a:rPr>
              <a:t> </a:t>
            </a:r>
            <a:r>
              <a:rPr kumimoji="0" lang="en-US" sz="4800" b="1" i="0" u="none" strike="noStrike" kern="1200" cap="none" spc="0" normalizeH="0" noProof="0" dirty="0" err="1">
                <a:ln>
                  <a:noFill/>
                </a:ln>
                <a:solidFill>
                  <a:prstClr val="white"/>
                </a:solidFill>
                <a:effectLst/>
                <a:uLnTx/>
                <a:uFillTx/>
                <a:latin typeface="Calibri" panose="020F0502020204030204"/>
                <a:ea typeface="+mn-ea"/>
                <a:cs typeface="Arial"/>
                <a:sym typeface="Arial"/>
              </a:rPr>
              <a:t>bảo</a:t>
            </a:r>
            <a:r>
              <a:rPr kumimoji="0" lang="en-US" sz="4800" b="1" i="0" u="none" strike="noStrike" kern="1200" cap="none" spc="0" normalizeH="0" noProof="0" dirty="0">
                <a:ln>
                  <a:noFill/>
                </a:ln>
                <a:solidFill>
                  <a:prstClr val="white"/>
                </a:solidFill>
                <a:effectLst/>
                <a:uLnTx/>
                <a:uFillTx/>
                <a:latin typeface="Calibri" panose="020F0502020204030204"/>
                <a:ea typeface="+mn-ea"/>
                <a:cs typeface="Arial"/>
                <a:sym typeface="Arial"/>
              </a:rPr>
              <a:t> </a:t>
            </a:r>
            <a:r>
              <a:rPr kumimoji="0" lang="en-US" sz="4800" b="1" i="0" u="none" strike="noStrike" kern="1200" cap="none" spc="0" normalizeH="0" noProof="0" dirty="0" err="1">
                <a:ln>
                  <a:noFill/>
                </a:ln>
                <a:solidFill>
                  <a:prstClr val="white"/>
                </a:solidFill>
                <a:effectLst/>
                <a:uLnTx/>
                <a:uFillTx/>
                <a:latin typeface="Calibri" panose="020F0502020204030204"/>
                <a:ea typeface="+mn-ea"/>
                <a:cs typeface="Arial"/>
                <a:sym typeface="Arial"/>
              </a:rPr>
              <a:t>vệ</a:t>
            </a:r>
            <a:r>
              <a:rPr kumimoji="0" lang="en-US" sz="4800" b="1" i="0" u="none" strike="noStrike" kern="1200" cap="none" spc="0" normalizeH="0" noProof="0" dirty="0">
                <a:ln>
                  <a:noFill/>
                </a:ln>
                <a:solidFill>
                  <a:prstClr val="white"/>
                </a:solidFill>
                <a:effectLst/>
                <a:uLnTx/>
                <a:uFillTx/>
                <a:latin typeface="Calibri" panose="020F0502020204030204"/>
                <a:ea typeface="+mn-ea"/>
                <a:cs typeface="Arial"/>
                <a:sym typeface="Arial"/>
              </a:rPr>
              <a:t> </a:t>
            </a:r>
            <a:r>
              <a:rPr kumimoji="0" lang="en-US" sz="4800" b="1" i="0" u="none" strike="noStrike" kern="1200" cap="none" spc="0" normalizeH="0" noProof="0" dirty="0" err="1">
                <a:ln>
                  <a:noFill/>
                </a:ln>
                <a:solidFill>
                  <a:prstClr val="white"/>
                </a:solidFill>
                <a:effectLst/>
                <a:uLnTx/>
                <a:uFillTx/>
                <a:latin typeface="Calibri" panose="020F0502020204030204"/>
                <a:ea typeface="+mn-ea"/>
                <a:cs typeface="Arial"/>
                <a:sym typeface="Arial"/>
              </a:rPr>
              <a:t>của</a:t>
            </a:r>
            <a:r>
              <a:rPr kumimoji="0" lang="en-US" sz="4800" b="1" i="0" u="none" strike="noStrike" kern="1200" cap="none" spc="0" normalizeH="0" noProof="0" dirty="0">
                <a:ln>
                  <a:noFill/>
                </a:ln>
                <a:solidFill>
                  <a:prstClr val="white"/>
                </a:solidFill>
                <a:effectLst/>
                <a:uLnTx/>
                <a:uFillTx/>
                <a:latin typeface="Calibri" panose="020F0502020204030204"/>
                <a:ea typeface="+mn-ea"/>
                <a:cs typeface="Arial"/>
                <a:sym typeface="Arial"/>
              </a:rPr>
              <a:t> </a:t>
            </a:r>
            <a:r>
              <a:rPr kumimoji="0" lang="en-US" sz="4800" b="1" i="0" u="none" strike="noStrike" kern="1200" cap="none" spc="0" normalizeH="0" noProof="0" dirty="0" err="1">
                <a:ln>
                  <a:noFill/>
                </a:ln>
                <a:solidFill>
                  <a:prstClr val="white"/>
                </a:solidFill>
                <a:effectLst/>
                <a:uLnTx/>
                <a:uFillTx/>
                <a:latin typeface="Calibri" panose="020F0502020204030204"/>
                <a:ea typeface="+mn-ea"/>
                <a:cs typeface="Arial"/>
                <a:sym typeface="Arial"/>
              </a:rPr>
              <a:t>công</a:t>
            </a:r>
            <a:r>
              <a:rPr kumimoji="0" lang="en-US" sz="4800" b="1" i="0" u="none" strike="noStrike" kern="1200" cap="none" spc="0" normalizeH="0" noProof="0" dirty="0">
                <a:ln>
                  <a:noFill/>
                </a:ln>
                <a:solidFill>
                  <a:prstClr val="white"/>
                </a:solidFill>
                <a:effectLst/>
                <a:uLnTx/>
                <a:uFillTx/>
                <a:latin typeface="Calibri" panose="020F0502020204030204"/>
                <a:ea typeface="+mn-ea"/>
                <a:cs typeface="Arial"/>
                <a:sym typeface="Arial"/>
              </a:rPr>
              <a:t>?</a:t>
            </a:r>
            <a:endPar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3182460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6001BCA5-F4CC-4EF7-8D55-218AE382D793}"/>
              </a:ext>
            </a:extLst>
          </p:cNvPr>
          <p:cNvGrpSpPr/>
          <p:nvPr/>
        </p:nvGrpSpPr>
        <p:grpSpPr>
          <a:xfrm>
            <a:off x="2988690" y="1174645"/>
            <a:ext cx="1699059" cy="1166711"/>
            <a:chOff x="4461861" y="1475041"/>
            <a:chExt cx="3413917" cy="1986081"/>
          </a:xfrm>
        </p:grpSpPr>
        <p:sp>
          <p:nvSpPr>
            <p:cNvPr id="40" name="Rectangle 39">
              <a:extLst>
                <a:ext uri="{FF2B5EF4-FFF2-40B4-BE49-F238E27FC236}">
                  <a16:creationId xmlns:a16="http://schemas.microsoft.com/office/drawing/2014/main" id="{DB3DA9E2-C7CD-4A05-BD45-CEB2618DE4F1}"/>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A collage of a person's body&#10;&#10;Description automatically generated with low confidence">
              <a:extLst>
                <a:ext uri="{FF2B5EF4-FFF2-40B4-BE49-F238E27FC236}">
                  <a16:creationId xmlns:a16="http://schemas.microsoft.com/office/drawing/2014/main" id="{D76A4197-667D-41AE-B8BB-138C674BB3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4" name="Picture 43">
              <a:extLst>
                <a:ext uri="{FF2B5EF4-FFF2-40B4-BE49-F238E27FC236}">
                  <a16:creationId xmlns:a16="http://schemas.microsoft.com/office/drawing/2014/main" id="{C45B4821-4B42-4A73-A03B-AAC7D76D16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2" name="Picture 51" descr="Calendar&#10;&#10;Description automatically generated">
            <a:extLst>
              <a:ext uri="{FF2B5EF4-FFF2-40B4-BE49-F238E27FC236}">
                <a16:creationId xmlns:a16="http://schemas.microsoft.com/office/drawing/2014/main" id="{26C5B1B5-1E14-413C-8DA5-C676772A259E}"/>
              </a:ext>
            </a:extLst>
          </p:cNvPr>
          <p:cNvPicPr>
            <a:picLocks noChangeAspect="1"/>
          </p:cNvPicPr>
          <p:nvPr/>
        </p:nvPicPr>
        <p:blipFill rotWithShape="1">
          <a:blip r:embed="rId4">
            <a:extLst>
              <a:ext uri="{28A0092B-C50C-407E-A947-70E740481C1C}">
                <a14:useLocalDpi xmlns:a14="http://schemas.microsoft.com/office/drawing/2010/main" val="0"/>
              </a:ext>
            </a:extLst>
          </a:blip>
          <a:srcRect l="29856" t="2811" r="31733" b="3357"/>
          <a:stretch/>
        </p:blipFill>
        <p:spPr>
          <a:xfrm>
            <a:off x="1942486" y="927945"/>
            <a:ext cx="777161" cy="2180473"/>
          </a:xfrm>
          <a:prstGeom prst="rect">
            <a:avLst/>
          </a:prstGeom>
        </p:spPr>
      </p:pic>
      <p:pic>
        <p:nvPicPr>
          <p:cNvPr id="31" name="Picture 30">
            <a:extLst>
              <a:ext uri="{FF2B5EF4-FFF2-40B4-BE49-F238E27FC236}">
                <a16:creationId xmlns:a16="http://schemas.microsoft.com/office/drawing/2014/main" id="{4B28CA9E-C138-4D53-9FC2-8014C35D1E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251832" y="693814"/>
            <a:ext cx="2646459" cy="2646459"/>
          </a:xfrm>
          <a:prstGeom prst="rect">
            <a:avLst/>
          </a:prstGeom>
        </p:spPr>
      </p:pic>
      <p:pic>
        <p:nvPicPr>
          <p:cNvPr id="32" name="Picture 31" descr="A picture containing text, clock&#10;&#10;Description automatically generated">
            <a:extLst>
              <a:ext uri="{FF2B5EF4-FFF2-40B4-BE49-F238E27FC236}">
                <a16:creationId xmlns:a16="http://schemas.microsoft.com/office/drawing/2014/main" id="{29DE270D-106D-45ED-82C3-2C331CB3D0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2286" y="110351"/>
            <a:ext cx="1106859" cy="1105973"/>
          </a:xfrm>
          <a:prstGeom prst="rect">
            <a:avLst/>
          </a:prstGeom>
        </p:spPr>
      </p:pic>
      <p:pic>
        <p:nvPicPr>
          <p:cNvPr id="13" name="Picture 12">
            <a:extLst>
              <a:ext uri="{FF2B5EF4-FFF2-40B4-BE49-F238E27FC236}">
                <a16:creationId xmlns:a16="http://schemas.microsoft.com/office/drawing/2014/main" id="{4EF7E9E7-4A26-4319-8908-5496E6015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0007" y="426446"/>
            <a:ext cx="8308857" cy="4589795"/>
          </a:xfrm>
          <a:prstGeom prst="rect">
            <a:avLst/>
          </a:prstGeom>
        </p:spPr>
      </p:pic>
      <p:pic>
        <p:nvPicPr>
          <p:cNvPr id="7" name="Picture 6">
            <a:extLst>
              <a:ext uri="{FF2B5EF4-FFF2-40B4-BE49-F238E27FC236}">
                <a16:creationId xmlns:a16="http://schemas.microsoft.com/office/drawing/2014/main" id="{2319B828-9144-4B7A-8723-D8317274A3A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13" b="90000" l="10000" r="93067">
                        <a14:foregroundMark x1="53993" y1="37377" x2="54333" y2="37750"/>
                        <a14:foregroundMark x1="40400" y1="22500" x2="52745" y2="36012"/>
                        <a14:foregroundMark x1="63966" y1="42149" x2="69267" y2="43625"/>
                        <a14:foregroundMark x1="61733" y1="44063" x2="63733" y2="43813"/>
                        <a14:foregroundMark x1="63584" y1="42712" x2="65800" y2="43375"/>
                        <a14:foregroundMark x1="78533" y1="8813" x2="78533" y2="8813"/>
                        <a14:foregroundMark x1="73667" y1="9563" x2="81800" y2="10875"/>
                        <a14:foregroundMark x1="85267" y1="13625" x2="88200" y2="17625"/>
                        <a14:foregroundMark x1="88733" y1="18625" x2="93067" y2="28813"/>
                        <a14:foregroundMark x1="93067" y1="28813" x2="93067" y2="28813"/>
                        <a14:foregroundMark x1="90400" y1="21563" x2="90133" y2="31313"/>
                        <a14:foregroundMark x1="90133" y1="31313" x2="90133" y2="31313"/>
                        <a14:foregroundMark x1="59933" y1="42875" x2="62067" y2="43188"/>
                        <a14:foregroundMark x1="59133" y1="41188" x2="61400" y2="42250"/>
                        <a14:backgroundMark x1="18600" y1="18500" x2="42600" y2="53500"/>
                        <a14:backgroundMark x1="56533" y1="28625" x2="50533" y2="22438"/>
                        <a14:backgroundMark x1="50533" y1="22438" x2="25667" y2="15563"/>
                        <a14:backgroundMark x1="25667" y1="15563" x2="7400" y2="24625"/>
                        <a14:backgroundMark x1="7400" y1="24625" x2="20200" y2="41938"/>
                        <a14:backgroundMark x1="20200" y1="41938" x2="43133" y2="49438"/>
                        <a14:backgroundMark x1="43133" y1="49438" x2="53067" y2="49813"/>
                        <a14:backgroundMark x1="53067" y1="49813" x2="35067" y2="27437"/>
                        <a14:backgroundMark x1="35728" y1="24231" x2="36600" y2="20000"/>
                        <a14:backgroundMark x1="35067" y1="27437" x2="35199" y2="26795"/>
                        <a14:backgroundMark x1="36600" y1="20000" x2="49467" y2="21688"/>
                        <a14:backgroundMark x1="49467" y1="21688" x2="53133" y2="24250"/>
                        <a14:backgroundMark x1="56067" y1="21875" x2="58133" y2="33438"/>
                        <a14:backgroundMark x1="58133" y1="33438" x2="58733" y2="34688"/>
                        <a14:backgroundMark x1="62800" y1="57625" x2="64713" y2="44354"/>
                        <a14:backgroundMark x1="63627" y1="40764" x2="55667" y2="20500"/>
                        <a14:backgroundMark x1="55667" y1="20500" x2="21200" y2="13500"/>
                        <a14:backgroundMark x1="21200" y1="13500" x2="4333" y2="15438"/>
                        <a14:backgroundMark x1="4333" y1="15438" x2="4600" y2="33188"/>
                        <a14:backgroundMark x1="4600" y1="33188" x2="29800" y2="68813"/>
                        <a14:backgroundMark x1="29800" y1="68813" x2="58000" y2="55625"/>
                        <a14:backgroundMark x1="61273" y1="40759" x2="63133" y2="32313"/>
                        <a14:backgroundMark x1="58000" y1="55625" x2="60523" y2="44166"/>
                        <a14:backgroundMark x1="57933" y1="15125" x2="57933" y2="33375"/>
                        <a14:backgroundMark x1="60800" y1="17500" x2="60333" y2="20438"/>
                        <a14:backgroundMark x1="45600" y1="47000" x2="64400" y2="50688"/>
                        <a14:backgroundMark x1="53867" y1="48500" x2="57800" y2="48500"/>
                        <a14:backgroundMark x1="62454" y1="41313" x2="64067" y2="41313"/>
                        <a14:backgroundMark x1="62961" y1="42000" x2="64067" y2="42000"/>
                        <a14:backgroundMark x1="36333" y1="21000" x2="24133" y2="32813"/>
                        <a14:backgroundMark x1="24133" y1="32813" x2="23933" y2="33500"/>
                        <a14:backgroundMark x1="36800" y1="23625" x2="42933" y2="37938"/>
                        <a14:backgroundMark x1="42933" y1="37938" x2="43867" y2="39250"/>
                        <a14:backgroundMark x1="40533" y1="31313" x2="32400" y2="38375"/>
                        <a14:backgroundMark x1="35667" y1="27000" x2="52133" y2="44250"/>
                        <a14:backgroundMark x1="52600" y1="42438" x2="59000" y2="46375"/>
                        <a14:backgroundMark x1="59000" y1="46375" x2="59200" y2="46938"/>
                        <a14:backgroundMark x1="40533" y1="30688" x2="48000" y2="33000"/>
                        <a14:backgroundMark x1="48000" y1="33000" x2="51667" y2="38750"/>
                        <a14:backgroundMark x1="51667" y1="38750" x2="51667" y2="41813"/>
                        <a14:backgroundMark x1="58267" y1="35938" x2="49933" y2="29125"/>
                        <a14:backgroundMark x1="34133" y1="23438" x2="35533" y2="26438"/>
                        <a14:backgroundMark x1="52267" y1="36375" x2="53667" y2="37625"/>
                        <a14:backgroundMark x1="42133" y1="29313" x2="42800" y2="31250"/>
                      </a14:backgroundRemoval>
                    </a14:imgEffect>
                  </a14:imgLayer>
                </a14:imgProps>
              </a:ext>
              <a:ext uri="{28A0092B-C50C-407E-A947-70E740481C1C}">
                <a14:useLocalDpi xmlns:a14="http://schemas.microsoft.com/office/drawing/2010/main" val="0"/>
              </a:ext>
            </a:extLst>
          </a:blip>
          <a:stretch>
            <a:fillRect/>
          </a:stretch>
        </p:blipFill>
        <p:spPr>
          <a:xfrm>
            <a:off x="5416507" y="896733"/>
            <a:ext cx="6780033" cy="7232036"/>
          </a:xfrm>
          <a:prstGeom prst="rect">
            <a:avLst/>
          </a:prstGeom>
        </p:spPr>
      </p:pic>
      <p:pic>
        <p:nvPicPr>
          <p:cNvPr id="16" name="Picture 15">
            <a:extLst>
              <a:ext uri="{FF2B5EF4-FFF2-40B4-BE49-F238E27FC236}">
                <a16:creationId xmlns:a16="http://schemas.microsoft.com/office/drawing/2014/main" id="{48BC472F-A929-46E9-80A6-42D388E3841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90625" y="4195669"/>
            <a:ext cx="7763947" cy="2662331"/>
          </a:xfrm>
          <a:prstGeom prst="rect">
            <a:avLst/>
          </a:prstGeom>
        </p:spPr>
      </p:pic>
      <p:pic>
        <p:nvPicPr>
          <p:cNvPr id="5" name="Picture 4">
            <a:extLst>
              <a:ext uri="{FF2B5EF4-FFF2-40B4-BE49-F238E27FC236}">
                <a16:creationId xmlns:a16="http://schemas.microsoft.com/office/drawing/2014/main" id="{34A28F9A-D3E5-4954-28DB-6BF40F1767BD}"/>
              </a:ext>
            </a:extLst>
          </p:cNvPr>
          <p:cNvPicPr>
            <a:picLocks noChangeAspect="1"/>
          </p:cNvPicPr>
          <p:nvPr/>
        </p:nvPicPr>
        <p:blipFill>
          <a:blip r:embed="rId12"/>
          <a:stretch>
            <a:fillRect/>
          </a:stretch>
        </p:blipFill>
        <p:spPr>
          <a:xfrm>
            <a:off x="7315199" y="995362"/>
            <a:ext cx="1743076" cy="890588"/>
          </a:xfrm>
          <a:prstGeom prst="rect">
            <a:avLst/>
          </a:prstGeom>
          <a:ln>
            <a:noFill/>
          </a:ln>
          <a:effectLst>
            <a:softEdge rad="112500"/>
          </a:effectLst>
        </p:spPr>
      </p:pic>
      <p:sp>
        <p:nvSpPr>
          <p:cNvPr id="6" name="TextBox 5">
            <a:extLst>
              <a:ext uri="{FF2B5EF4-FFF2-40B4-BE49-F238E27FC236}">
                <a16:creationId xmlns:a16="http://schemas.microsoft.com/office/drawing/2014/main" id="{873ECF73-7603-955C-5701-6CA0490AA8AF}"/>
              </a:ext>
            </a:extLst>
          </p:cNvPr>
          <p:cNvSpPr txBox="1"/>
          <p:nvPr/>
        </p:nvSpPr>
        <p:spPr>
          <a:xfrm>
            <a:off x="1390806" y="1201950"/>
            <a:ext cx="7641814" cy="2862322"/>
          </a:xfrm>
          <a:prstGeom prst="rect">
            <a:avLst/>
          </a:prstGeom>
          <a:noFill/>
        </p:spPr>
        <p:txBody>
          <a:bodyPr wrap="square" rtlCol="0">
            <a:spAutoFit/>
          </a:bodyPr>
          <a:lstStyle/>
          <a:p>
            <a:pPr lvl="0" algn="just"/>
            <a:r>
              <a:rPr lang="nl-NL" sz="3600" dirty="0">
                <a:solidFill>
                  <a:srgbClr val="FFFF00"/>
                </a:solidFill>
              </a:rPr>
              <a:t>Cần bảo vệ của công vì điều đó thể hiện ý thức trách nhiệm và nếp sống văn minh của mỗi người. Bảo vệ của công giúp cho các tài sản chung luôn bền, đẹp và được sử dụng một cách dài lâu.</a:t>
            </a:r>
            <a:endParaRPr kumimoji="0" lang="en-US" sz="8000" b="1" i="0" u="none" strike="noStrike" kern="1200" cap="none" spc="0" normalizeH="0" baseline="0" noProof="0" dirty="0">
              <a:ln>
                <a:noFill/>
              </a:ln>
              <a:solidFill>
                <a:srgbClr val="FFFF00"/>
              </a:solidFill>
              <a:effectLst/>
              <a:uLnTx/>
              <a:uFillTx/>
            </a:endParaRPr>
          </a:p>
        </p:txBody>
      </p:sp>
    </p:spTree>
    <p:extLst>
      <p:ext uri="{BB962C8B-B14F-4D97-AF65-F5344CB8AC3E}">
        <p14:creationId xmlns:p14="http://schemas.microsoft.com/office/powerpoint/2010/main" val="13323488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0" y="0"/>
            <a:ext cx="12182475" cy="5796915"/>
          </a:xfrm>
          <a:prstGeom prst="rect">
            <a:avLst/>
          </a:prstGeom>
        </p:spPr>
      </p:pic>
      <p:pic>
        <p:nvPicPr>
          <p:cNvPr id="5" name="图片 4" descr="34"/>
          <p:cNvPicPr>
            <a:picLocks noChangeAspect="1"/>
          </p:cNvPicPr>
          <p:nvPr/>
        </p:nvPicPr>
        <p:blipFill>
          <a:blip r:embed="rId5"/>
          <a:stretch>
            <a:fillRect/>
          </a:stretch>
        </p:blipFill>
        <p:spPr>
          <a:xfrm>
            <a:off x="0" y="3247390"/>
            <a:ext cx="12182475" cy="3664585"/>
          </a:xfrm>
          <a:prstGeom prst="rect">
            <a:avLst/>
          </a:prstGeom>
        </p:spPr>
      </p:pic>
      <p:cxnSp>
        <p:nvCxnSpPr>
          <p:cNvPr id="11" name="直接连接符 10"/>
          <p:cNvCxnSpPr/>
          <p:nvPr/>
        </p:nvCxnSpPr>
        <p:spPr>
          <a:xfrm>
            <a:off x="2470451"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337"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295" y="204292"/>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a:extLst>
              <a:ext uri="{FF2B5EF4-FFF2-40B4-BE49-F238E27FC236}">
                <a16:creationId xmlns:a16="http://schemas.microsoft.com/office/drawing/2014/main" id="{3D0E5807-DAF1-FD89-3577-78E2CF04A71D}"/>
              </a:ext>
            </a:extLst>
          </p:cNvPr>
          <p:cNvGrpSpPr/>
          <p:nvPr/>
        </p:nvGrpSpPr>
        <p:grpSpPr>
          <a:xfrm>
            <a:off x="488751" y="3690298"/>
            <a:ext cx="3408091" cy="3310254"/>
            <a:chOff x="488751" y="3690298"/>
            <a:chExt cx="3408091" cy="3310254"/>
          </a:xfrm>
        </p:grpSpPr>
        <p:pic>
          <p:nvPicPr>
            <p:cNvPr id="15" name="Picture 14">
              <a:extLst>
                <a:ext uri="{FF2B5EF4-FFF2-40B4-BE49-F238E27FC236}">
                  <a16:creationId xmlns:a16="http://schemas.microsoft.com/office/drawing/2014/main" id="{A44A647B-0F50-0835-2B9E-46F9E888CFD4}"/>
                </a:ext>
              </a:extLst>
            </p:cNvPr>
            <p:cNvPicPr>
              <a:picLocks noChangeAspect="1"/>
            </p:cNvPicPr>
            <p:nvPr/>
          </p:nvPicPr>
          <p:blipFill rotWithShape="1">
            <a:blip r:embed="rId6">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id="{C7DB5590-3303-5BC4-FBEE-3F15F7C2AD4C}"/>
                </a:ext>
              </a:extLst>
            </p:cNvPr>
            <p:cNvPicPr>
              <a:picLocks noChangeAspect="1"/>
            </p:cNvPicPr>
            <p:nvPr/>
          </p:nvPicPr>
          <p:blipFill rotWithShape="1">
            <a:blip r:embed="rId6">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id="{D218F60B-6E22-85B8-3574-8A1727C64D33}"/>
              </a:ext>
            </a:extLst>
          </p:cNvPr>
          <p:cNvPicPr>
            <a:picLocks noChangeAspect="1"/>
          </p:cNvPicPr>
          <p:nvPr/>
        </p:nvPicPr>
        <p:blipFill>
          <a:blip r:embed="rId7"/>
          <a:stretch>
            <a:fillRect/>
          </a:stretch>
        </p:blipFill>
        <p:spPr>
          <a:xfrm>
            <a:off x="4551239" y="3445576"/>
            <a:ext cx="4188062" cy="3476286"/>
          </a:xfrm>
          <a:prstGeom prst="rect">
            <a:avLst/>
          </a:prstGeom>
        </p:spPr>
      </p:pic>
      <p:pic>
        <p:nvPicPr>
          <p:cNvPr id="12" name="Picture 11">
            <a:extLst>
              <a:ext uri="{FF2B5EF4-FFF2-40B4-BE49-F238E27FC236}">
                <a16:creationId xmlns:a16="http://schemas.microsoft.com/office/drawing/2014/main" id="{19528C36-9ED2-6934-D005-A6FF09E8DE80}"/>
              </a:ext>
            </a:extLst>
          </p:cNvPr>
          <p:cNvPicPr>
            <a:picLocks noChangeAspect="1"/>
          </p:cNvPicPr>
          <p:nvPr/>
        </p:nvPicPr>
        <p:blipFill rotWithShape="1">
          <a:blip r:embed="rId6">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7" name="Picture 16">
            <a:extLst>
              <a:ext uri="{FF2B5EF4-FFF2-40B4-BE49-F238E27FC236}">
                <a16:creationId xmlns:a16="http://schemas.microsoft.com/office/drawing/2014/main" id="{04CCC551-A0B9-99D0-8EF7-891044447E7C}"/>
              </a:ext>
            </a:extLst>
          </p:cNvPr>
          <p:cNvPicPr>
            <a:picLocks noChangeAspect="1"/>
          </p:cNvPicPr>
          <p:nvPr/>
        </p:nvPicPr>
        <p:blipFill rotWithShape="1">
          <a:blip r:embed="rId6">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19" name="Picture 18">
            <a:extLst>
              <a:ext uri="{FF2B5EF4-FFF2-40B4-BE49-F238E27FC236}">
                <a16:creationId xmlns:a16="http://schemas.microsoft.com/office/drawing/2014/main" id="{53389A76-2A53-AC56-2D95-9B31A81BF008}"/>
              </a:ext>
            </a:extLst>
          </p:cNvPr>
          <p:cNvPicPr>
            <a:picLocks noChangeAspect="1"/>
          </p:cNvPicPr>
          <p:nvPr/>
        </p:nvPicPr>
        <p:blipFill rotWithShape="1">
          <a:blip r:embed="rId8"/>
          <a:srcRect l="8432" r="7434" b="24976"/>
          <a:stretch/>
        </p:blipFill>
        <p:spPr>
          <a:xfrm>
            <a:off x="1755227" y="1061085"/>
            <a:ext cx="8776139" cy="25110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09550"/>
            <a:ext cx="12182475" cy="6675754"/>
            <a:chOff x="0" y="1019"/>
            <a:chExt cx="19185" cy="9866"/>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435" y="1019"/>
              <a:ext cx="18180" cy="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grpSp>
      <p:sp>
        <p:nvSpPr>
          <p:cNvPr id="14" name="TextBox 13">
            <a:extLst>
              <a:ext uri="{FF2B5EF4-FFF2-40B4-BE49-F238E27FC236}">
                <a16:creationId xmlns:a16="http://schemas.microsoft.com/office/drawing/2014/main" id="{75FE2F5D-D2FC-772D-4644-1BCAC509395E}"/>
              </a:ext>
            </a:extLst>
          </p:cNvPr>
          <p:cNvSpPr txBox="1"/>
          <p:nvPr/>
        </p:nvSpPr>
        <p:spPr>
          <a:xfrm>
            <a:off x="695325" y="129312"/>
            <a:ext cx="10963275"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3. </a:t>
            </a:r>
            <a:r>
              <a:rPr kumimoji="0" lang="en-US" sz="4400" b="1" i="1"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Xử</a:t>
            </a:r>
            <a:r>
              <a:rPr kumimoji="0" lang="en-US" sz="44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44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lý</a:t>
            </a:r>
            <a:r>
              <a:rPr kumimoji="0" lang="en-US" sz="44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44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tình</a:t>
            </a:r>
            <a:r>
              <a:rPr kumimoji="0" lang="en-US" sz="44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44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huống</a:t>
            </a:r>
            <a:endParaRPr kumimoji="0" lang="en-US" sz="4400" b="1" i="1"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pic>
        <p:nvPicPr>
          <p:cNvPr id="4" name="Picture 3">
            <a:extLst>
              <a:ext uri="{FF2B5EF4-FFF2-40B4-BE49-F238E27FC236}">
                <a16:creationId xmlns:a16="http://schemas.microsoft.com/office/drawing/2014/main" id="{90624BEC-79D9-FE62-7B71-7C4A87C1D601}"/>
              </a:ext>
            </a:extLst>
          </p:cNvPr>
          <p:cNvPicPr>
            <a:picLocks noChangeAspect="1"/>
          </p:cNvPicPr>
          <p:nvPr/>
        </p:nvPicPr>
        <p:blipFill>
          <a:blip r:embed="rId4"/>
          <a:stretch>
            <a:fillRect/>
          </a:stretch>
        </p:blipFill>
        <p:spPr>
          <a:xfrm>
            <a:off x="3019425" y="900113"/>
            <a:ext cx="6462712" cy="2058846"/>
          </a:xfrm>
          <a:prstGeom prst="rect">
            <a:avLst/>
          </a:prstGeom>
        </p:spPr>
      </p:pic>
      <p:pic>
        <p:nvPicPr>
          <p:cNvPr id="8" name="Picture 7">
            <a:extLst>
              <a:ext uri="{FF2B5EF4-FFF2-40B4-BE49-F238E27FC236}">
                <a16:creationId xmlns:a16="http://schemas.microsoft.com/office/drawing/2014/main" id="{E0171AD5-2CE3-DC65-BBDF-D1AB764DC882}"/>
              </a:ext>
            </a:extLst>
          </p:cNvPr>
          <p:cNvPicPr>
            <a:picLocks noChangeAspect="1"/>
          </p:cNvPicPr>
          <p:nvPr/>
        </p:nvPicPr>
        <p:blipFill>
          <a:blip r:embed="rId5"/>
          <a:stretch>
            <a:fillRect/>
          </a:stretch>
        </p:blipFill>
        <p:spPr>
          <a:xfrm>
            <a:off x="2867025" y="2714625"/>
            <a:ext cx="6629400" cy="2001735"/>
          </a:xfrm>
          <a:prstGeom prst="rect">
            <a:avLst/>
          </a:prstGeom>
        </p:spPr>
      </p:pic>
      <p:pic>
        <p:nvPicPr>
          <p:cNvPr id="10" name="Picture 9">
            <a:extLst>
              <a:ext uri="{FF2B5EF4-FFF2-40B4-BE49-F238E27FC236}">
                <a16:creationId xmlns:a16="http://schemas.microsoft.com/office/drawing/2014/main" id="{EBADFB83-153A-2DCE-C945-1102EF375D03}"/>
              </a:ext>
            </a:extLst>
          </p:cNvPr>
          <p:cNvPicPr>
            <a:picLocks noChangeAspect="1"/>
          </p:cNvPicPr>
          <p:nvPr/>
        </p:nvPicPr>
        <p:blipFill>
          <a:blip r:embed="rId6"/>
          <a:stretch>
            <a:fillRect/>
          </a:stretch>
        </p:blipFill>
        <p:spPr>
          <a:xfrm>
            <a:off x="2805112" y="4714876"/>
            <a:ext cx="7070950" cy="1719262"/>
          </a:xfrm>
          <a:prstGeom prst="rect">
            <a:avLst/>
          </a:prstGeom>
        </p:spPr>
      </p:pic>
    </p:spTree>
    <p:extLst>
      <p:ext uri="{BB962C8B-B14F-4D97-AF65-F5344CB8AC3E}">
        <p14:creationId xmlns:p14="http://schemas.microsoft.com/office/powerpoint/2010/main" val="206129701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5" name="Hình chữ nhật: Góc Tròn 24">
            <a:extLst>
              <a:ext uri="{FF2B5EF4-FFF2-40B4-BE49-F238E27FC236}">
                <a16:creationId xmlns:a16="http://schemas.microsoft.com/office/drawing/2014/main" id="{3A01E6DC-B1E7-D455-8C05-F7CDFE19B1DA}"/>
              </a:ext>
            </a:extLst>
          </p:cNvPr>
          <p:cNvSpPr/>
          <p:nvPr/>
        </p:nvSpPr>
        <p:spPr>
          <a:xfrm>
            <a:off x="366624" y="1460280"/>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Hình chữ nhật: Góc Tròn 33">
            <a:extLst>
              <a:ext uri="{FF2B5EF4-FFF2-40B4-BE49-F238E27FC236}">
                <a16:creationId xmlns:a16="http://schemas.microsoft.com/office/drawing/2014/main" id="{58EA68D6-5A41-AE04-6460-61FCFB769399}"/>
              </a:ext>
            </a:extLst>
          </p:cNvPr>
          <p:cNvSpPr/>
          <p:nvPr/>
        </p:nvSpPr>
        <p:spPr>
          <a:xfrm>
            <a:off x="346689" y="4037588"/>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38" name="Hình chữ nhật: Góc Tròn 37">
            <a:extLst>
              <a:ext uri="{FF2B5EF4-FFF2-40B4-BE49-F238E27FC236}">
                <a16:creationId xmlns:a16="http://schemas.microsoft.com/office/drawing/2014/main" id="{ED6A5E84-5A12-A5C5-437A-870BE7DA2E5D}"/>
              </a:ext>
            </a:extLst>
          </p:cNvPr>
          <p:cNvSpPr/>
          <p:nvPr/>
        </p:nvSpPr>
        <p:spPr>
          <a:xfrm>
            <a:off x="4886506" y="4012911"/>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Hộp Văn bản 25">
            <a:extLst>
              <a:ext uri="{FF2B5EF4-FFF2-40B4-BE49-F238E27FC236}">
                <a16:creationId xmlns:a16="http://schemas.microsoft.com/office/drawing/2014/main" id="{19628261-421B-B689-D7A1-A43879783D8A}"/>
              </a:ext>
            </a:extLst>
          </p:cNvPr>
          <p:cNvSpPr txBox="1"/>
          <p:nvPr/>
        </p:nvSpPr>
        <p:spPr>
          <a:xfrm>
            <a:off x="5287613" y="2853620"/>
            <a:ext cx="1378401"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Bước 4</a:t>
            </a:r>
          </a:p>
        </p:txBody>
      </p:sp>
      <p:sp>
        <p:nvSpPr>
          <p:cNvPr id="14" name="Hộp Văn bản 25">
            <a:extLst>
              <a:ext uri="{FF2B5EF4-FFF2-40B4-BE49-F238E27FC236}">
                <a16:creationId xmlns:a16="http://schemas.microsoft.com/office/drawing/2014/main" id="{ED7B3D2B-0E5B-63A0-951D-EC2CF1C340B7}"/>
              </a:ext>
            </a:extLst>
          </p:cNvPr>
          <p:cNvSpPr txBox="1"/>
          <p:nvPr/>
        </p:nvSpPr>
        <p:spPr>
          <a:xfrm>
            <a:off x="516426" y="1434893"/>
            <a:ext cx="32123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Bốc thăm</a:t>
            </a:r>
          </a:p>
        </p:txBody>
      </p:sp>
      <p:sp>
        <p:nvSpPr>
          <p:cNvPr id="16" name="Hộp Văn bản 25">
            <a:extLst>
              <a:ext uri="{FF2B5EF4-FFF2-40B4-BE49-F238E27FC236}">
                <a16:creationId xmlns:a16="http://schemas.microsoft.com/office/drawing/2014/main" id="{A95A2275-AF98-A1E9-4A26-671645823EDF}"/>
              </a:ext>
            </a:extLst>
          </p:cNvPr>
          <p:cNvSpPr txBox="1"/>
          <p:nvPr/>
        </p:nvSpPr>
        <p:spPr>
          <a:xfrm>
            <a:off x="579620" y="4037588"/>
            <a:ext cx="282399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ea typeface="Cambria" panose="02040503050406030204" pitchFamily="18" charset="0"/>
                <a:cs typeface="+mn-cs"/>
              </a:rPr>
              <a:t>Sắm vai</a:t>
            </a:r>
          </a:p>
        </p:txBody>
      </p:sp>
      <p:sp>
        <p:nvSpPr>
          <p:cNvPr id="17" name="Hộp Văn bản 25">
            <a:extLst>
              <a:ext uri="{FF2B5EF4-FFF2-40B4-BE49-F238E27FC236}">
                <a16:creationId xmlns:a16="http://schemas.microsoft.com/office/drawing/2014/main" id="{9457A9B2-A4C0-4CF3-9965-3A5416616062}"/>
              </a:ext>
            </a:extLst>
          </p:cNvPr>
          <p:cNvSpPr txBox="1"/>
          <p:nvPr/>
        </p:nvSpPr>
        <p:spPr>
          <a:xfrm>
            <a:off x="5432705" y="3937833"/>
            <a:ext cx="254241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Nhận xét</a:t>
            </a:r>
          </a:p>
        </p:txBody>
      </p:sp>
      <p:pic>
        <p:nvPicPr>
          <p:cNvPr id="22" name="Hình ảnh 21">
            <a:extLst>
              <a:ext uri="{FF2B5EF4-FFF2-40B4-BE49-F238E27FC236}">
                <a16:creationId xmlns:a16="http://schemas.microsoft.com/office/drawing/2014/main" id="{60F412F6-A176-55C0-64BE-8827A936AC9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36875" y1="65750" x2="36875" y2="65750"/>
                        <a14:foregroundMark x1="41250" y1="63125" x2="41250" y2="63125"/>
                        <a14:foregroundMark x1="60875" y1="60500" x2="60875" y2="60500"/>
                        <a14:foregroundMark x1="59625" y1="61375" x2="59625" y2="61375"/>
                        <a14:foregroundMark x1="59625" y1="61375" x2="59625" y2="61375"/>
                        <a14:foregroundMark x1="39125" y1="25625" x2="39125" y2="25625"/>
                        <a14:foregroundMark x1="39500" y1="23875" x2="39500" y2="23875"/>
                        <a14:foregroundMark x1="39500" y1="23875" x2="39500" y2="23875"/>
                        <a14:foregroundMark x1="64000" y1="27000" x2="64000" y2="27000"/>
                        <a14:foregroundMark x1="65750" y1="23875" x2="59625" y2="32125"/>
                        <a14:foregroundMark x1="60500" y1="26125" x2="64875" y2="30375"/>
                        <a14:foregroundMark x1="59625" y1="61000" x2="59625" y2="61000"/>
                        <a14:foregroundMark x1="59625" y1="61000" x2="59625" y2="61000"/>
                        <a14:foregroundMark x1="59625" y1="61000" x2="59625" y2="61000"/>
                        <a14:foregroundMark x1="39125" y1="64500" x2="39125" y2="64500"/>
                        <a14:foregroundMark x1="39125" y1="64500" x2="39125" y2="64500"/>
                        <a14:foregroundMark x1="39125" y1="64500" x2="39125" y2="64500"/>
                        <a14:foregroundMark x1="54375" y1="76625" x2="54375" y2="76625"/>
                        <a14:foregroundMark x1="20750" y1="56125" x2="20750" y2="56125"/>
                        <a14:foregroundMark x1="78750" y1="61000" x2="78750" y2="61000"/>
                      </a14:backgroundRemoval>
                    </a14:imgEffect>
                  </a14:imgLayer>
                </a14:imgProps>
              </a:ext>
            </a:extLst>
          </a:blip>
          <a:srcRect l="9888" t="19430" r="9180" b="24556"/>
          <a:stretch/>
        </p:blipFill>
        <p:spPr>
          <a:xfrm>
            <a:off x="807065" y="4634794"/>
            <a:ext cx="2522920" cy="1581243"/>
          </a:xfrm>
          <a:prstGeom prst="rect">
            <a:avLst/>
          </a:prstGeom>
        </p:spPr>
      </p:pic>
      <p:sp>
        <p:nvSpPr>
          <p:cNvPr id="11" name="Hình chữ nhật: Góc Tròn 10">
            <a:extLst>
              <a:ext uri="{FF2B5EF4-FFF2-40B4-BE49-F238E27FC236}">
                <a16:creationId xmlns:a16="http://schemas.microsoft.com/office/drawing/2014/main" id="{96D45017-4CB6-38C6-A5CA-DAF1FCCB0B0E}"/>
              </a:ext>
            </a:extLst>
          </p:cNvPr>
          <p:cNvSpPr/>
          <p:nvPr/>
        </p:nvSpPr>
        <p:spPr>
          <a:xfrm>
            <a:off x="4919367" y="1464263"/>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18">
            <a:extLst>
              <a:ext uri="{FF2B5EF4-FFF2-40B4-BE49-F238E27FC236}">
                <a16:creationId xmlns:a16="http://schemas.microsoft.com/office/drawing/2014/main" id="{EF112005-49A0-EE01-43A3-F4CB8BF36219}"/>
              </a:ext>
            </a:extLst>
          </p:cNvPr>
          <p:cNvPicPr>
            <a:picLocks noChangeAspect="1"/>
          </p:cNvPicPr>
          <p:nvPr/>
        </p:nvPicPr>
        <p:blipFill>
          <a:blip r:embed="rId5"/>
          <a:stretch>
            <a:fillRect/>
          </a:stretch>
        </p:blipFill>
        <p:spPr>
          <a:xfrm>
            <a:off x="5144657" y="4697093"/>
            <a:ext cx="3217462" cy="1490285"/>
          </a:xfrm>
          <a:prstGeom prst="rect">
            <a:avLst/>
          </a:prstGeom>
        </p:spPr>
      </p:pic>
      <p:pic>
        <p:nvPicPr>
          <p:cNvPr id="9" name="Hình ảnh 8" descr="Ảnh có chứa đồ chơi, đồ họa véc-tơ&#10;&#10;Mô tả được tạo tự động">
            <a:extLst>
              <a:ext uri="{FF2B5EF4-FFF2-40B4-BE49-F238E27FC236}">
                <a16:creationId xmlns:a16="http://schemas.microsoft.com/office/drawing/2014/main" id="{1714EACC-4922-15E0-4EDC-9FE105DA12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0380" y="2189006"/>
            <a:ext cx="2542416" cy="1530794"/>
          </a:xfrm>
          <a:prstGeom prst="rect">
            <a:avLst/>
          </a:prstGeom>
        </p:spPr>
      </p:pic>
      <p:sp>
        <p:nvSpPr>
          <p:cNvPr id="15" name="Hộp Văn bản 25">
            <a:extLst>
              <a:ext uri="{FF2B5EF4-FFF2-40B4-BE49-F238E27FC236}">
                <a16:creationId xmlns:a16="http://schemas.microsoft.com/office/drawing/2014/main" id="{49477A15-2182-991C-5A1D-64CAF4612909}"/>
              </a:ext>
            </a:extLst>
          </p:cNvPr>
          <p:cNvSpPr txBox="1"/>
          <p:nvPr/>
        </p:nvSpPr>
        <p:spPr>
          <a:xfrm>
            <a:off x="5206313" y="1460280"/>
            <a:ext cx="285368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Thảo luận</a:t>
            </a:r>
          </a:p>
        </p:txBody>
      </p:sp>
      <p:pic>
        <p:nvPicPr>
          <p:cNvPr id="31" name="Hình ảnh 30" descr="Ảnh có chứa mẫu họa&#10;&#10;Mô tả được tạo tự động">
            <a:extLst>
              <a:ext uri="{FF2B5EF4-FFF2-40B4-BE49-F238E27FC236}">
                <a16:creationId xmlns:a16="http://schemas.microsoft.com/office/drawing/2014/main" id="{81E9A43C-DF58-16F6-E27D-183BD0E7AA13}"/>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7025" b="25313" l="23510" r="69010">
                        <a14:foregroundMark x1="63809" y1="17360" x2="63809" y2="17360"/>
                        <a14:foregroundMark x1="59463" y1="12717" x2="59463" y2="12717"/>
                        <a14:foregroundMark x1="47138" y1="12475" x2="47138" y2="12475"/>
                        <a14:foregroundMark x1="69057" y1="12475" x2="69057" y2="12475"/>
                        <a14:foregroundMark x1="58347" y1="20105" x2="58347" y2="20105"/>
                        <a14:foregroundMark x1="34552" y1="15947" x2="34552" y2="15947"/>
                        <a14:foregroundMark x1="30064" y1="10375" x2="42171" y2="17078"/>
                        <a14:foregroundMark x1="42488" y1="18003" x2="35858" y2="16714"/>
                        <a14:foregroundMark x1="35858" y1="16714" x2="34362" y2="17360"/>
                        <a14:foregroundMark x1="35573" y1="12838" x2="32296" y2="25353"/>
                        <a14:foregroundMark x1="24617" y1="14819" x2="23510" y2="15260"/>
                        <a14:foregroundMark x1="33128" y1="11425" x2="26407" y2="14105"/>
                        <a14:foregroundMark x1="31893" y1="20145" x2="31893" y2="20145"/>
                        <a14:foregroundMark x1="26170" y1="17683" x2="26170" y2="17683"/>
                        <a14:foregroundMark x1="26977" y1="19782" x2="26977" y2="19782"/>
                        <a14:foregroundMark x1="25552" y1="16996" x2="25552" y2="16996"/>
                        <a14:foregroundMark x1="31703" y1="20468" x2="31703" y2="20468"/>
                        <a14:foregroundMark x1="32106" y1="16996" x2="32724" y2="22931"/>
                        <a14:backgroundMark x1="25196" y1="15260" x2="25196" y2="15260"/>
                        <a14:backgroundMark x1="25576" y1="13403" x2="25196" y2="16149"/>
                        <a14:backgroundMark x1="43481" y1="15260" x2="42769" y2="22608"/>
                        <a14:backgroundMark x1="43315" y1="16795" x2="42579" y2="14009"/>
                        <a14:backgroundMark x1="42223" y1="15866" x2="43481" y2="19540"/>
                        <a14:backgroundMark x1="44028" y1="15260" x2="44218" y2="21397"/>
                        <a14:backgroundMark x1="25386" y1="13403" x2="25030" y2="16472"/>
                        <a14:backgroundMark x1="26122" y1="12798" x2="25742" y2="16795"/>
                        <a14:backgroundMark x1="24840" y1="13686" x2="25386" y2="16795"/>
                      </a14:backgroundRemoval>
                    </a14:imgEffect>
                  </a14:imgLayer>
                </a14:imgProps>
              </a:ext>
              <a:ext uri="{28A0092B-C50C-407E-A947-70E740481C1C}">
                <a14:useLocalDpi xmlns:a14="http://schemas.microsoft.com/office/drawing/2010/main" val="0"/>
              </a:ext>
            </a:extLst>
          </a:blip>
          <a:srcRect l="16681" t="-6638" r="54608" b="69947"/>
          <a:stretch/>
        </p:blipFill>
        <p:spPr>
          <a:xfrm flipH="1">
            <a:off x="310178" y="1940167"/>
            <a:ext cx="2421339" cy="1820184"/>
          </a:xfrm>
          <a:prstGeom prst="rect">
            <a:avLst/>
          </a:prstGeom>
        </p:spPr>
      </p:pic>
      <p:pic>
        <p:nvPicPr>
          <p:cNvPr id="33" name="Hình ảnh 32" descr="Ảnh có chứa mẫu họa&#10;&#10;Mô tả được tạo tự động">
            <a:extLst>
              <a:ext uri="{FF2B5EF4-FFF2-40B4-BE49-F238E27FC236}">
                <a16:creationId xmlns:a16="http://schemas.microsoft.com/office/drawing/2014/main" id="{B8FDD38B-975C-9745-CBFB-773B958A68CD}"/>
              </a:ext>
            </a:extLst>
          </p:cNvPr>
          <p:cNvPicPr>
            <a:picLocks noChangeAspect="1"/>
          </p:cNvPicPr>
          <p:nvPr/>
        </p:nvPicPr>
        <p:blipFill rotWithShape="1">
          <a:blip r:embed="rId9" cstate="hqprint">
            <a:extLst>
              <a:ext uri="{BEBA8EAE-BF5A-486C-A8C5-ECC9F3942E4B}">
                <a14:imgProps xmlns:a14="http://schemas.microsoft.com/office/drawing/2010/main">
                  <a14:imgLayer r:embed="rId8">
                    <a14:imgEffect>
                      <a14:backgroundRemoval t="30763" b="59588" l="68749" r="93564">
                        <a14:foregroundMark x1="93588" y1="38111" x2="93588" y2="38111"/>
                        <a14:foregroundMark x1="81192" y1="59588" x2="81192" y2="59588"/>
                      </a14:backgroundRemoval>
                    </a14:imgEffect>
                  </a14:imgLayer>
                </a14:imgProps>
              </a:ext>
              <a:ext uri="{28A0092B-C50C-407E-A947-70E740481C1C}">
                <a14:useLocalDpi xmlns:a14="http://schemas.microsoft.com/office/drawing/2010/main" val="0"/>
              </a:ext>
            </a:extLst>
          </a:blip>
          <a:srcRect l="65791" t="27368" r="4404" b="38064"/>
          <a:stretch/>
        </p:blipFill>
        <p:spPr>
          <a:xfrm>
            <a:off x="1503323" y="1988595"/>
            <a:ext cx="2406603" cy="1641840"/>
          </a:xfrm>
          <a:prstGeom prst="rect">
            <a:avLst/>
          </a:prstGeom>
        </p:spPr>
      </p:pic>
      <p:grpSp>
        <p:nvGrpSpPr>
          <p:cNvPr id="58" name="Nhóm 57">
            <a:extLst>
              <a:ext uri="{FF2B5EF4-FFF2-40B4-BE49-F238E27FC236}">
                <a16:creationId xmlns:a16="http://schemas.microsoft.com/office/drawing/2014/main" id="{0243641E-D463-21BC-6AF0-37F39C642530}"/>
              </a:ext>
            </a:extLst>
          </p:cNvPr>
          <p:cNvGrpSpPr/>
          <p:nvPr/>
        </p:nvGrpSpPr>
        <p:grpSpPr>
          <a:xfrm>
            <a:off x="3263361" y="3009139"/>
            <a:ext cx="888598" cy="1015663"/>
            <a:chOff x="4816390" y="3139768"/>
            <a:chExt cx="888598" cy="1015663"/>
          </a:xfrm>
        </p:grpSpPr>
        <p:sp>
          <p:nvSpPr>
            <p:cNvPr id="45" name="Hình Bầu dục 44">
              <a:extLst>
                <a:ext uri="{FF2B5EF4-FFF2-40B4-BE49-F238E27FC236}">
                  <a16:creationId xmlns:a16="http://schemas.microsoft.com/office/drawing/2014/main" id="{973230E3-1440-0B44-18CA-7657FBEAB19E}"/>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57" name="Hộp Văn bản 56">
              <a:extLst>
                <a:ext uri="{FF2B5EF4-FFF2-40B4-BE49-F238E27FC236}">
                  <a16:creationId xmlns:a16="http://schemas.microsoft.com/office/drawing/2014/main" id="{77586CB1-BC55-5437-309E-30F4128E45A5}"/>
                </a:ext>
              </a:extLst>
            </p:cNvPr>
            <p:cNvSpPr txBox="1"/>
            <p:nvPr/>
          </p:nvSpPr>
          <p:spPr>
            <a:xfrm>
              <a:off x="4938296" y="3139768"/>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ea typeface="+mn-ea"/>
                  <a:cs typeface="+mn-cs"/>
                </a:rPr>
                <a:t>1</a:t>
              </a:r>
              <a:endParaRPr kumimoji="0" lang="en-US" sz="6000" b="0" i="0" u="none" strike="noStrike" kern="1200" cap="none" spc="0" normalizeH="0" baseline="0" noProof="0">
                <a:ln>
                  <a:noFill/>
                </a:ln>
                <a:solidFill>
                  <a:prstClr val="black"/>
                </a:solidFill>
                <a:effectLst/>
                <a:uLnTx/>
                <a:uFillTx/>
                <a:ea typeface="+mn-ea"/>
                <a:cs typeface="+mn-cs"/>
              </a:endParaRPr>
            </a:p>
          </p:txBody>
        </p:sp>
      </p:grpSp>
      <p:grpSp>
        <p:nvGrpSpPr>
          <p:cNvPr id="59" name="Nhóm 58">
            <a:extLst>
              <a:ext uri="{FF2B5EF4-FFF2-40B4-BE49-F238E27FC236}">
                <a16:creationId xmlns:a16="http://schemas.microsoft.com/office/drawing/2014/main" id="{35D7971E-EC34-47A2-9ABB-545962BC30E6}"/>
              </a:ext>
            </a:extLst>
          </p:cNvPr>
          <p:cNvGrpSpPr/>
          <p:nvPr/>
        </p:nvGrpSpPr>
        <p:grpSpPr>
          <a:xfrm>
            <a:off x="4579838" y="2984212"/>
            <a:ext cx="830542" cy="1015663"/>
            <a:chOff x="4816390" y="3125254"/>
            <a:chExt cx="830542" cy="1015663"/>
          </a:xfrm>
        </p:grpSpPr>
        <p:sp>
          <p:nvSpPr>
            <p:cNvPr id="60" name="Hình Bầu dục 59">
              <a:extLst>
                <a:ext uri="{FF2B5EF4-FFF2-40B4-BE49-F238E27FC236}">
                  <a16:creationId xmlns:a16="http://schemas.microsoft.com/office/drawing/2014/main" id="{D30C2CD1-68A9-45DD-EDB7-C61AD595B300}"/>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61" name="Hộp Văn bản 60">
              <a:extLst>
                <a:ext uri="{FF2B5EF4-FFF2-40B4-BE49-F238E27FC236}">
                  <a16:creationId xmlns:a16="http://schemas.microsoft.com/office/drawing/2014/main" id="{00914BEF-5503-1075-E462-DB6E028083E2}"/>
                </a:ext>
              </a:extLst>
            </p:cNvPr>
            <p:cNvSpPr txBox="1"/>
            <p:nvPr/>
          </p:nvSpPr>
          <p:spPr>
            <a:xfrm>
              <a:off x="4880240" y="3125254"/>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ea typeface="+mn-ea"/>
                  <a:cs typeface="+mn-cs"/>
                </a:rPr>
                <a:t>2</a:t>
              </a:r>
              <a:endParaRPr kumimoji="0" lang="en-US" sz="6000" b="0" i="0" u="none" strike="noStrike" kern="1200" cap="none" spc="0" normalizeH="0" baseline="0" noProof="0">
                <a:ln>
                  <a:noFill/>
                </a:ln>
                <a:solidFill>
                  <a:prstClr val="black"/>
                </a:solidFill>
                <a:effectLst/>
                <a:uLnTx/>
                <a:uFillTx/>
                <a:ea typeface="+mn-ea"/>
                <a:cs typeface="+mn-cs"/>
              </a:endParaRPr>
            </a:p>
          </p:txBody>
        </p:sp>
      </p:grpSp>
      <p:grpSp>
        <p:nvGrpSpPr>
          <p:cNvPr id="63" name="Nhóm 62">
            <a:extLst>
              <a:ext uri="{FF2B5EF4-FFF2-40B4-BE49-F238E27FC236}">
                <a16:creationId xmlns:a16="http://schemas.microsoft.com/office/drawing/2014/main" id="{795C452F-602B-8135-4317-0BD08C1EDF81}"/>
              </a:ext>
            </a:extLst>
          </p:cNvPr>
          <p:cNvGrpSpPr/>
          <p:nvPr/>
        </p:nvGrpSpPr>
        <p:grpSpPr>
          <a:xfrm>
            <a:off x="3284442" y="5537963"/>
            <a:ext cx="859570" cy="1015663"/>
            <a:chOff x="4816390" y="3139768"/>
            <a:chExt cx="859570" cy="1015663"/>
          </a:xfrm>
        </p:grpSpPr>
        <p:sp>
          <p:nvSpPr>
            <p:cNvPr id="64" name="Hình Bầu dục 63">
              <a:extLst>
                <a:ext uri="{FF2B5EF4-FFF2-40B4-BE49-F238E27FC236}">
                  <a16:creationId xmlns:a16="http://schemas.microsoft.com/office/drawing/2014/main" id="{05E1D78E-BEE5-B320-E60F-7F8D69AEA20B}"/>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65" name="Hộp Văn bản 64">
              <a:extLst>
                <a:ext uri="{FF2B5EF4-FFF2-40B4-BE49-F238E27FC236}">
                  <a16:creationId xmlns:a16="http://schemas.microsoft.com/office/drawing/2014/main" id="{DAD84BC5-3CE9-D8F6-3ACA-49F12D67C3E9}"/>
                </a:ext>
              </a:extLst>
            </p:cNvPr>
            <p:cNvSpPr txBox="1"/>
            <p:nvPr/>
          </p:nvSpPr>
          <p:spPr>
            <a:xfrm>
              <a:off x="4909268" y="3139768"/>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ea typeface="+mn-ea"/>
                  <a:cs typeface="+mn-cs"/>
                </a:rPr>
                <a:t>3</a:t>
              </a:r>
              <a:endParaRPr kumimoji="0" lang="en-US" sz="6000" b="0" i="0" u="none" strike="noStrike" kern="1200" cap="none" spc="0" normalizeH="0" baseline="0" noProof="0">
                <a:ln>
                  <a:noFill/>
                </a:ln>
                <a:solidFill>
                  <a:prstClr val="black"/>
                </a:solidFill>
                <a:effectLst/>
                <a:uLnTx/>
                <a:uFillTx/>
                <a:ea typeface="+mn-ea"/>
                <a:cs typeface="+mn-cs"/>
              </a:endParaRPr>
            </a:p>
          </p:txBody>
        </p:sp>
      </p:grpSp>
      <p:grpSp>
        <p:nvGrpSpPr>
          <p:cNvPr id="66" name="Nhóm 65">
            <a:extLst>
              <a:ext uri="{FF2B5EF4-FFF2-40B4-BE49-F238E27FC236}">
                <a16:creationId xmlns:a16="http://schemas.microsoft.com/office/drawing/2014/main" id="{C7A1256A-08B4-00C5-09DF-AAF49E2B68EF}"/>
              </a:ext>
            </a:extLst>
          </p:cNvPr>
          <p:cNvGrpSpPr/>
          <p:nvPr/>
        </p:nvGrpSpPr>
        <p:grpSpPr>
          <a:xfrm>
            <a:off x="4626958" y="5519336"/>
            <a:ext cx="830542" cy="1015663"/>
            <a:chOff x="4816390" y="3125254"/>
            <a:chExt cx="830542" cy="1015663"/>
          </a:xfrm>
        </p:grpSpPr>
        <p:sp>
          <p:nvSpPr>
            <p:cNvPr id="67" name="Hình Bầu dục 66">
              <a:extLst>
                <a:ext uri="{FF2B5EF4-FFF2-40B4-BE49-F238E27FC236}">
                  <a16:creationId xmlns:a16="http://schemas.microsoft.com/office/drawing/2014/main" id="{5D09A4F2-1256-7A67-A937-490CD41CB85A}"/>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68" name="Hộp Văn bản 67">
              <a:extLst>
                <a:ext uri="{FF2B5EF4-FFF2-40B4-BE49-F238E27FC236}">
                  <a16:creationId xmlns:a16="http://schemas.microsoft.com/office/drawing/2014/main" id="{8275B1A5-6AE0-A352-46C4-62AEB86A5FAF}"/>
                </a:ext>
              </a:extLst>
            </p:cNvPr>
            <p:cNvSpPr txBox="1"/>
            <p:nvPr/>
          </p:nvSpPr>
          <p:spPr>
            <a:xfrm>
              <a:off x="4880240" y="3125254"/>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8575">
                    <a:solidFill>
                      <a:srgbClr val="FF0066"/>
                    </a:solidFill>
                    <a:prstDash val="solid"/>
                  </a:ln>
                  <a:solidFill>
                    <a:srgbClr val="CC99FF"/>
                  </a:solidFill>
                  <a:effectLst>
                    <a:outerShdw blurRad="12700" dist="38100" dir="2700000" algn="tl" rotWithShape="0">
                      <a:srgbClr val="FF33CC"/>
                    </a:outerShdw>
                  </a:effectLst>
                  <a:uLnTx/>
                  <a:uFillTx/>
                  <a:ea typeface="+mn-ea"/>
                  <a:cs typeface="+mn-cs"/>
                </a:rPr>
                <a:t>4</a:t>
              </a:r>
              <a:endParaRPr kumimoji="0" lang="en-US" sz="6000" b="0" i="0" u="none" strike="noStrike" kern="1200" cap="none" spc="0" normalizeH="0" baseline="0" noProof="0" dirty="0">
                <a:ln>
                  <a:noFill/>
                </a:ln>
                <a:solidFill>
                  <a:prstClr val="black"/>
                </a:solidFill>
                <a:effectLst/>
                <a:uLnTx/>
                <a:uFillTx/>
                <a:ea typeface="+mn-ea"/>
                <a:cs typeface="+mn-cs"/>
              </a:endParaRPr>
            </a:p>
          </p:txBody>
        </p:sp>
      </p:grpSp>
      <p:pic>
        <p:nvPicPr>
          <p:cNvPr id="69" name="Picture 7">
            <a:extLst>
              <a:ext uri="{FF2B5EF4-FFF2-40B4-BE49-F238E27FC236}">
                <a16:creationId xmlns:a16="http://schemas.microsoft.com/office/drawing/2014/main" id="{9E3EC48A-9318-DB15-77A3-837299E06FA5}"/>
              </a:ext>
            </a:extLst>
          </p:cNvPr>
          <p:cNvPicPr>
            <a:picLocks noChangeAspect="1"/>
          </p:cNvPicPr>
          <p:nvPr/>
        </p:nvPicPr>
        <p:blipFill>
          <a:blip r:embed="rId10"/>
          <a:stretch>
            <a:fillRect/>
          </a:stretch>
        </p:blipFill>
        <p:spPr>
          <a:xfrm>
            <a:off x="8490892" y="2030334"/>
            <a:ext cx="3789875" cy="4845503"/>
          </a:xfrm>
          <a:prstGeom prst="rect">
            <a:avLst/>
          </a:prstGeom>
        </p:spPr>
      </p:pic>
      <p:pic>
        <p:nvPicPr>
          <p:cNvPr id="2" name="Picture 1">
            <a:extLst>
              <a:ext uri="{FF2B5EF4-FFF2-40B4-BE49-F238E27FC236}">
                <a16:creationId xmlns:a16="http://schemas.microsoft.com/office/drawing/2014/main" id="{E24F2DC9-AD48-383C-55EE-58C5822113EF}"/>
              </a:ext>
            </a:extLst>
          </p:cNvPr>
          <p:cNvPicPr>
            <a:picLocks noChangeAspect="1"/>
          </p:cNvPicPr>
          <p:nvPr/>
        </p:nvPicPr>
        <p:blipFill>
          <a:blip r:embed="rId11"/>
          <a:stretch>
            <a:fillRect/>
          </a:stretch>
        </p:blipFill>
        <p:spPr>
          <a:xfrm>
            <a:off x="921674" y="284556"/>
            <a:ext cx="7986452" cy="1164437"/>
          </a:xfrm>
          <a:prstGeom prst="rect">
            <a:avLst/>
          </a:prstGeom>
        </p:spPr>
      </p:pic>
    </p:spTree>
    <p:extLst>
      <p:ext uri="{BB962C8B-B14F-4D97-AF65-F5344CB8AC3E}">
        <p14:creationId xmlns:p14="http://schemas.microsoft.com/office/powerpoint/2010/main" val="1769161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80">
                                          <p:stCondLst>
                                            <p:cond delay="0"/>
                                          </p:stCondLst>
                                        </p:cTn>
                                        <p:tgtEl>
                                          <p:spTgt spid="25"/>
                                        </p:tgtEl>
                                      </p:cBhvr>
                                    </p:animEffect>
                                    <p:anim calcmode="lin" valueType="num">
                                      <p:cBhvr>
                                        <p:cTn id="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5"/>
                                        </p:tgtEl>
                                      </p:cBhvr>
                                      <p:to x="100000" y="60000"/>
                                    </p:animScale>
                                    <p:animScale>
                                      <p:cBhvr>
                                        <p:cTn id="14" dur="166" decel="50000">
                                          <p:stCondLst>
                                            <p:cond delay="676"/>
                                          </p:stCondLst>
                                        </p:cTn>
                                        <p:tgtEl>
                                          <p:spTgt spid="25"/>
                                        </p:tgtEl>
                                      </p:cBhvr>
                                      <p:to x="100000" y="100000"/>
                                    </p:animScale>
                                    <p:animScale>
                                      <p:cBhvr>
                                        <p:cTn id="15" dur="26">
                                          <p:stCondLst>
                                            <p:cond delay="1312"/>
                                          </p:stCondLst>
                                        </p:cTn>
                                        <p:tgtEl>
                                          <p:spTgt spid="25"/>
                                        </p:tgtEl>
                                      </p:cBhvr>
                                      <p:to x="100000" y="80000"/>
                                    </p:animScale>
                                    <p:animScale>
                                      <p:cBhvr>
                                        <p:cTn id="16" dur="166" decel="50000">
                                          <p:stCondLst>
                                            <p:cond delay="1338"/>
                                          </p:stCondLst>
                                        </p:cTn>
                                        <p:tgtEl>
                                          <p:spTgt spid="25"/>
                                        </p:tgtEl>
                                      </p:cBhvr>
                                      <p:to x="100000" y="100000"/>
                                    </p:animScale>
                                    <p:animScale>
                                      <p:cBhvr>
                                        <p:cTn id="17" dur="26">
                                          <p:stCondLst>
                                            <p:cond delay="1642"/>
                                          </p:stCondLst>
                                        </p:cTn>
                                        <p:tgtEl>
                                          <p:spTgt spid="25"/>
                                        </p:tgtEl>
                                      </p:cBhvr>
                                      <p:to x="100000" y="90000"/>
                                    </p:animScale>
                                    <p:animScale>
                                      <p:cBhvr>
                                        <p:cTn id="18" dur="166" decel="50000">
                                          <p:stCondLst>
                                            <p:cond delay="1668"/>
                                          </p:stCondLst>
                                        </p:cTn>
                                        <p:tgtEl>
                                          <p:spTgt spid="25"/>
                                        </p:tgtEl>
                                      </p:cBhvr>
                                      <p:to x="100000" y="100000"/>
                                    </p:animScale>
                                    <p:animScale>
                                      <p:cBhvr>
                                        <p:cTn id="19" dur="26">
                                          <p:stCondLst>
                                            <p:cond delay="1808"/>
                                          </p:stCondLst>
                                        </p:cTn>
                                        <p:tgtEl>
                                          <p:spTgt spid="25"/>
                                        </p:tgtEl>
                                      </p:cBhvr>
                                      <p:to x="100000" y="95000"/>
                                    </p:animScale>
                                    <p:animScale>
                                      <p:cBhvr>
                                        <p:cTn id="20" dur="166" decel="50000">
                                          <p:stCondLst>
                                            <p:cond delay="1834"/>
                                          </p:stCondLst>
                                        </p:cTn>
                                        <p:tgtEl>
                                          <p:spTgt spid="2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80">
                                          <p:stCondLst>
                                            <p:cond delay="0"/>
                                          </p:stCondLst>
                                        </p:cTn>
                                        <p:tgtEl>
                                          <p:spTgt spid="14"/>
                                        </p:tgtEl>
                                      </p:cBhvr>
                                    </p:animEffect>
                                    <p:anim calcmode="lin" valueType="num">
                                      <p:cBhvr>
                                        <p:cTn id="2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9" dur="26">
                                          <p:stCondLst>
                                            <p:cond delay="650"/>
                                          </p:stCondLst>
                                        </p:cTn>
                                        <p:tgtEl>
                                          <p:spTgt spid="14"/>
                                        </p:tgtEl>
                                      </p:cBhvr>
                                      <p:to x="100000" y="60000"/>
                                    </p:animScale>
                                    <p:animScale>
                                      <p:cBhvr>
                                        <p:cTn id="30" dur="166" decel="50000">
                                          <p:stCondLst>
                                            <p:cond delay="676"/>
                                          </p:stCondLst>
                                        </p:cTn>
                                        <p:tgtEl>
                                          <p:spTgt spid="14"/>
                                        </p:tgtEl>
                                      </p:cBhvr>
                                      <p:to x="100000" y="100000"/>
                                    </p:animScale>
                                    <p:animScale>
                                      <p:cBhvr>
                                        <p:cTn id="31" dur="26">
                                          <p:stCondLst>
                                            <p:cond delay="1312"/>
                                          </p:stCondLst>
                                        </p:cTn>
                                        <p:tgtEl>
                                          <p:spTgt spid="14"/>
                                        </p:tgtEl>
                                      </p:cBhvr>
                                      <p:to x="100000" y="80000"/>
                                    </p:animScale>
                                    <p:animScale>
                                      <p:cBhvr>
                                        <p:cTn id="32" dur="166" decel="50000">
                                          <p:stCondLst>
                                            <p:cond delay="1338"/>
                                          </p:stCondLst>
                                        </p:cTn>
                                        <p:tgtEl>
                                          <p:spTgt spid="14"/>
                                        </p:tgtEl>
                                      </p:cBhvr>
                                      <p:to x="100000" y="100000"/>
                                    </p:animScale>
                                    <p:animScale>
                                      <p:cBhvr>
                                        <p:cTn id="33" dur="26">
                                          <p:stCondLst>
                                            <p:cond delay="1642"/>
                                          </p:stCondLst>
                                        </p:cTn>
                                        <p:tgtEl>
                                          <p:spTgt spid="14"/>
                                        </p:tgtEl>
                                      </p:cBhvr>
                                      <p:to x="100000" y="90000"/>
                                    </p:animScale>
                                    <p:animScale>
                                      <p:cBhvr>
                                        <p:cTn id="34" dur="166" decel="50000">
                                          <p:stCondLst>
                                            <p:cond delay="1668"/>
                                          </p:stCondLst>
                                        </p:cTn>
                                        <p:tgtEl>
                                          <p:spTgt spid="14"/>
                                        </p:tgtEl>
                                      </p:cBhvr>
                                      <p:to x="100000" y="100000"/>
                                    </p:animScale>
                                    <p:animScale>
                                      <p:cBhvr>
                                        <p:cTn id="35" dur="26">
                                          <p:stCondLst>
                                            <p:cond delay="1808"/>
                                          </p:stCondLst>
                                        </p:cTn>
                                        <p:tgtEl>
                                          <p:spTgt spid="14"/>
                                        </p:tgtEl>
                                      </p:cBhvr>
                                      <p:to x="100000" y="95000"/>
                                    </p:animScale>
                                    <p:animScale>
                                      <p:cBhvr>
                                        <p:cTn id="36" dur="166" decel="50000">
                                          <p:stCondLst>
                                            <p:cond delay="1834"/>
                                          </p:stCondLst>
                                        </p:cTn>
                                        <p:tgtEl>
                                          <p:spTgt spid="14"/>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80">
                                          <p:stCondLst>
                                            <p:cond delay="0"/>
                                          </p:stCondLst>
                                        </p:cTn>
                                        <p:tgtEl>
                                          <p:spTgt spid="31"/>
                                        </p:tgtEl>
                                      </p:cBhvr>
                                    </p:animEffect>
                                    <p:anim calcmode="lin" valueType="num">
                                      <p:cBhvr>
                                        <p:cTn id="4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45" dur="26">
                                          <p:stCondLst>
                                            <p:cond delay="650"/>
                                          </p:stCondLst>
                                        </p:cTn>
                                        <p:tgtEl>
                                          <p:spTgt spid="31"/>
                                        </p:tgtEl>
                                      </p:cBhvr>
                                      <p:to x="100000" y="60000"/>
                                    </p:animScale>
                                    <p:animScale>
                                      <p:cBhvr>
                                        <p:cTn id="46" dur="166" decel="50000">
                                          <p:stCondLst>
                                            <p:cond delay="676"/>
                                          </p:stCondLst>
                                        </p:cTn>
                                        <p:tgtEl>
                                          <p:spTgt spid="31"/>
                                        </p:tgtEl>
                                      </p:cBhvr>
                                      <p:to x="100000" y="100000"/>
                                    </p:animScale>
                                    <p:animScale>
                                      <p:cBhvr>
                                        <p:cTn id="47" dur="26">
                                          <p:stCondLst>
                                            <p:cond delay="1312"/>
                                          </p:stCondLst>
                                        </p:cTn>
                                        <p:tgtEl>
                                          <p:spTgt spid="31"/>
                                        </p:tgtEl>
                                      </p:cBhvr>
                                      <p:to x="100000" y="80000"/>
                                    </p:animScale>
                                    <p:animScale>
                                      <p:cBhvr>
                                        <p:cTn id="48" dur="166" decel="50000">
                                          <p:stCondLst>
                                            <p:cond delay="1338"/>
                                          </p:stCondLst>
                                        </p:cTn>
                                        <p:tgtEl>
                                          <p:spTgt spid="31"/>
                                        </p:tgtEl>
                                      </p:cBhvr>
                                      <p:to x="100000" y="100000"/>
                                    </p:animScale>
                                    <p:animScale>
                                      <p:cBhvr>
                                        <p:cTn id="49" dur="26">
                                          <p:stCondLst>
                                            <p:cond delay="1642"/>
                                          </p:stCondLst>
                                        </p:cTn>
                                        <p:tgtEl>
                                          <p:spTgt spid="31"/>
                                        </p:tgtEl>
                                      </p:cBhvr>
                                      <p:to x="100000" y="90000"/>
                                    </p:animScale>
                                    <p:animScale>
                                      <p:cBhvr>
                                        <p:cTn id="50" dur="166" decel="50000">
                                          <p:stCondLst>
                                            <p:cond delay="1668"/>
                                          </p:stCondLst>
                                        </p:cTn>
                                        <p:tgtEl>
                                          <p:spTgt spid="31"/>
                                        </p:tgtEl>
                                      </p:cBhvr>
                                      <p:to x="100000" y="100000"/>
                                    </p:animScale>
                                    <p:animScale>
                                      <p:cBhvr>
                                        <p:cTn id="51" dur="26">
                                          <p:stCondLst>
                                            <p:cond delay="1808"/>
                                          </p:stCondLst>
                                        </p:cTn>
                                        <p:tgtEl>
                                          <p:spTgt spid="31"/>
                                        </p:tgtEl>
                                      </p:cBhvr>
                                      <p:to x="100000" y="95000"/>
                                    </p:animScale>
                                    <p:animScale>
                                      <p:cBhvr>
                                        <p:cTn id="52" dur="166" decel="50000">
                                          <p:stCondLst>
                                            <p:cond delay="1834"/>
                                          </p:stCondLst>
                                        </p:cTn>
                                        <p:tgtEl>
                                          <p:spTgt spid="31"/>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80">
                                          <p:stCondLst>
                                            <p:cond delay="0"/>
                                          </p:stCondLst>
                                        </p:cTn>
                                        <p:tgtEl>
                                          <p:spTgt spid="33"/>
                                        </p:tgtEl>
                                      </p:cBhvr>
                                    </p:animEffect>
                                    <p:anim calcmode="lin" valueType="num">
                                      <p:cBhvr>
                                        <p:cTn id="56"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61" dur="26">
                                          <p:stCondLst>
                                            <p:cond delay="650"/>
                                          </p:stCondLst>
                                        </p:cTn>
                                        <p:tgtEl>
                                          <p:spTgt spid="33"/>
                                        </p:tgtEl>
                                      </p:cBhvr>
                                      <p:to x="100000" y="60000"/>
                                    </p:animScale>
                                    <p:animScale>
                                      <p:cBhvr>
                                        <p:cTn id="62" dur="166" decel="50000">
                                          <p:stCondLst>
                                            <p:cond delay="676"/>
                                          </p:stCondLst>
                                        </p:cTn>
                                        <p:tgtEl>
                                          <p:spTgt spid="33"/>
                                        </p:tgtEl>
                                      </p:cBhvr>
                                      <p:to x="100000" y="100000"/>
                                    </p:animScale>
                                    <p:animScale>
                                      <p:cBhvr>
                                        <p:cTn id="63" dur="26">
                                          <p:stCondLst>
                                            <p:cond delay="1312"/>
                                          </p:stCondLst>
                                        </p:cTn>
                                        <p:tgtEl>
                                          <p:spTgt spid="33"/>
                                        </p:tgtEl>
                                      </p:cBhvr>
                                      <p:to x="100000" y="80000"/>
                                    </p:animScale>
                                    <p:animScale>
                                      <p:cBhvr>
                                        <p:cTn id="64" dur="166" decel="50000">
                                          <p:stCondLst>
                                            <p:cond delay="1338"/>
                                          </p:stCondLst>
                                        </p:cTn>
                                        <p:tgtEl>
                                          <p:spTgt spid="33"/>
                                        </p:tgtEl>
                                      </p:cBhvr>
                                      <p:to x="100000" y="100000"/>
                                    </p:animScale>
                                    <p:animScale>
                                      <p:cBhvr>
                                        <p:cTn id="65" dur="26">
                                          <p:stCondLst>
                                            <p:cond delay="1642"/>
                                          </p:stCondLst>
                                        </p:cTn>
                                        <p:tgtEl>
                                          <p:spTgt spid="33"/>
                                        </p:tgtEl>
                                      </p:cBhvr>
                                      <p:to x="100000" y="90000"/>
                                    </p:animScale>
                                    <p:animScale>
                                      <p:cBhvr>
                                        <p:cTn id="66" dur="166" decel="50000">
                                          <p:stCondLst>
                                            <p:cond delay="1668"/>
                                          </p:stCondLst>
                                        </p:cTn>
                                        <p:tgtEl>
                                          <p:spTgt spid="33"/>
                                        </p:tgtEl>
                                      </p:cBhvr>
                                      <p:to x="100000" y="100000"/>
                                    </p:animScale>
                                    <p:animScale>
                                      <p:cBhvr>
                                        <p:cTn id="67" dur="26">
                                          <p:stCondLst>
                                            <p:cond delay="1808"/>
                                          </p:stCondLst>
                                        </p:cTn>
                                        <p:tgtEl>
                                          <p:spTgt spid="33"/>
                                        </p:tgtEl>
                                      </p:cBhvr>
                                      <p:to x="100000" y="95000"/>
                                    </p:animScale>
                                    <p:animScale>
                                      <p:cBhvr>
                                        <p:cTn id="68" dur="166" decel="50000">
                                          <p:stCondLst>
                                            <p:cond delay="1834"/>
                                          </p:stCondLst>
                                        </p:cTn>
                                        <p:tgtEl>
                                          <p:spTgt spid="33"/>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58"/>
                                        </p:tgtEl>
                                        <p:attrNameLst>
                                          <p:attrName>style.visibility</p:attrName>
                                        </p:attrNameLst>
                                      </p:cBhvr>
                                      <p:to>
                                        <p:strVal val="visible"/>
                                      </p:to>
                                    </p:set>
                                    <p:animEffect transition="in" filter="wipe(down)">
                                      <p:cBhvr>
                                        <p:cTn id="71" dur="580">
                                          <p:stCondLst>
                                            <p:cond delay="0"/>
                                          </p:stCondLst>
                                        </p:cTn>
                                        <p:tgtEl>
                                          <p:spTgt spid="58"/>
                                        </p:tgtEl>
                                      </p:cBhvr>
                                    </p:animEffect>
                                    <p:anim calcmode="lin" valueType="num">
                                      <p:cBhvr>
                                        <p:cTn id="72" dur="1822"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58"/>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58"/>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58"/>
                                        </p:tgtEl>
                                        <p:attrNameLst>
                                          <p:attrName>ppt_y</p:attrName>
                                        </p:attrNameLst>
                                      </p:cBhvr>
                                      <p:tavLst>
                                        <p:tav tm="0" fmla="#ppt_y-sin(pi*$)/81">
                                          <p:val>
                                            <p:fltVal val="0"/>
                                          </p:val>
                                        </p:tav>
                                        <p:tav tm="100000">
                                          <p:val>
                                            <p:fltVal val="1"/>
                                          </p:val>
                                        </p:tav>
                                      </p:tavLst>
                                    </p:anim>
                                    <p:animScale>
                                      <p:cBhvr>
                                        <p:cTn id="77" dur="26">
                                          <p:stCondLst>
                                            <p:cond delay="650"/>
                                          </p:stCondLst>
                                        </p:cTn>
                                        <p:tgtEl>
                                          <p:spTgt spid="58"/>
                                        </p:tgtEl>
                                      </p:cBhvr>
                                      <p:to x="100000" y="60000"/>
                                    </p:animScale>
                                    <p:animScale>
                                      <p:cBhvr>
                                        <p:cTn id="78" dur="166" decel="50000">
                                          <p:stCondLst>
                                            <p:cond delay="676"/>
                                          </p:stCondLst>
                                        </p:cTn>
                                        <p:tgtEl>
                                          <p:spTgt spid="58"/>
                                        </p:tgtEl>
                                      </p:cBhvr>
                                      <p:to x="100000" y="100000"/>
                                    </p:animScale>
                                    <p:animScale>
                                      <p:cBhvr>
                                        <p:cTn id="79" dur="26">
                                          <p:stCondLst>
                                            <p:cond delay="1312"/>
                                          </p:stCondLst>
                                        </p:cTn>
                                        <p:tgtEl>
                                          <p:spTgt spid="58"/>
                                        </p:tgtEl>
                                      </p:cBhvr>
                                      <p:to x="100000" y="80000"/>
                                    </p:animScale>
                                    <p:animScale>
                                      <p:cBhvr>
                                        <p:cTn id="80" dur="166" decel="50000">
                                          <p:stCondLst>
                                            <p:cond delay="1338"/>
                                          </p:stCondLst>
                                        </p:cTn>
                                        <p:tgtEl>
                                          <p:spTgt spid="58"/>
                                        </p:tgtEl>
                                      </p:cBhvr>
                                      <p:to x="100000" y="100000"/>
                                    </p:animScale>
                                    <p:animScale>
                                      <p:cBhvr>
                                        <p:cTn id="81" dur="26">
                                          <p:stCondLst>
                                            <p:cond delay="1642"/>
                                          </p:stCondLst>
                                        </p:cTn>
                                        <p:tgtEl>
                                          <p:spTgt spid="58"/>
                                        </p:tgtEl>
                                      </p:cBhvr>
                                      <p:to x="100000" y="90000"/>
                                    </p:animScale>
                                    <p:animScale>
                                      <p:cBhvr>
                                        <p:cTn id="82" dur="166" decel="50000">
                                          <p:stCondLst>
                                            <p:cond delay="1668"/>
                                          </p:stCondLst>
                                        </p:cTn>
                                        <p:tgtEl>
                                          <p:spTgt spid="58"/>
                                        </p:tgtEl>
                                      </p:cBhvr>
                                      <p:to x="100000" y="100000"/>
                                    </p:animScale>
                                    <p:animScale>
                                      <p:cBhvr>
                                        <p:cTn id="83" dur="26">
                                          <p:stCondLst>
                                            <p:cond delay="1808"/>
                                          </p:stCondLst>
                                        </p:cTn>
                                        <p:tgtEl>
                                          <p:spTgt spid="58"/>
                                        </p:tgtEl>
                                      </p:cBhvr>
                                      <p:to x="100000" y="95000"/>
                                    </p:animScale>
                                    <p:animScale>
                                      <p:cBhvr>
                                        <p:cTn id="84" dur="166" decel="50000">
                                          <p:stCondLst>
                                            <p:cond delay="1834"/>
                                          </p:stCondLst>
                                        </p:cTn>
                                        <p:tgtEl>
                                          <p:spTgt spid="58"/>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26" presetClass="entr" presetSubtype="0" fill="hold" grpId="0" nodeType="clickEffect">
                                  <p:stCondLst>
                                    <p:cond delay="0"/>
                                  </p:stCondLst>
                                  <p:childTnLst>
                                    <p:set>
                                      <p:cBhvr>
                                        <p:cTn id="88" dur="1" fill="hold">
                                          <p:stCondLst>
                                            <p:cond delay="0"/>
                                          </p:stCondLst>
                                        </p:cTn>
                                        <p:tgtEl>
                                          <p:spTgt spid="56"/>
                                        </p:tgtEl>
                                        <p:attrNameLst>
                                          <p:attrName>style.visibility</p:attrName>
                                        </p:attrNameLst>
                                      </p:cBhvr>
                                      <p:to>
                                        <p:strVal val="visible"/>
                                      </p:to>
                                    </p:set>
                                    <p:animEffect transition="in" filter="wipe(down)">
                                      <p:cBhvr>
                                        <p:cTn id="89" dur="580">
                                          <p:stCondLst>
                                            <p:cond delay="0"/>
                                          </p:stCondLst>
                                        </p:cTn>
                                        <p:tgtEl>
                                          <p:spTgt spid="56"/>
                                        </p:tgtEl>
                                      </p:cBhvr>
                                    </p:animEffect>
                                    <p:anim calcmode="lin" valueType="num">
                                      <p:cBhvr>
                                        <p:cTn id="90" dur="182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56"/>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56"/>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56"/>
                                        </p:tgtEl>
                                        <p:attrNameLst>
                                          <p:attrName>ppt_y</p:attrName>
                                        </p:attrNameLst>
                                      </p:cBhvr>
                                      <p:tavLst>
                                        <p:tav tm="0" fmla="#ppt_y-sin(pi*$)/81">
                                          <p:val>
                                            <p:fltVal val="0"/>
                                          </p:val>
                                        </p:tav>
                                        <p:tav tm="100000">
                                          <p:val>
                                            <p:fltVal val="1"/>
                                          </p:val>
                                        </p:tav>
                                      </p:tavLst>
                                    </p:anim>
                                    <p:animScale>
                                      <p:cBhvr>
                                        <p:cTn id="95" dur="26">
                                          <p:stCondLst>
                                            <p:cond delay="650"/>
                                          </p:stCondLst>
                                        </p:cTn>
                                        <p:tgtEl>
                                          <p:spTgt spid="56"/>
                                        </p:tgtEl>
                                      </p:cBhvr>
                                      <p:to x="100000" y="60000"/>
                                    </p:animScale>
                                    <p:animScale>
                                      <p:cBhvr>
                                        <p:cTn id="96" dur="166" decel="50000">
                                          <p:stCondLst>
                                            <p:cond delay="676"/>
                                          </p:stCondLst>
                                        </p:cTn>
                                        <p:tgtEl>
                                          <p:spTgt spid="56"/>
                                        </p:tgtEl>
                                      </p:cBhvr>
                                      <p:to x="100000" y="100000"/>
                                    </p:animScale>
                                    <p:animScale>
                                      <p:cBhvr>
                                        <p:cTn id="97" dur="26">
                                          <p:stCondLst>
                                            <p:cond delay="1312"/>
                                          </p:stCondLst>
                                        </p:cTn>
                                        <p:tgtEl>
                                          <p:spTgt spid="56"/>
                                        </p:tgtEl>
                                      </p:cBhvr>
                                      <p:to x="100000" y="80000"/>
                                    </p:animScale>
                                    <p:animScale>
                                      <p:cBhvr>
                                        <p:cTn id="98" dur="166" decel="50000">
                                          <p:stCondLst>
                                            <p:cond delay="1338"/>
                                          </p:stCondLst>
                                        </p:cTn>
                                        <p:tgtEl>
                                          <p:spTgt spid="56"/>
                                        </p:tgtEl>
                                      </p:cBhvr>
                                      <p:to x="100000" y="100000"/>
                                    </p:animScale>
                                    <p:animScale>
                                      <p:cBhvr>
                                        <p:cTn id="99" dur="26">
                                          <p:stCondLst>
                                            <p:cond delay="1642"/>
                                          </p:stCondLst>
                                        </p:cTn>
                                        <p:tgtEl>
                                          <p:spTgt spid="56"/>
                                        </p:tgtEl>
                                      </p:cBhvr>
                                      <p:to x="100000" y="90000"/>
                                    </p:animScale>
                                    <p:animScale>
                                      <p:cBhvr>
                                        <p:cTn id="100" dur="166" decel="50000">
                                          <p:stCondLst>
                                            <p:cond delay="1668"/>
                                          </p:stCondLst>
                                        </p:cTn>
                                        <p:tgtEl>
                                          <p:spTgt spid="56"/>
                                        </p:tgtEl>
                                      </p:cBhvr>
                                      <p:to x="100000" y="100000"/>
                                    </p:animScale>
                                    <p:animScale>
                                      <p:cBhvr>
                                        <p:cTn id="101" dur="26">
                                          <p:stCondLst>
                                            <p:cond delay="1808"/>
                                          </p:stCondLst>
                                        </p:cTn>
                                        <p:tgtEl>
                                          <p:spTgt spid="56"/>
                                        </p:tgtEl>
                                      </p:cBhvr>
                                      <p:to x="100000" y="95000"/>
                                    </p:animScale>
                                    <p:animScale>
                                      <p:cBhvr>
                                        <p:cTn id="102" dur="166" decel="50000">
                                          <p:stCondLst>
                                            <p:cond delay="1834"/>
                                          </p:stCondLst>
                                        </p:cTn>
                                        <p:tgtEl>
                                          <p:spTgt spid="56"/>
                                        </p:tgtEl>
                                      </p:cBhvr>
                                      <p:to x="100000" y="100000"/>
                                    </p:animScale>
                                  </p:childTnLst>
                                </p:cTn>
                              </p:par>
                              <p:par>
                                <p:cTn id="103" presetID="26" presetClass="entr" presetSubtype="0" fill="hold" grpId="0" nodeType="withEffect">
                                  <p:stCondLst>
                                    <p:cond delay="0"/>
                                  </p:stCondLst>
                                  <p:childTnLst>
                                    <p:set>
                                      <p:cBhvr>
                                        <p:cTn id="104" dur="1" fill="hold">
                                          <p:stCondLst>
                                            <p:cond delay="0"/>
                                          </p:stCondLst>
                                        </p:cTn>
                                        <p:tgtEl>
                                          <p:spTgt spid="11"/>
                                        </p:tgtEl>
                                        <p:attrNameLst>
                                          <p:attrName>style.visibility</p:attrName>
                                        </p:attrNameLst>
                                      </p:cBhvr>
                                      <p:to>
                                        <p:strVal val="visible"/>
                                      </p:to>
                                    </p:set>
                                    <p:animEffect transition="in" filter="wipe(down)">
                                      <p:cBhvr>
                                        <p:cTn id="105" dur="580">
                                          <p:stCondLst>
                                            <p:cond delay="0"/>
                                          </p:stCondLst>
                                        </p:cTn>
                                        <p:tgtEl>
                                          <p:spTgt spid="11"/>
                                        </p:tgtEl>
                                      </p:cBhvr>
                                    </p:animEffect>
                                    <p:anim calcmode="lin" valueType="num">
                                      <p:cBhvr>
                                        <p:cTn id="10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11" dur="26">
                                          <p:stCondLst>
                                            <p:cond delay="650"/>
                                          </p:stCondLst>
                                        </p:cTn>
                                        <p:tgtEl>
                                          <p:spTgt spid="11"/>
                                        </p:tgtEl>
                                      </p:cBhvr>
                                      <p:to x="100000" y="60000"/>
                                    </p:animScale>
                                    <p:animScale>
                                      <p:cBhvr>
                                        <p:cTn id="112" dur="166" decel="50000">
                                          <p:stCondLst>
                                            <p:cond delay="676"/>
                                          </p:stCondLst>
                                        </p:cTn>
                                        <p:tgtEl>
                                          <p:spTgt spid="11"/>
                                        </p:tgtEl>
                                      </p:cBhvr>
                                      <p:to x="100000" y="100000"/>
                                    </p:animScale>
                                    <p:animScale>
                                      <p:cBhvr>
                                        <p:cTn id="113" dur="26">
                                          <p:stCondLst>
                                            <p:cond delay="1312"/>
                                          </p:stCondLst>
                                        </p:cTn>
                                        <p:tgtEl>
                                          <p:spTgt spid="11"/>
                                        </p:tgtEl>
                                      </p:cBhvr>
                                      <p:to x="100000" y="80000"/>
                                    </p:animScale>
                                    <p:animScale>
                                      <p:cBhvr>
                                        <p:cTn id="114" dur="166" decel="50000">
                                          <p:stCondLst>
                                            <p:cond delay="1338"/>
                                          </p:stCondLst>
                                        </p:cTn>
                                        <p:tgtEl>
                                          <p:spTgt spid="11"/>
                                        </p:tgtEl>
                                      </p:cBhvr>
                                      <p:to x="100000" y="100000"/>
                                    </p:animScale>
                                    <p:animScale>
                                      <p:cBhvr>
                                        <p:cTn id="115" dur="26">
                                          <p:stCondLst>
                                            <p:cond delay="1642"/>
                                          </p:stCondLst>
                                        </p:cTn>
                                        <p:tgtEl>
                                          <p:spTgt spid="11"/>
                                        </p:tgtEl>
                                      </p:cBhvr>
                                      <p:to x="100000" y="90000"/>
                                    </p:animScale>
                                    <p:animScale>
                                      <p:cBhvr>
                                        <p:cTn id="116" dur="166" decel="50000">
                                          <p:stCondLst>
                                            <p:cond delay="1668"/>
                                          </p:stCondLst>
                                        </p:cTn>
                                        <p:tgtEl>
                                          <p:spTgt spid="11"/>
                                        </p:tgtEl>
                                      </p:cBhvr>
                                      <p:to x="100000" y="100000"/>
                                    </p:animScale>
                                    <p:animScale>
                                      <p:cBhvr>
                                        <p:cTn id="117" dur="26">
                                          <p:stCondLst>
                                            <p:cond delay="1808"/>
                                          </p:stCondLst>
                                        </p:cTn>
                                        <p:tgtEl>
                                          <p:spTgt spid="11"/>
                                        </p:tgtEl>
                                      </p:cBhvr>
                                      <p:to x="100000" y="95000"/>
                                    </p:animScale>
                                    <p:animScale>
                                      <p:cBhvr>
                                        <p:cTn id="118" dur="166" decel="50000">
                                          <p:stCondLst>
                                            <p:cond delay="1834"/>
                                          </p:stCondLst>
                                        </p:cTn>
                                        <p:tgtEl>
                                          <p:spTgt spid="11"/>
                                        </p:tgtEl>
                                      </p:cBhvr>
                                      <p:to x="100000" y="100000"/>
                                    </p:animScale>
                                  </p:childTnLst>
                                </p:cTn>
                              </p:par>
                              <p:par>
                                <p:cTn id="119" presetID="26" presetClass="entr" presetSubtype="0" fill="hold" nodeType="withEffect">
                                  <p:stCondLst>
                                    <p:cond delay="0"/>
                                  </p:stCondLst>
                                  <p:childTnLst>
                                    <p:set>
                                      <p:cBhvr>
                                        <p:cTn id="120" dur="1" fill="hold">
                                          <p:stCondLst>
                                            <p:cond delay="0"/>
                                          </p:stCondLst>
                                        </p:cTn>
                                        <p:tgtEl>
                                          <p:spTgt spid="9"/>
                                        </p:tgtEl>
                                        <p:attrNameLst>
                                          <p:attrName>style.visibility</p:attrName>
                                        </p:attrNameLst>
                                      </p:cBhvr>
                                      <p:to>
                                        <p:strVal val="visible"/>
                                      </p:to>
                                    </p:set>
                                    <p:animEffect transition="in" filter="wipe(down)">
                                      <p:cBhvr>
                                        <p:cTn id="121" dur="580">
                                          <p:stCondLst>
                                            <p:cond delay="0"/>
                                          </p:stCondLst>
                                        </p:cTn>
                                        <p:tgtEl>
                                          <p:spTgt spid="9"/>
                                        </p:tgtEl>
                                      </p:cBhvr>
                                    </p:animEffect>
                                    <p:anim calcmode="lin" valueType="num">
                                      <p:cBhvr>
                                        <p:cTn id="12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2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2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27" dur="26">
                                          <p:stCondLst>
                                            <p:cond delay="650"/>
                                          </p:stCondLst>
                                        </p:cTn>
                                        <p:tgtEl>
                                          <p:spTgt spid="9"/>
                                        </p:tgtEl>
                                      </p:cBhvr>
                                      <p:to x="100000" y="60000"/>
                                    </p:animScale>
                                    <p:animScale>
                                      <p:cBhvr>
                                        <p:cTn id="128" dur="166" decel="50000">
                                          <p:stCondLst>
                                            <p:cond delay="676"/>
                                          </p:stCondLst>
                                        </p:cTn>
                                        <p:tgtEl>
                                          <p:spTgt spid="9"/>
                                        </p:tgtEl>
                                      </p:cBhvr>
                                      <p:to x="100000" y="100000"/>
                                    </p:animScale>
                                    <p:animScale>
                                      <p:cBhvr>
                                        <p:cTn id="129" dur="26">
                                          <p:stCondLst>
                                            <p:cond delay="1312"/>
                                          </p:stCondLst>
                                        </p:cTn>
                                        <p:tgtEl>
                                          <p:spTgt spid="9"/>
                                        </p:tgtEl>
                                      </p:cBhvr>
                                      <p:to x="100000" y="80000"/>
                                    </p:animScale>
                                    <p:animScale>
                                      <p:cBhvr>
                                        <p:cTn id="130" dur="166" decel="50000">
                                          <p:stCondLst>
                                            <p:cond delay="1338"/>
                                          </p:stCondLst>
                                        </p:cTn>
                                        <p:tgtEl>
                                          <p:spTgt spid="9"/>
                                        </p:tgtEl>
                                      </p:cBhvr>
                                      <p:to x="100000" y="100000"/>
                                    </p:animScale>
                                    <p:animScale>
                                      <p:cBhvr>
                                        <p:cTn id="131" dur="26">
                                          <p:stCondLst>
                                            <p:cond delay="1642"/>
                                          </p:stCondLst>
                                        </p:cTn>
                                        <p:tgtEl>
                                          <p:spTgt spid="9"/>
                                        </p:tgtEl>
                                      </p:cBhvr>
                                      <p:to x="100000" y="90000"/>
                                    </p:animScale>
                                    <p:animScale>
                                      <p:cBhvr>
                                        <p:cTn id="132" dur="166" decel="50000">
                                          <p:stCondLst>
                                            <p:cond delay="1668"/>
                                          </p:stCondLst>
                                        </p:cTn>
                                        <p:tgtEl>
                                          <p:spTgt spid="9"/>
                                        </p:tgtEl>
                                      </p:cBhvr>
                                      <p:to x="100000" y="100000"/>
                                    </p:animScale>
                                    <p:animScale>
                                      <p:cBhvr>
                                        <p:cTn id="133" dur="26">
                                          <p:stCondLst>
                                            <p:cond delay="1808"/>
                                          </p:stCondLst>
                                        </p:cTn>
                                        <p:tgtEl>
                                          <p:spTgt spid="9"/>
                                        </p:tgtEl>
                                      </p:cBhvr>
                                      <p:to x="100000" y="95000"/>
                                    </p:animScale>
                                    <p:animScale>
                                      <p:cBhvr>
                                        <p:cTn id="134" dur="166" decel="50000">
                                          <p:stCondLst>
                                            <p:cond delay="1834"/>
                                          </p:stCondLst>
                                        </p:cTn>
                                        <p:tgtEl>
                                          <p:spTgt spid="9"/>
                                        </p:tgtEl>
                                      </p:cBhvr>
                                      <p:to x="100000" y="100000"/>
                                    </p:animScale>
                                  </p:childTnLst>
                                </p:cTn>
                              </p:par>
                              <p:par>
                                <p:cTn id="135" presetID="26" presetClass="entr" presetSubtype="0" fill="hold" grpId="0" nodeType="withEffect">
                                  <p:stCondLst>
                                    <p:cond delay="0"/>
                                  </p:stCondLst>
                                  <p:childTnLst>
                                    <p:set>
                                      <p:cBhvr>
                                        <p:cTn id="136" dur="1" fill="hold">
                                          <p:stCondLst>
                                            <p:cond delay="0"/>
                                          </p:stCondLst>
                                        </p:cTn>
                                        <p:tgtEl>
                                          <p:spTgt spid="15"/>
                                        </p:tgtEl>
                                        <p:attrNameLst>
                                          <p:attrName>style.visibility</p:attrName>
                                        </p:attrNameLst>
                                      </p:cBhvr>
                                      <p:to>
                                        <p:strVal val="visible"/>
                                      </p:to>
                                    </p:set>
                                    <p:animEffect transition="in" filter="wipe(down)">
                                      <p:cBhvr>
                                        <p:cTn id="137" dur="580">
                                          <p:stCondLst>
                                            <p:cond delay="0"/>
                                          </p:stCondLst>
                                        </p:cTn>
                                        <p:tgtEl>
                                          <p:spTgt spid="15"/>
                                        </p:tgtEl>
                                      </p:cBhvr>
                                    </p:animEffect>
                                    <p:anim calcmode="lin" valueType="num">
                                      <p:cBhvr>
                                        <p:cTn id="13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3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4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4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4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43" dur="26">
                                          <p:stCondLst>
                                            <p:cond delay="650"/>
                                          </p:stCondLst>
                                        </p:cTn>
                                        <p:tgtEl>
                                          <p:spTgt spid="15"/>
                                        </p:tgtEl>
                                      </p:cBhvr>
                                      <p:to x="100000" y="60000"/>
                                    </p:animScale>
                                    <p:animScale>
                                      <p:cBhvr>
                                        <p:cTn id="144" dur="166" decel="50000">
                                          <p:stCondLst>
                                            <p:cond delay="676"/>
                                          </p:stCondLst>
                                        </p:cTn>
                                        <p:tgtEl>
                                          <p:spTgt spid="15"/>
                                        </p:tgtEl>
                                      </p:cBhvr>
                                      <p:to x="100000" y="100000"/>
                                    </p:animScale>
                                    <p:animScale>
                                      <p:cBhvr>
                                        <p:cTn id="145" dur="26">
                                          <p:stCondLst>
                                            <p:cond delay="1312"/>
                                          </p:stCondLst>
                                        </p:cTn>
                                        <p:tgtEl>
                                          <p:spTgt spid="15"/>
                                        </p:tgtEl>
                                      </p:cBhvr>
                                      <p:to x="100000" y="80000"/>
                                    </p:animScale>
                                    <p:animScale>
                                      <p:cBhvr>
                                        <p:cTn id="146" dur="166" decel="50000">
                                          <p:stCondLst>
                                            <p:cond delay="1338"/>
                                          </p:stCondLst>
                                        </p:cTn>
                                        <p:tgtEl>
                                          <p:spTgt spid="15"/>
                                        </p:tgtEl>
                                      </p:cBhvr>
                                      <p:to x="100000" y="100000"/>
                                    </p:animScale>
                                    <p:animScale>
                                      <p:cBhvr>
                                        <p:cTn id="147" dur="26">
                                          <p:stCondLst>
                                            <p:cond delay="1642"/>
                                          </p:stCondLst>
                                        </p:cTn>
                                        <p:tgtEl>
                                          <p:spTgt spid="15"/>
                                        </p:tgtEl>
                                      </p:cBhvr>
                                      <p:to x="100000" y="90000"/>
                                    </p:animScale>
                                    <p:animScale>
                                      <p:cBhvr>
                                        <p:cTn id="148" dur="166" decel="50000">
                                          <p:stCondLst>
                                            <p:cond delay="1668"/>
                                          </p:stCondLst>
                                        </p:cTn>
                                        <p:tgtEl>
                                          <p:spTgt spid="15"/>
                                        </p:tgtEl>
                                      </p:cBhvr>
                                      <p:to x="100000" y="100000"/>
                                    </p:animScale>
                                    <p:animScale>
                                      <p:cBhvr>
                                        <p:cTn id="149" dur="26">
                                          <p:stCondLst>
                                            <p:cond delay="1808"/>
                                          </p:stCondLst>
                                        </p:cTn>
                                        <p:tgtEl>
                                          <p:spTgt spid="15"/>
                                        </p:tgtEl>
                                      </p:cBhvr>
                                      <p:to x="100000" y="95000"/>
                                    </p:animScale>
                                    <p:animScale>
                                      <p:cBhvr>
                                        <p:cTn id="150" dur="166" decel="50000">
                                          <p:stCondLst>
                                            <p:cond delay="1834"/>
                                          </p:stCondLst>
                                        </p:cTn>
                                        <p:tgtEl>
                                          <p:spTgt spid="15"/>
                                        </p:tgtEl>
                                      </p:cBhvr>
                                      <p:to x="100000" y="100000"/>
                                    </p:animScale>
                                  </p:childTnLst>
                                </p:cTn>
                              </p:par>
                              <p:par>
                                <p:cTn id="151" presetID="26" presetClass="entr" presetSubtype="0" fill="hold" nodeType="withEffect">
                                  <p:stCondLst>
                                    <p:cond delay="0"/>
                                  </p:stCondLst>
                                  <p:childTnLst>
                                    <p:set>
                                      <p:cBhvr>
                                        <p:cTn id="152" dur="1" fill="hold">
                                          <p:stCondLst>
                                            <p:cond delay="0"/>
                                          </p:stCondLst>
                                        </p:cTn>
                                        <p:tgtEl>
                                          <p:spTgt spid="59"/>
                                        </p:tgtEl>
                                        <p:attrNameLst>
                                          <p:attrName>style.visibility</p:attrName>
                                        </p:attrNameLst>
                                      </p:cBhvr>
                                      <p:to>
                                        <p:strVal val="visible"/>
                                      </p:to>
                                    </p:set>
                                    <p:animEffect transition="in" filter="wipe(down)">
                                      <p:cBhvr>
                                        <p:cTn id="153" dur="580">
                                          <p:stCondLst>
                                            <p:cond delay="0"/>
                                          </p:stCondLst>
                                        </p:cTn>
                                        <p:tgtEl>
                                          <p:spTgt spid="59"/>
                                        </p:tgtEl>
                                      </p:cBhvr>
                                    </p:animEffect>
                                    <p:anim calcmode="lin" valueType="num">
                                      <p:cBhvr>
                                        <p:cTn id="154" dur="1822" tmFilter="0,0; 0.14,0.36; 0.43,0.73; 0.71,0.91; 1.0,1.0">
                                          <p:stCondLst>
                                            <p:cond delay="0"/>
                                          </p:stCondLst>
                                        </p:cTn>
                                        <p:tgtEl>
                                          <p:spTgt spid="59"/>
                                        </p:tgtEl>
                                        <p:attrNameLst>
                                          <p:attrName>ppt_x</p:attrName>
                                        </p:attrNameLst>
                                      </p:cBhvr>
                                      <p:tavLst>
                                        <p:tav tm="0">
                                          <p:val>
                                            <p:strVal val="#ppt_x-0.25"/>
                                          </p:val>
                                        </p:tav>
                                        <p:tav tm="100000">
                                          <p:val>
                                            <p:strVal val="#ppt_x"/>
                                          </p:val>
                                        </p:tav>
                                      </p:tavLst>
                                    </p:anim>
                                    <p:anim calcmode="lin" valueType="num">
                                      <p:cBhvr>
                                        <p:cTn id="155" dur="664" tmFilter="0.0,0.0; 0.25,0.07; 0.50,0.2; 0.75,0.467; 1.0,1.0">
                                          <p:stCondLst>
                                            <p:cond delay="0"/>
                                          </p:stCondLst>
                                        </p:cTn>
                                        <p:tgtEl>
                                          <p:spTgt spid="59"/>
                                        </p:tgtEl>
                                        <p:attrNameLst>
                                          <p:attrName>ppt_y</p:attrName>
                                        </p:attrNameLst>
                                      </p:cBhvr>
                                      <p:tavLst>
                                        <p:tav tm="0" fmla="#ppt_y-sin(pi*$)/3">
                                          <p:val>
                                            <p:fltVal val="0.5"/>
                                          </p:val>
                                        </p:tav>
                                        <p:tav tm="100000">
                                          <p:val>
                                            <p:fltVal val="1"/>
                                          </p:val>
                                        </p:tav>
                                      </p:tavLst>
                                    </p:anim>
                                    <p:anim calcmode="lin" valueType="num">
                                      <p:cBhvr>
                                        <p:cTn id="156" dur="664" tmFilter="0, 0; 0.125,0.2665; 0.25,0.4; 0.375,0.465; 0.5,0.5;  0.625,0.535; 0.75,0.6; 0.875,0.7335; 1,1">
                                          <p:stCondLst>
                                            <p:cond delay="664"/>
                                          </p:stCondLst>
                                        </p:cTn>
                                        <p:tgtEl>
                                          <p:spTgt spid="59"/>
                                        </p:tgtEl>
                                        <p:attrNameLst>
                                          <p:attrName>ppt_y</p:attrName>
                                        </p:attrNameLst>
                                      </p:cBhvr>
                                      <p:tavLst>
                                        <p:tav tm="0" fmla="#ppt_y-sin(pi*$)/9">
                                          <p:val>
                                            <p:fltVal val="0"/>
                                          </p:val>
                                        </p:tav>
                                        <p:tav tm="100000">
                                          <p:val>
                                            <p:fltVal val="1"/>
                                          </p:val>
                                        </p:tav>
                                      </p:tavLst>
                                    </p:anim>
                                    <p:anim calcmode="lin" valueType="num">
                                      <p:cBhvr>
                                        <p:cTn id="157" dur="332" tmFilter="0, 0; 0.125,0.2665; 0.25,0.4; 0.375,0.465; 0.5,0.5;  0.625,0.535; 0.75,0.6; 0.875,0.7335; 1,1">
                                          <p:stCondLst>
                                            <p:cond delay="1324"/>
                                          </p:stCondLst>
                                        </p:cTn>
                                        <p:tgtEl>
                                          <p:spTgt spid="59"/>
                                        </p:tgtEl>
                                        <p:attrNameLst>
                                          <p:attrName>ppt_y</p:attrName>
                                        </p:attrNameLst>
                                      </p:cBhvr>
                                      <p:tavLst>
                                        <p:tav tm="0" fmla="#ppt_y-sin(pi*$)/27">
                                          <p:val>
                                            <p:fltVal val="0"/>
                                          </p:val>
                                        </p:tav>
                                        <p:tav tm="100000">
                                          <p:val>
                                            <p:fltVal val="1"/>
                                          </p:val>
                                        </p:tav>
                                      </p:tavLst>
                                    </p:anim>
                                    <p:anim calcmode="lin" valueType="num">
                                      <p:cBhvr>
                                        <p:cTn id="158" dur="164" tmFilter="0, 0; 0.125,0.2665; 0.25,0.4; 0.375,0.465; 0.5,0.5;  0.625,0.535; 0.75,0.6; 0.875,0.7335; 1,1">
                                          <p:stCondLst>
                                            <p:cond delay="1656"/>
                                          </p:stCondLst>
                                        </p:cTn>
                                        <p:tgtEl>
                                          <p:spTgt spid="59"/>
                                        </p:tgtEl>
                                        <p:attrNameLst>
                                          <p:attrName>ppt_y</p:attrName>
                                        </p:attrNameLst>
                                      </p:cBhvr>
                                      <p:tavLst>
                                        <p:tav tm="0" fmla="#ppt_y-sin(pi*$)/81">
                                          <p:val>
                                            <p:fltVal val="0"/>
                                          </p:val>
                                        </p:tav>
                                        <p:tav tm="100000">
                                          <p:val>
                                            <p:fltVal val="1"/>
                                          </p:val>
                                        </p:tav>
                                      </p:tavLst>
                                    </p:anim>
                                    <p:animScale>
                                      <p:cBhvr>
                                        <p:cTn id="159" dur="26">
                                          <p:stCondLst>
                                            <p:cond delay="650"/>
                                          </p:stCondLst>
                                        </p:cTn>
                                        <p:tgtEl>
                                          <p:spTgt spid="59"/>
                                        </p:tgtEl>
                                      </p:cBhvr>
                                      <p:to x="100000" y="60000"/>
                                    </p:animScale>
                                    <p:animScale>
                                      <p:cBhvr>
                                        <p:cTn id="160" dur="166" decel="50000">
                                          <p:stCondLst>
                                            <p:cond delay="676"/>
                                          </p:stCondLst>
                                        </p:cTn>
                                        <p:tgtEl>
                                          <p:spTgt spid="59"/>
                                        </p:tgtEl>
                                      </p:cBhvr>
                                      <p:to x="100000" y="100000"/>
                                    </p:animScale>
                                    <p:animScale>
                                      <p:cBhvr>
                                        <p:cTn id="161" dur="26">
                                          <p:stCondLst>
                                            <p:cond delay="1312"/>
                                          </p:stCondLst>
                                        </p:cTn>
                                        <p:tgtEl>
                                          <p:spTgt spid="59"/>
                                        </p:tgtEl>
                                      </p:cBhvr>
                                      <p:to x="100000" y="80000"/>
                                    </p:animScale>
                                    <p:animScale>
                                      <p:cBhvr>
                                        <p:cTn id="162" dur="166" decel="50000">
                                          <p:stCondLst>
                                            <p:cond delay="1338"/>
                                          </p:stCondLst>
                                        </p:cTn>
                                        <p:tgtEl>
                                          <p:spTgt spid="59"/>
                                        </p:tgtEl>
                                      </p:cBhvr>
                                      <p:to x="100000" y="100000"/>
                                    </p:animScale>
                                    <p:animScale>
                                      <p:cBhvr>
                                        <p:cTn id="163" dur="26">
                                          <p:stCondLst>
                                            <p:cond delay="1642"/>
                                          </p:stCondLst>
                                        </p:cTn>
                                        <p:tgtEl>
                                          <p:spTgt spid="59"/>
                                        </p:tgtEl>
                                      </p:cBhvr>
                                      <p:to x="100000" y="90000"/>
                                    </p:animScale>
                                    <p:animScale>
                                      <p:cBhvr>
                                        <p:cTn id="164" dur="166" decel="50000">
                                          <p:stCondLst>
                                            <p:cond delay="1668"/>
                                          </p:stCondLst>
                                        </p:cTn>
                                        <p:tgtEl>
                                          <p:spTgt spid="59"/>
                                        </p:tgtEl>
                                      </p:cBhvr>
                                      <p:to x="100000" y="100000"/>
                                    </p:animScale>
                                    <p:animScale>
                                      <p:cBhvr>
                                        <p:cTn id="165" dur="26">
                                          <p:stCondLst>
                                            <p:cond delay="1808"/>
                                          </p:stCondLst>
                                        </p:cTn>
                                        <p:tgtEl>
                                          <p:spTgt spid="59"/>
                                        </p:tgtEl>
                                      </p:cBhvr>
                                      <p:to x="100000" y="95000"/>
                                    </p:animScale>
                                    <p:animScale>
                                      <p:cBhvr>
                                        <p:cTn id="166" dur="166" decel="50000">
                                          <p:stCondLst>
                                            <p:cond delay="1834"/>
                                          </p:stCondLst>
                                        </p:cTn>
                                        <p:tgtEl>
                                          <p:spTgt spid="59"/>
                                        </p:tgtEl>
                                      </p:cBhvr>
                                      <p:to x="100000" y="100000"/>
                                    </p:animScale>
                                  </p:childTnLst>
                                </p:cTn>
                              </p:par>
                            </p:childTnLst>
                          </p:cTn>
                        </p:par>
                      </p:childTnLst>
                    </p:cTn>
                  </p:par>
                  <p:par>
                    <p:cTn id="167" fill="hold">
                      <p:stCondLst>
                        <p:cond delay="indefinite"/>
                      </p:stCondLst>
                      <p:childTnLst>
                        <p:par>
                          <p:cTn id="168" fill="hold">
                            <p:stCondLst>
                              <p:cond delay="0"/>
                            </p:stCondLst>
                            <p:childTnLst>
                              <p:par>
                                <p:cTn id="169" presetID="26" presetClass="entr" presetSubtype="0" fill="hold" grpId="0" nodeType="clickEffect">
                                  <p:stCondLst>
                                    <p:cond delay="0"/>
                                  </p:stCondLst>
                                  <p:childTnLst>
                                    <p:set>
                                      <p:cBhvr>
                                        <p:cTn id="170" dur="1" fill="hold">
                                          <p:stCondLst>
                                            <p:cond delay="0"/>
                                          </p:stCondLst>
                                        </p:cTn>
                                        <p:tgtEl>
                                          <p:spTgt spid="34"/>
                                        </p:tgtEl>
                                        <p:attrNameLst>
                                          <p:attrName>style.visibility</p:attrName>
                                        </p:attrNameLst>
                                      </p:cBhvr>
                                      <p:to>
                                        <p:strVal val="visible"/>
                                      </p:to>
                                    </p:set>
                                    <p:animEffect transition="in" filter="wipe(down)">
                                      <p:cBhvr>
                                        <p:cTn id="171" dur="580">
                                          <p:stCondLst>
                                            <p:cond delay="0"/>
                                          </p:stCondLst>
                                        </p:cTn>
                                        <p:tgtEl>
                                          <p:spTgt spid="34"/>
                                        </p:tgtEl>
                                      </p:cBhvr>
                                    </p:animEffect>
                                    <p:anim calcmode="lin" valueType="num">
                                      <p:cBhvr>
                                        <p:cTn id="172"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173"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174"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175"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176"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177" dur="26">
                                          <p:stCondLst>
                                            <p:cond delay="650"/>
                                          </p:stCondLst>
                                        </p:cTn>
                                        <p:tgtEl>
                                          <p:spTgt spid="34"/>
                                        </p:tgtEl>
                                      </p:cBhvr>
                                      <p:to x="100000" y="60000"/>
                                    </p:animScale>
                                    <p:animScale>
                                      <p:cBhvr>
                                        <p:cTn id="178" dur="166" decel="50000">
                                          <p:stCondLst>
                                            <p:cond delay="676"/>
                                          </p:stCondLst>
                                        </p:cTn>
                                        <p:tgtEl>
                                          <p:spTgt spid="34"/>
                                        </p:tgtEl>
                                      </p:cBhvr>
                                      <p:to x="100000" y="100000"/>
                                    </p:animScale>
                                    <p:animScale>
                                      <p:cBhvr>
                                        <p:cTn id="179" dur="26">
                                          <p:stCondLst>
                                            <p:cond delay="1312"/>
                                          </p:stCondLst>
                                        </p:cTn>
                                        <p:tgtEl>
                                          <p:spTgt spid="34"/>
                                        </p:tgtEl>
                                      </p:cBhvr>
                                      <p:to x="100000" y="80000"/>
                                    </p:animScale>
                                    <p:animScale>
                                      <p:cBhvr>
                                        <p:cTn id="180" dur="166" decel="50000">
                                          <p:stCondLst>
                                            <p:cond delay="1338"/>
                                          </p:stCondLst>
                                        </p:cTn>
                                        <p:tgtEl>
                                          <p:spTgt spid="34"/>
                                        </p:tgtEl>
                                      </p:cBhvr>
                                      <p:to x="100000" y="100000"/>
                                    </p:animScale>
                                    <p:animScale>
                                      <p:cBhvr>
                                        <p:cTn id="181" dur="26">
                                          <p:stCondLst>
                                            <p:cond delay="1642"/>
                                          </p:stCondLst>
                                        </p:cTn>
                                        <p:tgtEl>
                                          <p:spTgt spid="34"/>
                                        </p:tgtEl>
                                      </p:cBhvr>
                                      <p:to x="100000" y="90000"/>
                                    </p:animScale>
                                    <p:animScale>
                                      <p:cBhvr>
                                        <p:cTn id="182" dur="166" decel="50000">
                                          <p:stCondLst>
                                            <p:cond delay="1668"/>
                                          </p:stCondLst>
                                        </p:cTn>
                                        <p:tgtEl>
                                          <p:spTgt spid="34"/>
                                        </p:tgtEl>
                                      </p:cBhvr>
                                      <p:to x="100000" y="100000"/>
                                    </p:animScale>
                                    <p:animScale>
                                      <p:cBhvr>
                                        <p:cTn id="183" dur="26">
                                          <p:stCondLst>
                                            <p:cond delay="1808"/>
                                          </p:stCondLst>
                                        </p:cTn>
                                        <p:tgtEl>
                                          <p:spTgt spid="34"/>
                                        </p:tgtEl>
                                      </p:cBhvr>
                                      <p:to x="100000" y="95000"/>
                                    </p:animScale>
                                    <p:animScale>
                                      <p:cBhvr>
                                        <p:cTn id="184" dur="166" decel="50000">
                                          <p:stCondLst>
                                            <p:cond delay="1834"/>
                                          </p:stCondLst>
                                        </p:cTn>
                                        <p:tgtEl>
                                          <p:spTgt spid="34"/>
                                        </p:tgtEl>
                                      </p:cBhvr>
                                      <p:to x="100000" y="100000"/>
                                    </p:animScale>
                                  </p:childTnLst>
                                </p:cTn>
                              </p:par>
                              <p:par>
                                <p:cTn id="185" presetID="26" presetClass="entr" presetSubtype="0" fill="hold" grpId="0" nodeType="withEffect">
                                  <p:stCondLst>
                                    <p:cond delay="0"/>
                                  </p:stCondLst>
                                  <p:childTnLst>
                                    <p:set>
                                      <p:cBhvr>
                                        <p:cTn id="186" dur="1" fill="hold">
                                          <p:stCondLst>
                                            <p:cond delay="0"/>
                                          </p:stCondLst>
                                        </p:cTn>
                                        <p:tgtEl>
                                          <p:spTgt spid="16"/>
                                        </p:tgtEl>
                                        <p:attrNameLst>
                                          <p:attrName>style.visibility</p:attrName>
                                        </p:attrNameLst>
                                      </p:cBhvr>
                                      <p:to>
                                        <p:strVal val="visible"/>
                                      </p:to>
                                    </p:set>
                                    <p:animEffect transition="in" filter="wipe(down)">
                                      <p:cBhvr>
                                        <p:cTn id="187" dur="580">
                                          <p:stCondLst>
                                            <p:cond delay="0"/>
                                          </p:stCondLst>
                                        </p:cTn>
                                        <p:tgtEl>
                                          <p:spTgt spid="16"/>
                                        </p:tgtEl>
                                      </p:cBhvr>
                                    </p:animEffect>
                                    <p:anim calcmode="lin" valueType="num">
                                      <p:cBhvr>
                                        <p:cTn id="18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8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9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9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93" dur="26">
                                          <p:stCondLst>
                                            <p:cond delay="650"/>
                                          </p:stCondLst>
                                        </p:cTn>
                                        <p:tgtEl>
                                          <p:spTgt spid="16"/>
                                        </p:tgtEl>
                                      </p:cBhvr>
                                      <p:to x="100000" y="60000"/>
                                    </p:animScale>
                                    <p:animScale>
                                      <p:cBhvr>
                                        <p:cTn id="194" dur="166" decel="50000">
                                          <p:stCondLst>
                                            <p:cond delay="676"/>
                                          </p:stCondLst>
                                        </p:cTn>
                                        <p:tgtEl>
                                          <p:spTgt spid="16"/>
                                        </p:tgtEl>
                                      </p:cBhvr>
                                      <p:to x="100000" y="100000"/>
                                    </p:animScale>
                                    <p:animScale>
                                      <p:cBhvr>
                                        <p:cTn id="195" dur="26">
                                          <p:stCondLst>
                                            <p:cond delay="1312"/>
                                          </p:stCondLst>
                                        </p:cTn>
                                        <p:tgtEl>
                                          <p:spTgt spid="16"/>
                                        </p:tgtEl>
                                      </p:cBhvr>
                                      <p:to x="100000" y="80000"/>
                                    </p:animScale>
                                    <p:animScale>
                                      <p:cBhvr>
                                        <p:cTn id="196" dur="166" decel="50000">
                                          <p:stCondLst>
                                            <p:cond delay="1338"/>
                                          </p:stCondLst>
                                        </p:cTn>
                                        <p:tgtEl>
                                          <p:spTgt spid="16"/>
                                        </p:tgtEl>
                                      </p:cBhvr>
                                      <p:to x="100000" y="100000"/>
                                    </p:animScale>
                                    <p:animScale>
                                      <p:cBhvr>
                                        <p:cTn id="197" dur="26">
                                          <p:stCondLst>
                                            <p:cond delay="1642"/>
                                          </p:stCondLst>
                                        </p:cTn>
                                        <p:tgtEl>
                                          <p:spTgt spid="16"/>
                                        </p:tgtEl>
                                      </p:cBhvr>
                                      <p:to x="100000" y="90000"/>
                                    </p:animScale>
                                    <p:animScale>
                                      <p:cBhvr>
                                        <p:cTn id="198" dur="166" decel="50000">
                                          <p:stCondLst>
                                            <p:cond delay="1668"/>
                                          </p:stCondLst>
                                        </p:cTn>
                                        <p:tgtEl>
                                          <p:spTgt spid="16"/>
                                        </p:tgtEl>
                                      </p:cBhvr>
                                      <p:to x="100000" y="100000"/>
                                    </p:animScale>
                                    <p:animScale>
                                      <p:cBhvr>
                                        <p:cTn id="199" dur="26">
                                          <p:stCondLst>
                                            <p:cond delay="1808"/>
                                          </p:stCondLst>
                                        </p:cTn>
                                        <p:tgtEl>
                                          <p:spTgt spid="16"/>
                                        </p:tgtEl>
                                      </p:cBhvr>
                                      <p:to x="100000" y="95000"/>
                                    </p:animScale>
                                    <p:animScale>
                                      <p:cBhvr>
                                        <p:cTn id="200" dur="166" decel="50000">
                                          <p:stCondLst>
                                            <p:cond delay="1834"/>
                                          </p:stCondLst>
                                        </p:cTn>
                                        <p:tgtEl>
                                          <p:spTgt spid="16"/>
                                        </p:tgtEl>
                                      </p:cBhvr>
                                      <p:to x="100000" y="100000"/>
                                    </p:animScale>
                                  </p:childTnLst>
                                </p:cTn>
                              </p:par>
                              <p:par>
                                <p:cTn id="201" presetID="26" presetClass="entr" presetSubtype="0" fill="hold" nodeType="withEffect">
                                  <p:stCondLst>
                                    <p:cond delay="0"/>
                                  </p:stCondLst>
                                  <p:childTnLst>
                                    <p:set>
                                      <p:cBhvr>
                                        <p:cTn id="202" dur="1" fill="hold">
                                          <p:stCondLst>
                                            <p:cond delay="0"/>
                                          </p:stCondLst>
                                        </p:cTn>
                                        <p:tgtEl>
                                          <p:spTgt spid="22"/>
                                        </p:tgtEl>
                                        <p:attrNameLst>
                                          <p:attrName>style.visibility</p:attrName>
                                        </p:attrNameLst>
                                      </p:cBhvr>
                                      <p:to>
                                        <p:strVal val="visible"/>
                                      </p:to>
                                    </p:set>
                                    <p:animEffect transition="in" filter="wipe(down)">
                                      <p:cBhvr>
                                        <p:cTn id="203" dur="580">
                                          <p:stCondLst>
                                            <p:cond delay="0"/>
                                          </p:stCondLst>
                                        </p:cTn>
                                        <p:tgtEl>
                                          <p:spTgt spid="22"/>
                                        </p:tgtEl>
                                      </p:cBhvr>
                                    </p:animEffect>
                                    <p:anim calcmode="lin" valueType="num">
                                      <p:cBhvr>
                                        <p:cTn id="20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0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0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0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0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09" dur="26">
                                          <p:stCondLst>
                                            <p:cond delay="650"/>
                                          </p:stCondLst>
                                        </p:cTn>
                                        <p:tgtEl>
                                          <p:spTgt spid="22"/>
                                        </p:tgtEl>
                                      </p:cBhvr>
                                      <p:to x="100000" y="60000"/>
                                    </p:animScale>
                                    <p:animScale>
                                      <p:cBhvr>
                                        <p:cTn id="210" dur="166" decel="50000">
                                          <p:stCondLst>
                                            <p:cond delay="676"/>
                                          </p:stCondLst>
                                        </p:cTn>
                                        <p:tgtEl>
                                          <p:spTgt spid="22"/>
                                        </p:tgtEl>
                                      </p:cBhvr>
                                      <p:to x="100000" y="100000"/>
                                    </p:animScale>
                                    <p:animScale>
                                      <p:cBhvr>
                                        <p:cTn id="211" dur="26">
                                          <p:stCondLst>
                                            <p:cond delay="1312"/>
                                          </p:stCondLst>
                                        </p:cTn>
                                        <p:tgtEl>
                                          <p:spTgt spid="22"/>
                                        </p:tgtEl>
                                      </p:cBhvr>
                                      <p:to x="100000" y="80000"/>
                                    </p:animScale>
                                    <p:animScale>
                                      <p:cBhvr>
                                        <p:cTn id="212" dur="166" decel="50000">
                                          <p:stCondLst>
                                            <p:cond delay="1338"/>
                                          </p:stCondLst>
                                        </p:cTn>
                                        <p:tgtEl>
                                          <p:spTgt spid="22"/>
                                        </p:tgtEl>
                                      </p:cBhvr>
                                      <p:to x="100000" y="100000"/>
                                    </p:animScale>
                                    <p:animScale>
                                      <p:cBhvr>
                                        <p:cTn id="213" dur="26">
                                          <p:stCondLst>
                                            <p:cond delay="1642"/>
                                          </p:stCondLst>
                                        </p:cTn>
                                        <p:tgtEl>
                                          <p:spTgt spid="22"/>
                                        </p:tgtEl>
                                      </p:cBhvr>
                                      <p:to x="100000" y="90000"/>
                                    </p:animScale>
                                    <p:animScale>
                                      <p:cBhvr>
                                        <p:cTn id="214" dur="166" decel="50000">
                                          <p:stCondLst>
                                            <p:cond delay="1668"/>
                                          </p:stCondLst>
                                        </p:cTn>
                                        <p:tgtEl>
                                          <p:spTgt spid="22"/>
                                        </p:tgtEl>
                                      </p:cBhvr>
                                      <p:to x="100000" y="100000"/>
                                    </p:animScale>
                                    <p:animScale>
                                      <p:cBhvr>
                                        <p:cTn id="215" dur="26">
                                          <p:stCondLst>
                                            <p:cond delay="1808"/>
                                          </p:stCondLst>
                                        </p:cTn>
                                        <p:tgtEl>
                                          <p:spTgt spid="22"/>
                                        </p:tgtEl>
                                      </p:cBhvr>
                                      <p:to x="100000" y="95000"/>
                                    </p:animScale>
                                    <p:animScale>
                                      <p:cBhvr>
                                        <p:cTn id="216" dur="166" decel="50000">
                                          <p:stCondLst>
                                            <p:cond delay="1834"/>
                                          </p:stCondLst>
                                        </p:cTn>
                                        <p:tgtEl>
                                          <p:spTgt spid="22"/>
                                        </p:tgtEl>
                                      </p:cBhvr>
                                      <p:to x="100000" y="100000"/>
                                    </p:animScale>
                                  </p:childTnLst>
                                </p:cTn>
                              </p:par>
                              <p:par>
                                <p:cTn id="217" presetID="26" presetClass="entr" presetSubtype="0" fill="hold" nodeType="withEffect">
                                  <p:stCondLst>
                                    <p:cond delay="0"/>
                                  </p:stCondLst>
                                  <p:childTnLst>
                                    <p:set>
                                      <p:cBhvr>
                                        <p:cTn id="218" dur="1" fill="hold">
                                          <p:stCondLst>
                                            <p:cond delay="0"/>
                                          </p:stCondLst>
                                        </p:cTn>
                                        <p:tgtEl>
                                          <p:spTgt spid="63"/>
                                        </p:tgtEl>
                                        <p:attrNameLst>
                                          <p:attrName>style.visibility</p:attrName>
                                        </p:attrNameLst>
                                      </p:cBhvr>
                                      <p:to>
                                        <p:strVal val="visible"/>
                                      </p:to>
                                    </p:set>
                                    <p:animEffect transition="in" filter="wipe(down)">
                                      <p:cBhvr>
                                        <p:cTn id="219" dur="580">
                                          <p:stCondLst>
                                            <p:cond delay="0"/>
                                          </p:stCondLst>
                                        </p:cTn>
                                        <p:tgtEl>
                                          <p:spTgt spid="63"/>
                                        </p:tgtEl>
                                      </p:cBhvr>
                                    </p:animEffect>
                                    <p:anim calcmode="lin" valueType="num">
                                      <p:cBhvr>
                                        <p:cTn id="220" dur="1822" tmFilter="0,0; 0.14,0.36; 0.43,0.73; 0.71,0.91; 1.0,1.0">
                                          <p:stCondLst>
                                            <p:cond delay="0"/>
                                          </p:stCondLst>
                                        </p:cTn>
                                        <p:tgtEl>
                                          <p:spTgt spid="63"/>
                                        </p:tgtEl>
                                        <p:attrNameLst>
                                          <p:attrName>ppt_x</p:attrName>
                                        </p:attrNameLst>
                                      </p:cBhvr>
                                      <p:tavLst>
                                        <p:tav tm="0">
                                          <p:val>
                                            <p:strVal val="#ppt_x-0.25"/>
                                          </p:val>
                                        </p:tav>
                                        <p:tav tm="100000">
                                          <p:val>
                                            <p:strVal val="#ppt_x"/>
                                          </p:val>
                                        </p:tav>
                                      </p:tavLst>
                                    </p:anim>
                                    <p:anim calcmode="lin" valueType="num">
                                      <p:cBhvr>
                                        <p:cTn id="221" dur="664" tmFilter="0.0,0.0; 0.25,0.07; 0.50,0.2; 0.75,0.467; 1.0,1.0">
                                          <p:stCondLst>
                                            <p:cond delay="0"/>
                                          </p:stCondLst>
                                        </p:cTn>
                                        <p:tgtEl>
                                          <p:spTgt spid="63"/>
                                        </p:tgtEl>
                                        <p:attrNameLst>
                                          <p:attrName>ppt_y</p:attrName>
                                        </p:attrNameLst>
                                      </p:cBhvr>
                                      <p:tavLst>
                                        <p:tav tm="0" fmla="#ppt_y-sin(pi*$)/3">
                                          <p:val>
                                            <p:fltVal val="0.5"/>
                                          </p:val>
                                        </p:tav>
                                        <p:tav tm="100000">
                                          <p:val>
                                            <p:fltVal val="1"/>
                                          </p:val>
                                        </p:tav>
                                      </p:tavLst>
                                    </p:anim>
                                    <p:anim calcmode="lin" valueType="num">
                                      <p:cBhvr>
                                        <p:cTn id="222" dur="664" tmFilter="0, 0; 0.125,0.2665; 0.25,0.4; 0.375,0.465; 0.5,0.5;  0.625,0.535; 0.75,0.6; 0.875,0.7335; 1,1">
                                          <p:stCondLst>
                                            <p:cond delay="664"/>
                                          </p:stCondLst>
                                        </p:cTn>
                                        <p:tgtEl>
                                          <p:spTgt spid="63"/>
                                        </p:tgtEl>
                                        <p:attrNameLst>
                                          <p:attrName>ppt_y</p:attrName>
                                        </p:attrNameLst>
                                      </p:cBhvr>
                                      <p:tavLst>
                                        <p:tav tm="0" fmla="#ppt_y-sin(pi*$)/9">
                                          <p:val>
                                            <p:fltVal val="0"/>
                                          </p:val>
                                        </p:tav>
                                        <p:tav tm="100000">
                                          <p:val>
                                            <p:fltVal val="1"/>
                                          </p:val>
                                        </p:tav>
                                      </p:tavLst>
                                    </p:anim>
                                    <p:anim calcmode="lin" valueType="num">
                                      <p:cBhvr>
                                        <p:cTn id="223" dur="332" tmFilter="0, 0; 0.125,0.2665; 0.25,0.4; 0.375,0.465; 0.5,0.5;  0.625,0.535; 0.75,0.6; 0.875,0.7335; 1,1">
                                          <p:stCondLst>
                                            <p:cond delay="1324"/>
                                          </p:stCondLst>
                                        </p:cTn>
                                        <p:tgtEl>
                                          <p:spTgt spid="63"/>
                                        </p:tgtEl>
                                        <p:attrNameLst>
                                          <p:attrName>ppt_y</p:attrName>
                                        </p:attrNameLst>
                                      </p:cBhvr>
                                      <p:tavLst>
                                        <p:tav tm="0" fmla="#ppt_y-sin(pi*$)/27">
                                          <p:val>
                                            <p:fltVal val="0"/>
                                          </p:val>
                                        </p:tav>
                                        <p:tav tm="100000">
                                          <p:val>
                                            <p:fltVal val="1"/>
                                          </p:val>
                                        </p:tav>
                                      </p:tavLst>
                                    </p:anim>
                                    <p:anim calcmode="lin" valueType="num">
                                      <p:cBhvr>
                                        <p:cTn id="224" dur="164" tmFilter="0, 0; 0.125,0.2665; 0.25,0.4; 0.375,0.465; 0.5,0.5;  0.625,0.535; 0.75,0.6; 0.875,0.7335; 1,1">
                                          <p:stCondLst>
                                            <p:cond delay="1656"/>
                                          </p:stCondLst>
                                        </p:cTn>
                                        <p:tgtEl>
                                          <p:spTgt spid="63"/>
                                        </p:tgtEl>
                                        <p:attrNameLst>
                                          <p:attrName>ppt_y</p:attrName>
                                        </p:attrNameLst>
                                      </p:cBhvr>
                                      <p:tavLst>
                                        <p:tav tm="0" fmla="#ppt_y-sin(pi*$)/81">
                                          <p:val>
                                            <p:fltVal val="0"/>
                                          </p:val>
                                        </p:tav>
                                        <p:tav tm="100000">
                                          <p:val>
                                            <p:fltVal val="1"/>
                                          </p:val>
                                        </p:tav>
                                      </p:tavLst>
                                    </p:anim>
                                    <p:animScale>
                                      <p:cBhvr>
                                        <p:cTn id="225" dur="26">
                                          <p:stCondLst>
                                            <p:cond delay="650"/>
                                          </p:stCondLst>
                                        </p:cTn>
                                        <p:tgtEl>
                                          <p:spTgt spid="63"/>
                                        </p:tgtEl>
                                      </p:cBhvr>
                                      <p:to x="100000" y="60000"/>
                                    </p:animScale>
                                    <p:animScale>
                                      <p:cBhvr>
                                        <p:cTn id="226" dur="166" decel="50000">
                                          <p:stCondLst>
                                            <p:cond delay="676"/>
                                          </p:stCondLst>
                                        </p:cTn>
                                        <p:tgtEl>
                                          <p:spTgt spid="63"/>
                                        </p:tgtEl>
                                      </p:cBhvr>
                                      <p:to x="100000" y="100000"/>
                                    </p:animScale>
                                    <p:animScale>
                                      <p:cBhvr>
                                        <p:cTn id="227" dur="26">
                                          <p:stCondLst>
                                            <p:cond delay="1312"/>
                                          </p:stCondLst>
                                        </p:cTn>
                                        <p:tgtEl>
                                          <p:spTgt spid="63"/>
                                        </p:tgtEl>
                                      </p:cBhvr>
                                      <p:to x="100000" y="80000"/>
                                    </p:animScale>
                                    <p:animScale>
                                      <p:cBhvr>
                                        <p:cTn id="228" dur="166" decel="50000">
                                          <p:stCondLst>
                                            <p:cond delay="1338"/>
                                          </p:stCondLst>
                                        </p:cTn>
                                        <p:tgtEl>
                                          <p:spTgt spid="63"/>
                                        </p:tgtEl>
                                      </p:cBhvr>
                                      <p:to x="100000" y="100000"/>
                                    </p:animScale>
                                    <p:animScale>
                                      <p:cBhvr>
                                        <p:cTn id="229" dur="26">
                                          <p:stCondLst>
                                            <p:cond delay="1642"/>
                                          </p:stCondLst>
                                        </p:cTn>
                                        <p:tgtEl>
                                          <p:spTgt spid="63"/>
                                        </p:tgtEl>
                                      </p:cBhvr>
                                      <p:to x="100000" y="90000"/>
                                    </p:animScale>
                                    <p:animScale>
                                      <p:cBhvr>
                                        <p:cTn id="230" dur="166" decel="50000">
                                          <p:stCondLst>
                                            <p:cond delay="1668"/>
                                          </p:stCondLst>
                                        </p:cTn>
                                        <p:tgtEl>
                                          <p:spTgt spid="63"/>
                                        </p:tgtEl>
                                      </p:cBhvr>
                                      <p:to x="100000" y="100000"/>
                                    </p:animScale>
                                    <p:animScale>
                                      <p:cBhvr>
                                        <p:cTn id="231" dur="26">
                                          <p:stCondLst>
                                            <p:cond delay="1808"/>
                                          </p:stCondLst>
                                        </p:cTn>
                                        <p:tgtEl>
                                          <p:spTgt spid="63"/>
                                        </p:tgtEl>
                                      </p:cBhvr>
                                      <p:to x="100000" y="95000"/>
                                    </p:animScale>
                                    <p:animScale>
                                      <p:cBhvr>
                                        <p:cTn id="232" dur="166" decel="50000">
                                          <p:stCondLst>
                                            <p:cond delay="1834"/>
                                          </p:stCondLst>
                                        </p:cTn>
                                        <p:tgtEl>
                                          <p:spTgt spid="63"/>
                                        </p:tgtEl>
                                      </p:cBhvr>
                                      <p:to x="100000" y="100000"/>
                                    </p:animScale>
                                  </p:childTnLst>
                                </p:cTn>
                              </p:par>
                            </p:childTnLst>
                          </p:cTn>
                        </p:par>
                      </p:childTnLst>
                    </p:cTn>
                  </p:par>
                  <p:par>
                    <p:cTn id="233" fill="hold">
                      <p:stCondLst>
                        <p:cond delay="indefinite"/>
                      </p:stCondLst>
                      <p:childTnLst>
                        <p:par>
                          <p:cTn id="234" fill="hold">
                            <p:stCondLst>
                              <p:cond delay="0"/>
                            </p:stCondLst>
                            <p:childTnLst>
                              <p:par>
                                <p:cTn id="235" presetID="26" presetClass="entr" presetSubtype="0" fill="hold" grpId="0" nodeType="clickEffect">
                                  <p:stCondLst>
                                    <p:cond delay="0"/>
                                  </p:stCondLst>
                                  <p:childTnLst>
                                    <p:set>
                                      <p:cBhvr>
                                        <p:cTn id="236" dur="1" fill="hold">
                                          <p:stCondLst>
                                            <p:cond delay="0"/>
                                          </p:stCondLst>
                                        </p:cTn>
                                        <p:tgtEl>
                                          <p:spTgt spid="38"/>
                                        </p:tgtEl>
                                        <p:attrNameLst>
                                          <p:attrName>style.visibility</p:attrName>
                                        </p:attrNameLst>
                                      </p:cBhvr>
                                      <p:to>
                                        <p:strVal val="visible"/>
                                      </p:to>
                                    </p:set>
                                    <p:animEffect transition="in" filter="wipe(down)">
                                      <p:cBhvr>
                                        <p:cTn id="237" dur="580">
                                          <p:stCondLst>
                                            <p:cond delay="0"/>
                                          </p:stCondLst>
                                        </p:cTn>
                                        <p:tgtEl>
                                          <p:spTgt spid="38"/>
                                        </p:tgtEl>
                                      </p:cBhvr>
                                    </p:animEffect>
                                    <p:anim calcmode="lin" valueType="num">
                                      <p:cBhvr>
                                        <p:cTn id="238"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239"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240"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241"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242"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243" dur="26">
                                          <p:stCondLst>
                                            <p:cond delay="650"/>
                                          </p:stCondLst>
                                        </p:cTn>
                                        <p:tgtEl>
                                          <p:spTgt spid="38"/>
                                        </p:tgtEl>
                                      </p:cBhvr>
                                      <p:to x="100000" y="60000"/>
                                    </p:animScale>
                                    <p:animScale>
                                      <p:cBhvr>
                                        <p:cTn id="244" dur="166" decel="50000">
                                          <p:stCondLst>
                                            <p:cond delay="676"/>
                                          </p:stCondLst>
                                        </p:cTn>
                                        <p:tgtEl>
                                          <p:spTgt spid="38"/>
                                        </p:tgtEl>
                                      </p:cBhvr>
                                      <p:to x="100000" y="100000"/>
                                    </p:animScale>
                                    <p:animScale>
                                      <p:cBhvr>
                                        <p:cTn id="245" dur="26">
                                          <p:stCondLst>
                                            <p:cond delay="1312"/>
                                          </p:stCondLst>
                                        </p:cTn>
                                        <p:tgtEl>
                                          <p:spTgt spid="38"/>
                                        </p:tgtEl>
                                      </p:cBhvr>
                                      <p:to x="100000" y="80000"/>
                                    </p:animScale>
                                    <p:animScale>
                                      <p:cBhvr>
                                        <p:cTn id="246" dur="166" decel="50000">
                                          <p:stCondLst>
                                            <p:cond delay="1338"/>
                                          </p:stCondLst>
                                        </p:cTn>
                                        <p:tgtEl>
                                          <p:spTgt spid="38"/>
                                        </p:tgtEl>
                                      </p:cBhvr>
                                      <p:to x="100000" y="100000"/>
                                    </p:animScale>
                                    <p:animScale>
                                      <p:cBhvr>
                                        <p:cTn id="247" dur="26">
                                          <p:stCondLst>
                                            <p:cond delay="1642"/>
                                          </p:stCondLst>
                                        </p:cTn>
                                        <p:tgtEl>
                                          <p:spTgt spid="38"/>
                                        </p:tgtEl>
                                      </p:cBhvr>
                                      <p:to x="100000" y="90000"/>
                                    </p:animScale>
                                    <p:animScale>
                                      <p:cBhvr>
                                        <p:cTn id="248" dur="166" decel="50000">
                                          <p:stCondLst>
                                            <p:cond delay="1668"/>
                                          </p:stCondLst>
                                        </p:cTn>
                                        <p:tgtEl>
                                          <p:spTgt spid="38"/>
                                        </p:tgtEl>
                                      </p:cBhvr>
                                      <p:to x="100000" y="100000"/>
                                    </p:animScale>
                                    <p:animScale>
                                      <p:cBhvr>
                                        <p:cTn id="249" dur="26">
                                          <p:stCondLst>
                                            <p:cond delay="1808"/>
                                          </p:stCondLst>
                                        </p:cTn>
                                        <p:tgtEl>
                                          <p:spTgt spid="38"/>
                                        </p:tgtEl>
                                      </p:cBhvr>
                                      <p:to x="100000" y="95000"/>
                                    </p:animScale>
                                    <p:animScale>
                                      <p:cBhvr>
                                        <p:cTn id="250" dur="166" decel="50000">
                                          <p:stCondLst>
                                            <p:cond delay="1834"/>
                                          </p:stCondLst>
                                        </p:cTn>
                                        <p:tgtEl>
                                          <p:spTgt spid="38"/>
                                        </p:tgtEl>
                                      </p:cBhvr>
                                      <p:to x="100000" y="100000"/>
                                    </p:animScale>
                                  </p:childTnLst>
                                </p:cTn>
                              </p:par>
                              <p:par>
                                <p:cTn id="251" presetID="26" presetClass="entr" presetSubtype="0" fill="hold" grpId="0" nodeType="withEffect">
                                  <p:stCondLst>
                                    <p:cond delay="0"/>
                                  </p:stCondLst>
                                  <p:childTnLst>
                                    <p:set>
                                      <p:cBhvr>
                                        <p:cTn id="252" dur="1" fill="hold">
                                          <p:stCondLst>
                                            <p:cond delay="0"/>
                                          </p:stCondLst>
                                        </p:cTn>
                                        <p:tgtEl>
                                          <p:spTgt spid="17"/>
                                        </p:tgtEl>
                                        <p:attrNameLst>
                                          <p:attrName>style.visibility</p:attrName>
                                        </p:attrNameLst>
                                      </p:cBhvr>
                                      <p:to>
                                        <p:strVal val="visible"/>
                                      </p:to>
                                    </p:set>
                                    <p:animEffect transition="in" filter="wipe(down)">
                                      <p:cBhvr>
                                        <p:cTn id="253" dur="580">
                                          <p:stCondLst>
                                            <p:cond delay="0"/>
                                          </p:stCondLst>
                                        </p:cTn>
                                        <p:tgtEl>
                                          <p:spTgt spid="17"/>
                                        </p:tgtEl>
                                      </p:cBhvr>
                                    </p:animEffect>
                                    <p:anim calcmode="lin" valueType="num">
                                      <p:cBhvr>
                                        <p:cTn id="25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5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5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5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5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59" dur="26">
                                          <p:stCondLst>
                                            <p:cond delay="650"/>
                                          </p:stCondLst>
                                        </p:cTn>
                                        <p:tgtEl>
                                          <p:spTgt spid="17"/>
                                        </p:tgtEl>
                                      </p:cBhvr>
                                      <p:to x="100000" y="60000"/>
                                    </p:animScale>
                                    <p:animScale>
                                      <p:cBhvr>
                                        <p:cTn id="260" dur="166" decel="50000">
                                          <p:stCondLst>
                                            <p:cond delay="676"/>
                                          </p:stCondLst>
                                        </p:cTn>
                                        <p:tgtEl>
                                          <p:spTgt spid="17"/>
                                        </p:tgtEl>
                                      </p:cBhvr>
                                      <p:to x="100000" y="100000"/>
                                    </p:animScale>
                                    <p:animScale>
                                      <p:cBhvr>
                                        <p:cTn id="261" dur="26">
                                          <p:stCondLst>
                                            <p:cond delay="1312"/>
                                          </p:stCondLst>
                                        </p:cTn>
                                        <p:tgtEl>
                                          <p:spTgt spid="17"/>
                                        </p:tgtEl>
                                      </p:cBhvr>
                                      <p:to x="100000" y="80000"/>
                                    </p:animScale>
                                    <p:animScale>
                                      <p:cBhvr>
                                        <p:cTn id="262" dur="166" decel="50000">
                                          <p:stCondLst>
                                            <p:cond delay="1338"/>
                                          </p:stCondLst>
                                        </p:cTn>
                                        <p:tgtEl>
                                          <p:spTgt spid="17"/>
                                        </p:tgtEl>
                                      </p:cBhvr>
                                      <p:to x="100000" y="100000"/>
                                    </p:animScale>
                                    <p:animScale>
                                      <p:cBhvr>
                                        <p:cTn id="263" dur="26">
                                          <p:stCondLst>
                                            <p:cond delay="1642"/>
                                          </p:stCondLst>
                                        </p:cTn>
                                        <p:tgtEl>
                                          <p:spTgt spid="17"/>
                                        </p:tgtEl>
                                      </p:cBhvr>
                                      <p:to x="100000" y="90000"/>
                                    </p:animScale>
                                    <p:animScale>
                                      <p:cBhvr>
                                        <p:cTn id="264" dur="166" decel="50000">
                                          <p:stCondLst>
                                            <p:cond delay="1668"/>
                                          </p:stCondLst>
                                        </p:cTn>
                                        <p:tgtEl>
                                          <p:spTgt spid="17"/>
                                        </p:tgtEl>
                                      </p:cBhvr>
                                      <p:to x="100000" y="100000"/>
                                    </p:animScale>
                                    <p:animScale>
                                      <p:cBhvr>
                                        <p:cTn id="265" dur="26">
                                          <p:stCondLst>
                                            <p:cond delay="1808"/>
                                          </p:stCondLst>
                                        </p:cTn>
                                        <p:tgtEl>
                                          <p:spTgt spid="17"/>
                                        </p:tgtEl>
                                      </p:cBhvr>
                                      <p:to x="100000" y="95000"/>
                                    </p:animScale>
                                    <p:animScale>
                                      <p:cBhvr>
                                        <p:cTn id="266" dur="166" decel="50000">
                                          <p:stCondLst>
                                            <p:cond delay="1834"/>
                                          </p:stCondLst>
                                        </p:cTn>
                                        <p:tgtEl>
                                          <p:spTgt spid="17"/>
                                        </p:tgtEl>
                                      </p:cBhvr>
                                      <p:to x="100000" y="100000"/>
                                    </p:animScale>
                                  </p:childTnLst>
                                </p:cTn>
                              </p:par>
                              <p:par>
                                <p:cTn id="267" presetID="26" presetClass="entr" presetSubtype="0" fill="hold" nodeType="withEffect">
                                  <p:stCondLst>
                                    <p:cond delay="0"/>
                                  </p:stCondLst>
                                  <p:childTnLst>
                                    <p:set>
                                      <p:cBhvr>
                                        <p:cTn id="268" dur="1" fill="hold">
                                          <p:stCondLst>
                                            <p:cond delay="0"/>
                                          </p:stCondLst>
                                        </p:cTn>
                                        <p:tgtEl>
                                          <p:spTgt spid="4"/>
                                        </p:tgtEl>
                                        <p:attrNameLst>
                                          <p:attrName>style.visibility</p:attrName>
                                        </p:attrNameLst>
                                      </p:cBhvr>
                                      <p:to>
                                        <p:strVal val="visible"/>
                                      </p:to>
                                    </p:set>
                                    <p:animEffect transition="in" filter="wipe(down)">
                                      <p:cBhvr>
                                        <p:cTn id="269" dur="580">
                                          <p:stCondLst>
                                            <p:cond delay="0"/>
                                          </p:stCondLst>
                                        </p:cTn>
                                        <p:tgtEl>
                                          <p:spTgt spid="4"/>
                                        </p:tgtEl>
                                      </p:cBhvr>
                                    </p:animEffect>
                                    <p:anim calcmode="lin" valueType="num">
                                      <p:cBhvr>
                                        <p:cTn id="27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7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7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75" dur="26">
                                          <p:stCondLst>
                                            <p:cond delay="650"/>
                                          </p:stCondLst>
                                        </p:cTn>
                                        <p:tgtEl>
                                          <p:spTgt spid="4"/>
                                        </p:tgtEl>
                                      </p:cBhvr>
                                      <p:to x="100000" y="60000"/>
                                    </p:animScale>
                                    <p:animScale>
                                      <p:cBhvr>
                                        <p:cTn id="276" dur="166" decel="50000">
                                          <p:stCondLst>
                                            <p:cond delay="676"/>
                                          </p:stCondLst>
                                        </p:cTn>
                                        <p:tgtEl>
                                          <p:spTgt spid="4"/>
                                        </p:tgtEl>
                                      </p:cBhvr>
                                      <p:to x="100000" y="100000"/>
                                    </p:animScale>
                                    <p:animScale>
                                      <p:cBhvr>
                                        <p:cTn id="277" dur="26">
                                          <p:stCondLst>
                                            <p:cond delay="1312"/>
                                          </p:stCondLst>
                                        </p:cTn>
                                        <p:tgtEl>
                                          <p:spTgt spid="4"/>
                                        </p:tgtEl>
                                      </p:cBhvr>
                                      <p:to x="100000" y="80000"/>
                                    </p:animScale>
                                    <p:animScale>
                                      <p:cBhvr>
                                        <p:cTn id="278" dur="166" decel="50000">
                                          <p:stCondLst>
                                            <p:cond delay="1338"/>
                                          </p:stCondLst>
                                        </p:cTn>
                                        <p:tgtEl>
                                          <p:spTgt spid="4"/>
                                        </p:tgtEl>
                                      </p:cBhvr>
                                      <p:to x="100000" y="100000"/>
                                    </p:animScale>
                                    <p:animScale>
                                      <p:cBhvr>
                                        <p:cTn id="279" dur="26">
                                          <p:stCondLst>
                                            <p:cond delay="1642"/>
                                          </p:stCondLst>
                                        </p:cTn>
                                        <p:tgtEl>
                                          <p:spTgt spid="4"/>
                                        </p:tgtEl>
                                      </p:cBhvr>
                                      <p:to x="100000" y="90000"/>
                                    </p:animScale>
                                    <p:animScale>
                                      <p:cBhvr>
                                        <p:cTn id="280" dur="166" decel="50000">
                                          <p:stCondLst>
                                            <p:cond delay="1668"/>
                                          </p:stCondLst>
                                        </p:cTn>
                                        <p:tgtEl>
                                          <p:spTgt spid="4"/>
                                        </p:tgtEl>
                                      </p:cBhvr>
                                      <p:to x="100000" y="100000"/>
                                    </p:animScale>
                                    <p:animScale>
                                      <p:cBhvr>
                                        <p:cTn id="281" dur="26">
                                          <p:stCondLst>
                                            <p:cond delay="1808"/>
                                          </p:stCondLst>
                                        </p:cTn>
                                        <p:tgtEl>
                                          <p:spTgt spid="4"/>
                                        </p:tgtEl>
                                      </p:cBhvr>
                                      <p:to x="100000" y="95000"/>
                                    </p:animScale>
                                    <p:animScale>
                                      <p:cBhvr>
                                        <p:cTn id="282" dur="166" decel="50000">
                                          <p:stCondLst>
                                            <p:cond delay="1834"/>
                                          </p:stCondLst>
                                        </p:cTn>
                                        <p:tgtEl>
                                          <p:spTgt spid="4"/>
                                        </p:tgtEl>
                                      </p:cBhvr>
                                      <p:to x="100000" y="100000"/>
                                    </p:animScale>
                                  </p:childTnLst>
                                </p:cTn>
                              </p:par>
                              <p:par>
                                <p:cTn id="283" presetID="26" presetClass="entr" presetSubtype="0" fill="hold" nodeType="withEffect">
                                  <p:stCondLst>
                                    <p:cond delay="0"/>
                                  </p:stCondLst>
                                  <p:childTnLst>
                                    <p:set>
                                      <p:cBhvr>
                                        <p:cTn id="284" dur="1" fill="hold">
                                          <p:stCondLst>
                                            <p:cond delay="0"/>
                                          </p:stCondLst>
                                        </p:cTn>
                                        <p:tgtEl>
                                          <p:spTgt spid="66"/>
                                        </p:tgtEl>
                                        <p:attrNameLst>
                                          <p:attrName>style.visibility</p:attrName>
                                        </p:attrNameLst>
                                      </p:cBhvr>
                                      <p:to>
                                        <p:strVal val="visible"/>
                                      </p:to>
                                    </p:set>
                                    <p:animEffect transition="in" filter="wipe(down)">
                                      <p:cBhvr>
                                        <p:cTn id="285" dur="580">
                                          <p:stCondLst>
                                            <p:cond delay="0"/>
                                          </p:stCondLst>
                                        </p:cTn>
                                        <p:tgtEl>
                                          <p:spTgt spid="66"/>
                                        </p:tgtEl>
                                      </p:cBhvr>
                                    </p:animEffect>
                                    <p:anim calcmode="lin" valueType="num">
                                      <p:cBhvr>
                                        <p:cTn id="286" dur="1822" tmFilter="0,0; 0.14,0.36; 0.43,0.73; 0.71,0.91; 1.0,1.0">
                                          <p:stCondLst>
                                            <p:cond delay="0"/>
                                          </p:stCondLst>
                                        </p:cTn>
                                        <p:tgtEl>
                                          <p:spTgt spid="66"/>
                                        </p:tgtEl>
                                        <p:attrNameLst>
                                          <p:attrName>ppt_x</p:attrName>
                                        </p:attrNameLst>
                                      </p:cBhvr>
                                      <p:tavLst>
                                        <p:tav tm="0">
                                          <p:val>
                                            <p:strVal val="#ppt_x-0.25"/>
                                          </p:val>
                                        </p:tav>
                                        <p:tav tm="100000">
                                          <p:val>
                                            <p:strVal val="#ppt_x"/>
                                          </p:val>
                                        </p:tav>
                                      </p:tavLst>
                                    </p:anim>
                                    <p:anim calcmode="lin" valueType="num">
                                      <p:cBhvr>
                                        <p:cTn id="287" dur="664" tmFilter="0.0,0.0; 0.25,0.07; 0.50,0.2; 0.75,0.467; 1.0,1.0">
                                          <p:stCondLst>
                                            <p:cond delay="0"/>
                                          </p:stCondLst>
                                        </p:cTn>
                                        <p:tgtEl>
                                          <p:spTgt spid="66"/>
                                        </p:tgtEl>
                                        <p:attrNameLst>
                                          <p:attrName>ppt_y</p:attrName>
                                        </p:attrNameLst>
                                      </p:cBhvr>
                                      <p:tavLst>
                                        <p:tav tm="0" fmla="#ppt_y-sin(pi*$)/3">
                                          <p:val>
                                            <p:fltVal val="0.5"/>
                                          </p:val>
                                        </p:tav>
                                        <p:tav tm="100000">
                                          <p:val>
                                            <p:fltVal val="1"/>
                                          </p:val>
                                        </p:tav>
                                      </p:tavLst>
                                    </p:anim>
                                    <p:anim calcmode="lin" valueType="num">
                                      <p:cBhvr>
                                        <p:cTn id="288" dur="664" tmFilter="0, 0; 0.125,0.2665; 0.25,0.4; 0.375,0.465; 0.5,0.5;  0.625,0.535; 0.75,0.6; 0.875,0.7335; 1,1">
                                          <p:stCondLst>
                                            <p:cond delay="664"/>
                                          </p:stCondLst>
                                        </p:cTn>
                                        <p:tgtEl>
                                          <p:spTgt spid="66"/>
                                        </p:tgtEl>
                                        <p:attrNameLst>
                                          <p:attrName>ppt_y</p:attrName>
                                        </p:attrNameLst>
                                      </p:cBhvr>
                                      <p:tavLst>
                                        <p:tav tm="0" fmla="#ppt_y-sin(pi*$)/9">
                                          <p:val>
                                            <p:fltVal val="0"/>
                                          </p:val>
                                        </p:tav>
                                        <p:tav tm="100000">
                                          <p:val>
                                            <p:fltVal val="1"/>
                                          </p:val>
                                        </p:tav>
                                      </p:tavLst>
                                    </p:anim>
                                    <p:anim calcmode="lin" valueType="num">
                                      <p:cBhvr>
                                        <p:cTn id="289" dur="332" tmFilter="0, 0; 0.125,0.2665; 0.25,0.4; 0.375,0.465; 0.5,0.5;  0.625,0.535; 0.75,0.6; 0.875,0.7335; 1,1">
                                          <p:stCondLst>
                                            <p:cond delay="1324"/>
                                          </p:stCondLst>
                                        </p:cTn>
                                        <p:tgtEl>
                                          <p:spTgt spid="66"/>
                                        </p:tgtEl>
                                        <p:attrNameLst>
                                          <p:attrName>ppt_y</p:attrName>
                                        </p:attrNameLst>
                                      </p:cBhvr>
                                      <p:tavLst>
                                        <p:tav tm="0" fmla="#ppt_y-sin(pi*$)/27">
                                          <p:val>
                                            <p:fltVal val="0"/>
                                          </p:val>
                                        </p:tav>
                                        <p:tav tm="100000">
                                          <p:val>
                                            <p:fltVal val="1"/>
                                          </p:val>
                                        </p:tav>
                                      </p:tavLst>
                                    </p:anim>
                                    <p:anim calcmode="lin" valueType="num">
                                      <p:cBhvr>
                                        <p:cTn id="290" dur="164" tmFilter="0, 0; 0.125,0.2665; 0.25,0.4; 0.375,0.465; 0.5,0.5;  0.625,0.535; 0.75,0.6; 0.875,0.7335; 1,1">
                                          <p:stCondLst>
                                            <p:cond delay="1656"/>
                                          </p:stCondLst>
                                        </p:cTn>
                                        <p:tgtEl>
                                          <p:spTgt spid="66"/>
                                        </p:tgtEl>
                                        <p:attrNameLst>
                                          <p:attrName>ppt_y</p:attrName>
                                        </p:attrNameLst>
                                      </p:cBhvr>
                                      <p:tavLst>
                                        <p:tav tm="0" fmla="#ppt_y-sin(pi*$)/81">
                                          <p:val>
                                            <p:fltVal val="0"/>
                                          </p:val>
                                        </p:tav>
                                        <p:tav tm="100000">
                                          <p:val>
                                            <p:fltVal val="1"/>
                                          </p:val>
                                        </p:tav>
                                      </p:tavLst>
                                    </p:anim>
                                    <p:animScale>
                                      <p:cBhvr>
                                        <p:cTn id="291" dur="26">
                                          <p:stCondLst>
                                            <p:cond delay="650"/>
                                          </p:stCondLst>
                                        </p:cTn>
                                        <p:tgtEl>
                                          <p:spTgt spid="66"/>
                                        </p:tgtEl>
                                      </p:cBhvr>
                                      <p:to x="100000" y="60000"/>
                                    </p:animScale>
                                    <p:animScale>
                                      <p:cBhvr>
                                        <p:cTn id="292" dur="166" decel="50000">
                                          <p:stCondLst>
                                            <p:cond delay="676"/>
                                          </p:stCondLst>
                                        </p:cTn>
                                        <p:tgtEl>
                                          <p:spTgt spid="66"/>
                                        </p:tgtEl>
                                      </p:cBhvr>
                                      <p:to x="100000" y="100000"/>
                                    </p:animScale>
                                    <p:animScale>
                                      <p:cBhvr>
                                        <p:cTn id="293" dur="26">
                                          <p:stCondLst>
                                            <p:cond delay="1312"/>
                                          </p:stCondLst>
                                        </p:cTn>
                                        <p:tgtEl>
                                          <p:spTgt spid="66"/>
                                        </p:tgtEl>
                                      </p:cBhvr>
                                      <p:to x="100000" y="80000"/>
                                    </p:animScale>
                                    <p:animScale>
                                      <p:cBhvr>
                                        <p:cTn id="294" dur="166" decel="50000">
                                          <p:stCondLst>
                                            <p:cond delay="1338"/>
                                          </p:stCondLst>
                                        </p:cTn>
                                        <p:tgtEl>
                                          <p:spTgt spid="66"/>
                                        </p:tgtEl>
                                      </p:cBhvr>
                                      <p:to x="100000" y="100000"/>
                                    </p:animScale>
                                    <p:animScale>
                                      <p:cBhvr>
                                        <p:cTn id="295" dur="26">
                                          <p:stCondLst>
                                            <p:cond delay="1642"/>
                                          </p:stCondLst>
                                        </p:cTn>
                                        <p:tgtEl>
                                          <p:spTgt spid="66"/>
                                        </p:tgtEl>
                                      </p:cBhvr>
                                      <p:to x="100000" y="90000"/>
                                    </p:animScale>
                                    <p:animScale>
                                      <p:cBhvr>
                                        <p:cTn id="296" dur="166" decel="50000">
                                          <p:stCondLst>
                                            <p:cond delay="1668"/>
                                          </p:stCondLst>
                                        </p:cTn>
                                        <p:tgtEl>
                                          <p:spTgt spid="66"/>
                                        </p:tgtEl>
                                      </p:cBhvr>
                                      <p:to x="100000" y="100000"/>
                                    </p:animScale>
                                    <p:animScale>
                                      <p:cBhvr>
                                        <p:cTn id="297" dur="26">
                                          <p:stCondLst>
                                            <p:cond delay="1808"/>
                                          </p:stCondLst>
                                        </p:cTn>
                                        <p:tgtEl>
                                          <p:spTgt spid="66"/>
                                        </p:tgtEl>
                                      </p:cBhvr>
                                      <p:to x="100000" y="95000"/>
                                    </p:animScale>
                                    <p:animScale>
                                      <p:cBhvr>
                                        <p:cTn id="298" dur="166" decel="50000">
                                          <p:stCondLst>
                                            <p:cond delay="1834"/>
                                          </p:stCondLst>
                                        </p:cTn>
                                        <p:tgtEl>
                                          <p:spTgt spid="6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4" grpId="0" animBg="1"/>
      <p:bldP spid="38" grpId="0" animBg="1"/>
      <p:bldP spid="56" grpId="0"/>
      <p:bldP spid="14" grpId="0"/>
      <p:bldP spid="16" grpId="0"/>
      <p:bldP spid="17" grpId="0"/>
      <p:bldP spid="11" grpId="0" animBg="1"/>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5" name="Google Shape;572;p34">
            <a:extLst>
              <a:ext uri="{FF2B5EF4-FFF2-40B4-BE49-F238E27FC236}">
                <a16:creationId xmlns:a16="http://schemas.microsoft.com/office/drawing/2014/main" id="{134DA30D-FB59-612E-B8DF-5891CF75B154}"/>
              </a:ext>
            </a:extLst>
          </p:cNvPr>
          <p:cNvSpPr txBox="1">
            <a:spLocks/>
          </p:cNvSpPr>
          <p:nvPr/>
        </p:nvSpPr>
        <p:spPr>
          <a:xfrm>
            <a:off x="528299" y="29159"/>
            <a:ext cx="11130455" cy="1140336"/>
          </a:xfrm>
          <a:prstGeom prst="rect">
            <a:avLst/>
          </a:prstGeom>
          <a:noFill/>
          <a:ln w="19050" cap="flat" cmpd="sng" algn="ctr">
            <a:noFill/>
            <a:prstDash val="sysDot"/>
            <a:miter lim="800000"/>
          </a:ln>
        </p:spPr>
        <p:style>
          <a:lnRef idx="2">
            <a:schemeClr val="dk1"/>
          </a:lnRef>
          <a:fillRef idx="1">
            <a:schemeClr val="lt1"/>
          </a:fillRef>
          <a:effectRef idx="0">
            <a:schemeClr val="dk1"/>
          </a:effectRef>
          <a:fontRef idx="minor">
            <a:schemeClr val="dk1"/>
          </a:fontRef>
        </p:style>
        <p:txBody>
          <a:bodyPr spcFirstLastPara="1" vert="horz" wrap="square" lIns="91425" tIns="0" rIns="91425" bIns="0" rtlCol="0" anchor="b" anchorCtr="0">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ea typeface="Segoe UI Black" panose="020B0A02040204020203" pitchFamily="34" charset="0"/>
                <a:cs typeface="+mn-cs"/>
              </a:rPr>
              <a:t>Nội</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ea typeface="Segoe UI Black" panose="020B0A02040204020203" pitchFamily="34" charset="0"/>
                <a:cs typeface="+mn-cs"/>
              </a:rPr>
              <a:t> dung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ea typeface="Segoe UI Black" panose="020B0A02040204020203" pitchFamily="34" charset="0"/>
                <a:cs typeface="+mn-cs"/>
              </a:rPr>
              <a:t>thảo</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ea typeface="Segoe UI Black" panose="020B0A02040204020203" pitchFamily="34" charset="0"/>
                <a:cs typeface="+mn-cs"/>
              </a:rPr>
              <a:t>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ea typeface="Segoe UI Black" panose="020B0A02040204020203" pitchFamily="34" charset="0"/>
                <a:cs typeface="+mn-cs"/>
              </a:rPr>
              <a:t>luận</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ea typeface="Segoe UI Black" panose="020B0A02040204020203" pitchFamily="34" charset="0"/>
                <a:cs typeface="+mn-cs"/>
              </a:rPr>
              <a:t>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ea typeface="Segoe UI Black" panose="020B0A02040204020203" pitchFamily="34" charset="0"/>
                <a:cs typeface="+mn-cs"/>
              </a:rPr>
              <a:t>nhóm</a:t>
            </a:r>
            <a:endParaRPr kumimoji="0" lang="vi-VN" sz="8000" b="1" i="0" u="none" strike="noStrike" kern="1200" cap="none" spc="0" normalizeH="0" baseline="0" noProof="0" dirty="0">
              <a:ln w="22225">
                <a:solidFill>
                  <a:sysClr val="windowText" lastClr="000000"/>
                </a:solidFill>
                <a:prstDash val="solid"/>
              </a:ln>
              <a:solidFill>
                <a:srgbClr val="FFFF00"/>
              </a:solidFill>
              <a:effectLst/>
              <a:uLnTx/>
              <a:uFillTx/>
              <a:ea typeface="Segoe UI Black" panose="020B0A02040204020203" pitchFamily="34" charset="0"/>
              <a:cs typeface="+mn-cs"/>
            </a:endParaRPr>
          </a:p>
        </p:txBody>
      </p:sp>
      <p:sp>
        <p:nvSpPr>
          <p:cNvPr id="2" name="Hình chữ nhật: Góc Tròn 1">
            <a:extLst>
              <a:ext uri="{FF2B5EF4-FFF2-40B4-BE49-F238E27FC236}">
                <a16:creationId xmlns:a16="http://schemas.microsoft.com/office/drawing/2014/main" id="{8971E38A-71C4-4438-F626-2ED9B735A493}"/>
              </a:ext>
            </a:extLst>
          </p:cNvPr>
          <p:cNvSpPr/>
          <p:nvPr/>
        </p:nvSpPr>
        <p:spPr>
          <a:xfrm>
            <a:off x="927692" y="1503056"/>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8373" y="103907"/>
                  <a:pt x="88889" y="-9868"/>
                  <a:pt x="190060" y="0"/>
                </a:cubicBezTo>
                <a:cubicBezTo>
                  <a:pt x="2072039" y="157920"/>
                  <a:pt x="2853350" y="18023"/>
                  <a:pt x="4975774" y="0"/>
                </a:cubicBezTo>
                <a:cubicBezTo>
                  <a:pt x="5079040" y="-917"/>
                  <a:pt x="5149982" y="98856"/>
                  <a:pt x="5165834" y="190060"/>
                </a:cubicBezTo>
                <a:cubicBezTo>
                  <a:pt x="5150634" y="385553"/>
                  <a:pt x="5194025" y="866943"/>
                  <a:pt x="5165834" y="950276"/>
                </a:cubicBezTo>
                <a:cubicBezTo>
                  <a:pt x="5170812" y="1041575"/>
                  <a:pt x="5079459" y="1142697"/>
                  <a:pt x="4975774" y="1140336"/>
                </a:cubicBezTo>
                <a:cubicBezTo>
                  <a:pt x="3976553" y="1115370"/>
                  <a:pt x="2399387" y="1149609"/>
                  <a:pt x="190060" y="1140336"/>
                </a:cubicBezTo>
                <a:cubicBezTo>
                  <a:pt x="79036" y="1146571"/>
                  <a:pt x="-9786" y="1049864"/>
                  <a:pt x="0" y="950276"/>
                </a:cubicBezTo>
                <a:cubicBezTo>
                  <a:pt x="-58399" y="770576"/>
                  <a:pt x="-13404" y="485611"/>
                  <a:pt x="0" y="190060"/>
                </a:cubicBezTo>
                <a:close/>
              </a:path>
              <a:path w="5165834" h="1140336" stroke="0" extrusionOk="0">
                <a:moveTo>
                  <a:pt x="0" y="190060"/>
                </a:moveTo>
                <a:cubicBezTo>
                  <a:pt x="-3656" y="88774"/>
                  <a:pt x="97351" y="-386"/>
                  <a:pt x="190060" y="0"/>
                </a:cubicBezTo>
                <a:cubicBezTo>
                  <a:pt x="1783090" y="116959"/>
                  <a:pt x="3437752" y="-89117"/>
                  <a:pt x="4975774" y="0"/>
                </a:cubicBezTo>
                <a:cubicBezTo>
                  <a:pt x="5081934" y="-1863"/>
                  <a:pt x="5169915" y="88619"/>
                  <a:pt x="5165834" y="190060"/>
                </a:cubicBezTo>
                <a:cubicBezTo>
                  <a:pt x="5201077" y="432393"/>
                  <a:pt x="5198950" y="626502"/>
                  <a:pt x="5165834" y="950276"/>
                </a:cubicBezTo>
                <a:cubicBezTo>
                  <a:pt x="5168106" y="1035449"/>
                  <a:pt x="5081355" y="1142097"/>
                  <a:pt x="4975774" y="1140336"/>
                </a:cubicBezTo>
                <a:cubicBezTo>
                  <a:pt x="4208798" y="1034648"/>
                  <a:pt x="948179" y="1069638"/>
                  <a:pt x="190060" y="1140336"/>
                </a:cubicBezTo>
                <a:cubicBezTo>
                  <a:pt x="95803" y="1145102"/>
                  <a:pt x="424" y="1056816"/>
                  <a:pt x="0" y="950276"/>
                </a:cubicBezTo>
                <a:cubicBezTo>
                  <a:pt x="38228" y="846699"/>
                  <a:pt x="4707" y="481871"/>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3742799197">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ea typeface="+mn-ea"/>
                <a:cs typeface="+mn-cs"/>
              </a:rPr>
              <a:t>Cách xử lí tình huống</a:t>
            </a:r>
          </a:p>
        </p:txBody>
      </p:sp>
      <p:sp>
        <p:nvSpPr>
          <p:cNvPr id="3" name="Hình Bầu dục 2">
            <a:extLst>
              <a:ext uri="{FF2B5EF4-FFF2-40B4-BE49-F238E27FC236}">
                <a16:creationId xmlns:a16="http://schemas.microsoft.com/office/drawing/2014/main" id="{60897B4F-4810-40E0-805A-C7530A5624D5}"/>
              </a:ext>
            </a:extLst>
          </p:cNvPr>
          <p:cNvSpPr/>
          <p:nvPr/>
        </p:nvSpPr>
        <p:spPr>
          <a:xfrm>
            <a:off x="528299" y="1246519"/>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ea typeface="+mn-ea"/>
                <a:cs typeface="+mn-cs"/>
              </a:rPr>
              <a:t>1</a:t>
            </a:r>
          </a:p>
        </p:txBody>
      </p:sp>
      <p:sp>
        <p:nvSpPr>
          <p:cNvPr id="8" name="Hình chữ nhật: Góc Tròn 7">
            <a:extLst>
              <a:ext uri="{FF2B5EF4-FFF2-40B4-BE49-F238E27FC236}">
                <a16:creationId xmlns:a16="http://schemas.microsoft.com/office/drawing/2014/main" id="{C0CEF567-012E-5D32-F1AA-782AAF0993C5}"/>
              </a:ext>
            </a:extLst>
          </p:cNvPr>
          <p:cNvSpPr/>
          <p:nvPr/>
        </p:nvSpPr>
        <p:spPr>
          <a:xfrm>
            <a:off x="6679135" y="1437385"/>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1604" y="85012"/>
                  <a:pt x="88556" y="734"/>
                  <a:pt x="190060" y="0"/>
                </a:cubicBezTo>
                <a:cubicBezTo>
                  <a:pt x="724806" y="-20428"/>
                  <a:pt x="3367886" y="-58449"/>
                  <a:pt x="4975774" y="0"/>
                </a:cubicBezTo>
                <a:cubicBezTo>
                  <a:pt x="5090219" y="8031"/>
                  <a:pt x="5146877" y="90460"/>
                  <a:pt x="5165834" y="190060"/>
                </a:cubicBezTo>
                <a:cubicBezTo>
                  <a:pt x="5120217" y="367672"/>
                  <a:pt x="5105079" y="617106"/>
                  <a:pt x="5165834" y="950276"/>
                </a:cubicBezTo>
                <a:cubicBezTo>
                  <a:pt x="5163378" y="1068901"/>
                  <a:pt x="5080613" y="1141844"/>
                  <a:pt x="4975774" y="1140336"/>
                </a:cubicBezTo>
                <a:cubicBezTo>
                  <a:pt x="3039737" y="1122760"/>
                  <a:pt x="2104251" y="1271441"/>
                  <a:pt x="190060" y="1140336"/>
                </a:cubicBezTo>
                <a:cubicBezTo>
                  <a:pt x="70251" y="1127759"/>
                  <a:pt x="-1675" y="1071869"/>
                  <a:pt x="0" y="950276"/>
                </a:cubicBezTo>
                <a:cubicBezTo>
                  <a:pt x="65816" y="817940"/>
                  <a:pt x="14147" y="505861"/>
                  <a:pt x="0" y="190060"/>
                </a:cubicBezTo>
                <a:close/>
              </a:path>
              <a:path w="5165834" h="1140336" stroke="0" extrusionOk="0">
                <a:moveTo>
                  <a:pt x="0" y="190060"/>
                </a:moveTo>
                <a:cubicBezTo>
                  <a:pt x="4576" y="72907"/>
                  <a:pt x="94465" y="408"/>
                  <a:pt x="190060" y="0"/>
                </a:cubicBezTo>
                <a:cubicBezTo>
                  <a:pt x="1562630" y="-61894"/>
                  <a:pt x="4229515" y="-120946"/>
                  <a:pt x="4975774" y="0"/>
                </a:cubicBezTo>
                <a:cubicBezTo>
                  <a:pt x="5072248" y="-6746"/>
                  <a:pt x="5173842" y="95496"/>
                  <a:pt x="5165834" y="190060"/>
                </a:cubicBezTo>
                <a:cubicBezTo>
                  <a:pt x="5199223" y="322292"/>
                  <a:pt x="5117447" y="582952"/>
                  <a:pt x="5165834" y="950276"/>
                </a:cubicBezTo>
                <a:cubicBezTo>
                  <a:pt x="5167181" y="1053451"/>
                  <a:pt x="5077335" y="1122028"/>
                  <a:pt x="4975774" y="1140336"/>
                </a:cubicBezTo>
                <a:cubicBezTo>
                  <a:pt x="3910144" y="1122645"/>
                  <a:pt x="1283007" y="1296741"/>
                  <a:pt x="190060" y="1140336"/>
                </a:cubicBezTo>
                <a:cubicBezTo>
                  <a:pt x="89198" y="1140543"/>
                  <a:pt x="-315" y="1045557"/>
                  <a:pt x="0" y="950276"/>
                </a:cubicBezTo>
                <a:cubicBezTo>
                  <a:pt x="-13947" y="796397"/>
                  <a:pt x="23682" y="299492"/>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4082911482">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ea typeface="+mn-ea"/>
                <a:cs typeface="+mn-cs"/>
              </a:rPr>
              <a:t>Xây dựng kịch bản</a:t>
            </a:r>
          </a:p>
        </p:txBody>
      </p:sp>
      <p:sp>
        <p:nvSpPr>
          <p:cNvPr id="9" name="Hình Bầu dục 8">
            <a:extLst>
              <a:ext uri="{FF2B5EF4-FFF2-40B4-BE49-F238E27FC236}">
                <a16:creationId xmlns:a16="http://schemas.microsoft.com/office/drawing/2014/main" id="{CC2CBDA8-3B82-3449-59F0-4A88968ABD4C}"/>
              </a:ext>
            </a:extLst>
          </p:cNvPr>
          <p:cNvSpPr/>
          <p:nvPr/>
        </p:nvSpPr>
        <p:spPr>
          <a:xfrm>
            <a:off x="6279742" y="1180848"/>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ea typeface="+mn-ea"/>
                <a:cs typeface="+mn-cs"/>
              </a:rPr>
              <a:t>2</a:t>
            </a:r>
          </a:p>
        </p:txBody>
      </p:sp>
      <p:sp>
        <p:nvSpPr>
          <p:cNvPr id="10" name="Hình chữ nhật: Góc Tròn 9">
            <a:extLst>
              <a:ext uri="{FF2B5EF4-FFF2-40B4-BE49-F238E27FC236}">
                <a16:creationId xmlns:a16="http://schemas.microsoft.com/office/drawing/2014/main" id="{D6EC766F-BF1E-7FDD-31B5-F34EEAA86B29}"/>
              </a:ext>
            </a:extLst>
          </p:cNvPr>
          <p:cNvSpPr/>
          <p:nvPr/>
        </p:nvSpPr>
        <p:spPr>
          <a:xfrm>
            <a:off x="927692" y="3124643"/>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3419" y="83348"/>
                  <a:pt x="86481" y="-3395"/>
                  <a:pt x="190060" y="0"/>
                </a:cubicBezTo>
                <a:cubicBezTo>
                  <a:pt x="1012707" y="-65955"/>
                  <a:pt x="3891954" y="-32936"/>
                  <a:pt x="4975774" y="0"/>
                </a:cubicBezTo>
                <a:cubicBezTo>
                  <a:pt x="5090133" y="8336"/>
                  <a:pt x="5162916" y="82837"/>
                  <a:pt x="5165834" y="190060"/>
                </a:cubicBezTo>
                <a:cubicBezTo>
                  <a:pt x="5101680" y="556652"/>
                  <a:pt x="5231651" y="689708"/>
                  <a:pt x="5165834" y="950276"/>
                </a:cubicBezTo>
                <a:cubicBezTo>
                  <a:pt x="5150875" y="1042590"/>
                  <a:pt x="5083444" y="1157060"/>
                  <a:pt x="4975774" y="1140336"/>
                </a:cubicBezTo>
                <a:cubicBezTo>
                  <a:pt x="4365038" y="1051253"/>
                  <a:pt x="1046595" y="985477"/>
                  <a:pt x="190060" y="1140336"/>
                </a:cubicBezTo>
                <a:cubicBezTo>
                  <a:pt x="104290" y="1143991"/>
                  <a:pt x="-4885" y="1072495"/>
                  <a:pt x="0" y="950276"/>
                </a:cubicBezTo>
                <a:cubicBezTo>
                  <a:pt x="-5565" y="604117"/>
                  <a:pt x="57128" y="277451"/>
                  <a:pt x="0" y="190060"/>
                </a:cubicBezTo>
                <a:close/>
              </a:path>
              <a:path w="5165834" h="1140336" stroke="0" extrusionOk="0">
                <a:moveTo>
                  <a:pt x="0" y="190060"/>
                </a:moveTo>
                <a:cubicBezTo>
                  <a:pt x="-6616" y="93145"/>
                  <a:pt x="78170" y="1872"/>
                  <a:pt x="190060" y="0"/>
                </a:cubicBezTo>
                <a:cubicBezTo>
                  <a:pt x="2491203" y="-57727"/>
                  <a:pt x="2835748" y="-41622"/>
                  <a:pt x="4975774" y="0"/>
                </a:cubicBezTo>
                <a:cubicBezTo>
                  <a:pt x="5079556" y="-8813"/>
                  <a:pt x="5176677" y="89449"/>
                  <a:pt x="5165834" y="190060"/>
                </a:cubicBezTo>
                <a:cubicBezTo>
                  <a:pt x="5152613" y="285567"/>
                  <a:pt x="5097754" y="773033"/>
                  <a:pt x="5165834" y="950276"/>
                </a:cubicBezTo>
                <a:cubicBezTo>
                  <a:pt x="5168580" y="1053823"/>
                  <a:pt x="5074336" y="1133707"/>
                  <a:pt x="4975774" y="1140336"/>
                </a:cubicBezTo>
                <a:cubicBezTo>
                  <a:pt x="3439031" y="1263835"/>
                  <a:pt x="1832515" y="1104202"/>
                  <a:pt x="190060" y="1140336"/>
                </a:cubicBezTo>
                <a:cubicBezTo>
                  <a:pt x="78690" y="1144251"/>
                  <a:pt x="15574" y="1044378"/>
                  <a:pt x="0" y="950276"/>
                </a:cubicBezTo>
                <a:cubicBezTo>
                  <a:pt x="31147" y="724071"/>
                  <a:pt x="-63364" y="549087"/>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178023017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ea typeface="+mn-ea"/>
                <a:cs typeface="+mn-cs"/>
              </a:rPr>
              <a:t>Phân vai nhân vật</a:t>
            </a:r>
          </a:p>
        </p:txBody>
      </p:sp>
      <p:sp>
        <p:nvSpPr>
          <p:cNvPr id="11" name="Hình Bầu dục 10">
            <a:extLst>
              <a:ext uri="{FF2B5EF4-FFF2-40B4-BE49-F238E27FC236}">
                <a16:creationId xmlns:a16="http://schemas.microsoft.com/office/drawing/2014/main" id="{B90FF0BE-3FEA-81AC-D6B6-83264DD9F200}"/>
              </a:ext>
            </a:extLst>
          </p:cNvPr>
          <p:cNvSpPr/>
          <p:nvPr/>
        </p:nvSpPr>
        <p:spPr>
          <a:xfrm>
            <a:off x="528299" y="2868106"/>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ea typeface="+mn-ea"/>
                <a:cs typeface="+mn-cs"/>
              </a:rPr>
              <a:t>3</a:t>
            </a:r>
          </a:p>
        </p:txBody>
      </p:sp>
      <p:sp>
        <p:nvSpPr>
          <p:cNvPr id="12" name="Hình chữ nhật: Góc Tròn 11">
            <a:extLst>
              <a:ext uri="{FF2B5EF4-FFF2-40B4-BE49-F238E27FC236}">
                <a16:creationId xmlns:a16="http://schemas.microsoft.com/office/drawing/2014/main" id="{C3BF8853-AA19-C5AB-DD9B-BFC1BC3FCE6F}"/>
              </a:ext>
            </a:extLst>
          </p:cNvPr>
          <p:cNvSpPr/>
          <p:nvPr/>
        </p:nvSpPr>
        <p:spPr>
          <a:xfrm>
            <a:off x="6679135" y="3058972"/>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7488" y="90005"/>
                  <a:pt x="83954" y="3393"/>
                  <a:pt x="190060" y="0"/>
                </a:cubicBezTo>
                <a:cubicBezTo>
                  <a:pt x="2569294" y="-149036"/>
                  <a:pt x="4286067" y="-128773"/>
                  <a:pt x="4975774" y="0"/>
                </a:cubicBezTo>
                <a:cubicBezTo>
                  <a:pt x="5086955" y="3694"/>
                  <a:pt x="5160072" y="70786"/>
                  <a:pt x="5165834" y="190060"/>
                </a:cubicBezTo>
                <a:cubicBezTo>
                  <a:pt x="5194906" y="271034"/>
                  <a:pt x="5100758" y="693322"/>
                  <a:pt x="5165834" y="950276"/>
                </a:cubicBezTo>
                <a:cubicBezTo>
                  <a:pt x="5178490" y="1060861"/>
                  <a:pt x="5076407" y="1143031"/>
                  <a:pt x="4975774" y="1140336"/>
                </a:cubicBezTo>
                <a:cubicBezTo>
                  <a:pt x="4470118" y="1155578"/>
                  <a:pt x="2504744" y="1247071"/>
                  <a:pt x="190060" y="1140336"/>
                </a:cubicBezTo>
                <a:cubicBezTo>
                  <a:pt x="89300" y="1140791"/>
                  <a:pt x="1418" y="1046859"/>
                  <a:pt x="0" y="950276"/>
                </a:cubicBezTo>
                <a:cubicBezTo>
                  <a:pt x="16963" y="789171"/>
                  <a:pt x="-1331" y="411028"/>
                  <a:pt x="0" y="190060"/>
                </a:cubicBezTo>
                <a:close/>
              </a:path>
              <a:path w="5165834" h="1140336" stroke="0" extrusionOk="0">
                <a:moveTo>
                  <a:pt x="0" y="190060"/>
                </a:moveTo>
                <a:cubicBezTo>
                  <a:pt x="-15547" y="78400"/>
                  <a:pt x="99064" y="3077"/>
                  <a:pt x="190060" y="0"/>
                </a:cubicBezTo>
                <a:cubicBezTo>
                  <a:pt x="1816169" y="143736"/>
                  <a:pt x="3760818" y="123650"/>
                  <a:pt x="4975774" y="0"/>
                </a:cubicBezTo>
                <a:cubicBezTo>
                  <a:pt x="5068497" y="93"/>
                  <a:pt x="5167585" y="89778"/>
                  <a:pt x="5165834" y="190060"/>
                </a:cubicBezTo>
                <a:cubicBezTo>
                  <a:pt x="5199990" y="391123"/>
                  <a:pt x="5190353" y="683304"/>
                  <a:pt x="5165834" y="950276"/>
                </a:cubicBezTo>
                <a:cubicBezTo>
                  <a:pt x="5167463" y="1034565"/>
                  <a:pt x="5083974" y="1144078"/>
                  <a:pt x="4975774" y="1140336"/>
                </a:cubicBezTo>
                <a:cubicBezTo>
                  <a:pt x="4440129" y="1199104"/>
                  <a:pt x="740315" y="1158052"/>
                  <a:pt x="190060" y="1140336"/>
                </a:cubicBezTo>
                <a:cubicBezTo>
                  <a:pt x="65356" y="1140913"/>
                  <a:pt x="-18396" y="1056604"/>
                  <a:pt x="0" y="950276"/>
                </a:cubicBezTo>
                <a:cubicBezTo>
                  <a:pt x="-21859" y="781965"/>
                  <a:pt x="-33349" y="465548"/>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223157045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ea typeface="+mn-ea"/>
                <a:cs typeface="+mn-cs"/>
              </a:rPr>
              <a:t>Tập</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ea typeface="+mn-ea"/>
                <a:cs typeface="+mn-cs"/>
              </a:rPr>
              <a:t> </a:t>
            </a: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ea typeface="+mn-ea"/>
                <a:cs typeface="+mn-cs"/>
              </a:rPr>
              <a:t>dượt</a:t>
            </a:r>
            <a:endPar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ea typeface="+mn-ea"/>
              <a:cs typeface="+mn-cs"/>
            </a:endParaRPr>
          </a:p>
        </p:txBody>
      </p:sp>
      <p:sp>
        <p:nvSpPr>
          <p:cNvPr id="13" name="Hình Bầu dục 12">
            <a:extLst>
              <a:ext uri="{FF2B5EF4-FFF2-40B4-BE49-F238E27FC236}">
                <a16:creationId xmlns:a16="http://schemas.microsoft.com/office/drawing/2014/main" id="{501F2E2F-DAD5-AB6F-E092-AF736047C06C}"/>
              </a:ext>
            </a:extLst>
          </p:cNvPr>
          <p:cNvSpPr/>
          <p:nvPr/>
        </p:nvSpPr>
        <p:spPr>
          <a:xfrm>
            <a:off x="6279742" y="2802435"/>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ea typeface="+mn-ea"/>
                <a:cs typeface="+mn-cs"/>
              </a:rPr>
              <a:t>4</a:t>
            </a:r>
          </a:p>
        </p:txBody>
      </p:sp>
      <p:pic>
        <p:nvPicPr>
          <p:cNvPr id="18" name="图片 1">
            <a:extLst>
              <a:ext uri="{FF2B5EF4-FFF2-40B4-BE49-F238E27FC236}">
                <a16:creationId xmlns:a16="http://schemas.microsoft.com/office/drawing/2014/main" id="{F2A2DC41-68EF-507D-3C66-D7BFFC1C000F}"/>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1337596" y="3503945"/>
            <a:ext cx="8817466" cy="3305350"/>
          </a:xfrm>
          <a:prstGeom prst="rect">
            <a:avLst/>
          </a:prstGeom>
        </p:spPr>
      </p:pic>
    </p:spTree>
    <p:extLst>
      <p:ext uri="{BB962C8B-B14F-4D97-AF65-F5344CB8AC3E}">
        <p14:creationId xmlns:p14="http://schemas.microsoft.com/office/powerpoint/2010/main" val="791720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3" grpId="0" animBg="1"/>
      <p:bldP spid="8" grpId="0" animBg="1"/>
      <p:bldP spid="9" grpId="0" animBg="1"/>
      <p:bldP spid="10" grpId="0" animBg="1"/>
      <p:bldP spid="11" grpId="0" animBg="1"/>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Hình ảnh 5" descr="Ảnh có chứa đồ chơi, khác nhau, đồ họa véc-tơ, vài&#10;&#10;Mô tả được tạo tự động">
            <a:extLst>
              <a:ext uri="{FF2B5EF4-FFF2-40B4-BE49-F238E27FC236}">
                <a16:creationId xmlns:a16="http://schemas.microsoft.com/office/drawing/2014/main" id="{13957EF2-40B9-6BD1-A356-69114D7F2A1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437" b="32471" l="2841" r="25673">
                        <a14:foregroundMark x1="10917" y1="29357" x2="7129" y2="32471"/>
                        <a14:foregroundMark x1="17846" y1="29559" x2="21186" y2="32268"/>
                      </a14:backgroundRemoval>
                    </a14:imgEffect>
                  </a14:imgLayer>
                </a14:imgProps>
              </a:ext>
              <a:ext uri="{28A0092B-C50C-407E-A947-70E740481C1C}">
                <a14:useLocalDpi xmlns:a14="http://schemas.microsoft.com/office/drawing/2010/main" val="0"/>
              </a:ext>
            </a:extLst>
          </a:blip>
          <a:srcRect r="71447" b="65538"/>
          <a:stretch/>
        </p:blipFill>
        <p:spPr>
          <a:xfrm>
            <a:off x="2491409" y="2029223"/>
            <a:ext cx="2743200" cy="4082891"/>
          </a:xfrm>
          <a:prstGeom prst="rect">
            <a:avLst/>
          </a:prstGeom>
        </p:spPr>
      </p:pic>
      <p:pic>
        <p:nvPicPr>
          <p:cNvPr id="4" name="Hình ảnh 3" descr="Ảnh có chứa đồ chơi, khác nhau, đồ họa véc-tơ, vài&#10;&#10;Mô tả được tạo tự động">
            <a:extLst>
              <a:ext uri="{FF2B5EF4-FFF2-40B4-BE49-F238E27FC236}">
                <a16:creationId xmlns:a16="http://schemas.microsoft.com/office/drawing/2014/main" id="{6FBB6D80-254B-04DD-075F-97B7357B1A91}"/>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9143" b="69147" l="71934" r="97159">
                        <a14:foregroundMark x1="82652" y1="63203" x2="84098" y2="66680"/>
                        <a14:foregroundMark x1="88584" y1="64335" x2="87188" y2="69187"/>
                        <a14:foregroundMark x1="96012" y1="43267" x2="97159" y2="47554"/>
                        <a14:foregroundMark x1="78614" y1="54509" x2="75723" y2="55277"/>
                        <a14:foregroundMark x1="75972" y1="55439" x2="75516" y2="55485"/>
                        <a14:backgroundMark x1="74576" y1="54913" x2="75025" y2="57905"/>
                        <a14:backgroundMark x1="73131" y1="54630" x2="73230" y2="59806"/>
                        <a14:backgroundMark x1="73230" y1="59806" x2="73230" y2="59806"/>
                        <a14:backgroundMark x1="73679" y1="53700" x2="74377" y2="57178"/>
                        <a14:backgroundMark x1="73230" y1="54630" x2="73031" y2="56450"/>
                      </a14:backgroundRemoval>
                    </a14:imgEffect>
                  </a14:imgLayer>
                </a14:imgProps>
              </a:ext>
              <a:ext uri="{28A0092B-C50C-407E-A947-70E740481C1C}">
                <a14:useLocalDpi xmlns:a14="http://schemas.microsoft.com/office/drawing/2010/main" val="0"/>
              </a:ext>
            </a:extLst>
          </a:blip>
          <a:srcRect l="72682" t="35692" b="29589"/>
          <a:stretch/>
        </p:blipFill>
        <p:spPr>
          <a:xfrm>
            <a:off x="7050155" y="2029223"/>
            <a:ext cx="2650435" cy="4153987"/>
          </a:xfrm>
          <a:prstGeom prst="rect">
            <a:avLst/>
          </a:prstGeom>
        </p:spPr>
      </p:pic>
      <p:pic>
        <p:nvPicPr>
          <p:cNvPr id="21" name="Hình ảnh 20" descr="Ảnh có chứa đồ chơi, khác nhau, đồ họa véc-tơ, vài&#10;&#10;Mô tả được tạo tự động">
            <a:extLst>
              <a:ext uri="{FF2B5EF4-FFF2-40B4-BE49-F238E27FC236}">
                <a16:creationId xmlns:a16="http://schemas.microsoft.com/office/drawing/2014/main" id="{66A98E4F-3671-8701-9A71-3A99A816A318}"/>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3397" b="31096" l="69242" r="97657">
                        <a14:foregroundMark x1="74078" y1="16417" x2="74078" y2="16417"/>
                        <a14:foregroundMark x1="77667" y1="16619" x2="69292" y2="15649"/>
                        <a14:foregroundMark x1="97657" y1="20663" x2="97657" y2="20663"/>
                        <a14:foregroundMark x1="87886" y1="16741" x2="94068" y2="17509"/>
                        <a14:foregroundMark x1="80658" y1="16336" x2="80658" y2="16336"/>
                      </a14:backgroundRemoval>
                    </a14:imgEffect>
                  </a14:imgLayer>
                </a14:imgProps>
              </a:ext>
              <a:ext uri="{28A0092B-C50C-407E-A947-70E740481C1C}">
                <a14:useLocalDpi xmlns:a14="http://schemas.microsoft.com/office/drawing/2010/main" val="0"/>
              </a:ext>
            </a:extLst>
          </a:blip>
          <a:srcRect l="66919" t="4548" r="196" b="65408"/>
          <a:stretch/>
        </p:blipFill>
        <p:spPr>
          <a:xfrm>
            <a:off x="4426227" y="951079"/>
            <a:ext cx="3127512" cy="3523717"/>
          </a:xfrm>
          <a:prstGeom prst="rect">
            <a:avLst/>
          </a:prstGeom>
        </p:spPr>
      </p:pic>
      <p:sp>
        <p:nvSpPr>
          <p:cNvPr id="23" name="Google Shape;718;p39">
            <a:extLst>
              <a:ext uri="{FF2B5EF4-FFF2-40B4-BE49-F238E27FC236}">
                <a16:creationId xmlns:a16="http://schemas.microsoft.com/office/drawing/2014/main" id="{D7E4B089-8335-128F-C3FA-F38EDE266643}"/>
              </a:ext>
            </a:extLst>
          </p:cNvPr>
          <p:cNvSpPr/>
          <p:nvPr/>
        </p:nvSpPr>
        <p:spPr>
          <a:xfrm>
            <a:off x="8197236" y="1089818"/>
            <a:ext cx="2053318" cy="1623119"/>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Hộp Văn bản 10">
            <a:extLst>
              <a:ext uri="{FF2B5EF4-FFF2-40B4-BE49-F238E27FC236}">
                <a16:creationId xmlns:a16="http://schemas.microsoft.com/office/drawing/2014/main" id="{BBE46C9A-24F0-2C2E-E115-A6C72D3B7563}"/>
              </a:ext>
            </a:extLst>
          </p:cNvPr>
          <p:cNvSpPr txBox="1"/>
          <p:nvPr/>
        </p:nvSpPr>
        <p:spPr>
          <a:xfrm>
            <a:off x="8348868" y="1179978"/>
            <a:ext cx="17625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Lắng nghe</a:t>
            </a:r>
          </a:p>
        </p:txBody>
      </p:sp>
      <p:sp>
        <p:nvSpPr>
          <p:cNvPr id="25" name="Google Shape;718;p39">
            <a:extLst>
              <a:ext uri="{FF2B5EF4-FFF2-40B4-BE49-F238E27FC236}">
                <a16:creationId xmlns:a16="http://schemas.microsoft.com/office/drawing/2014/main" id="{87A46AF9-0539-1864-A06B-FDEFF4A487EB}"/>
              </a:ext>
            </a:extLst>
          </p:cNvPr>
          <p:cNvSpPr/>
          <p:nvPr/>
        </p:nvSpPr>
        <p:spPr>
          <a:xfrm flipH="1">
            <a:off x="2224206" y="1179978"/>
            <a:ext cx="2053318" cy="1623119"/>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Hộp Văn bản 25">
            <a:extLst>
              <a:ext uri="{FF2B5EF4-FFF2-40B4-BE49-F238E27FC236}">
                <a16:creationId xmlns:a16="http://schemas.microsoft.com/office/drawing/2014/main" id="{56848828-1DDB-0397-EAFD-7EEFD7F1765C}"/>
              </a:ext>
            </a:extLst>
          </p:cNvPr>
          <p:cNvSpPr txBox="1"/>
          <p:nvPr/>
        </p:nvSpPr>
        <p:spPr>
          <a:xfrm>
            <a:off x="2315702" y="1239657"/>
            <a:ext cx="176253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Nhận xét</a:t>
            </a:r>
          </a:p>
        </p:txBody>
      </p:sp>
      <p:sp>
        <p:nvSpPr>
          <p:cNvPr id="27" name="Google Shape;718;p39">
            <a:extLst>
              <a:ext uri="{FF2B5EF4-FFF2-40B4-BE49-F238E27FC236}">
                <a16:creationId xmlns:a16="http://schemas.microsoft.com/office/drawing/2014/main" id="{3C5623AF-0D7E-6F36-9BE9-7528C15EFE6E}"/>
              </a:ext>
            </a:extLst>
          </p:cNvPr>
          <p:cNvSpPr/>
          <p:nvPr/>
        </p:nvSpPr>
        <p:spPr>
          <a:xfrm>
            <a:off x="5476344" y="114449"/>
            <a:ext cx="1864472" cy="1490152"/>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Hộp Văn bản 27">
            <a:extLst>
              <a:ext uri="{FF2B5EF4-FFF2-40B4-BE49-F238E27FC236}">
                <a16:creationId xmlns:a16="http://schemas.microsoft.com/office/drawing/2014/main" id="{76732097-D668-B8BF-D939-F8F730BF97A1}"/>
              </a:ext>
            </a:extLst>
          </p:cNvPr>
          <p:cNvSpPr txBox="1"/>
          <p:nvPr/>
        </p:nvSpPr>
        <p:spPr>
          <a:xfrm>
            <a:off x="5608362" y="320741"/>
            <a:ext cx="1600436" cy="779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panose="020F0502020204030204"/>
                <a:ea typeface="+mn-ea"/>
                <a:cs typeface="+mn-cs"/>
              </a:rPr>
              <a:t>Góp ý</a:t>
            </a:r>
          </a:p>
        </p:txBody>
      </p:sp>
      <p:pic>
        <p:nvPicPr>
          <p:cNvPr id="2" name="Picture 1">
            <a:extLst>
              <a:ext uri="{FF2B5EF4-FFF2-40B4-BE49-F238E27FC236}">
                <a16:creationId xmlns:a16="http://schemas.microsoft.com/office/drawing/2014/main" id="{699361F2-3F74-5E07-4FA7-9D9EF2723B7A}"/>
              </a:ext>
            </a:extLst>
          </p:cNvPr>
          <p:cNvPicPr>
            <a:picLocks noChangeAspect="1"/>
          </p:cNvPicPr>
          <p:nvPr/>
        </p:nvPicPr>
        <p:blipFill>
          <a:blip r:embed="rId7"/>
          <a:stretch>
            <a:fillRect/>
          </a:stretch>
        </p:blipFill>
        <p:spPr>
          <a:xfrm>
            <a:off x="2596592" y="4451137"/>
            <a:ext cx="6998815" cy="1975275"/>
          </a:xfrm>
          <a:prstGeom prst="rect">
            <a:avLst/>
          </a:prstGeom>
        </p:spPr>
      </p:pic>
    </p:spTree>
    <p:extLst>
      <p:ext uri="{BB962C8B-B14F-4D97-AF65-F5344CB8AC3E}">
        <p14:creationId xmlns:p14="http://schemas.microsoft.com/office/powerpoint/2010/main" val="2158624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6" grpId="0"/>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E2D3AE0C-7647-6ACC-6401-0110AE08D09F}"/>
              </a:ext>
            </a:extLst>
          </p:cNvPr>
          <p:cNvSpPr/>
          <p:nvPr/>
        </p:nvSpPr>
        <p:spPr>
          <a:xfrm>
            <a:off x="419384" y="1901371"/>
            <a:ext cx="4657441" cy="4699453"/>
          </a:xfrm>
          <a:prstGeom prst="roundRect">
            <a:avLst/>
          </a:prstGeom>
          <a:solidFill>
            <a:schemeClr val="accent4">
              <a:lumMod val="40000"/>
              <a:lumOff val="60000"/>
              <a:alpha val="95000"/>
            </a:schemeClr>
          </a:solidFill>
          <a:ln w="28575">
            <a:solidFill>
              <a:schemeClr val="tx1"/>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8">
            <a:extLst>
              <a:ext uri="{FF2B5EF4-FFF2-40B4-BE49-F238E27FC236}">
                <a16:creationId xmlns:a16="http://schemas.microsoft.com/office/drawing/2014/main" id="{11ECC13A-BC36-5A17-C405-A1D8B8A5A167}"/>
              </a:ext>
            </a:extLst>
          </p:cNvPr>
          <p:cNvSpPr/>
          <p:nvPr/>
        </p:nvSpPr>
        <p:spPr>
          <a:xfrm>
            <a:off x="5600700" y="1809750"/>
            <a:ext cx="6200775" cy="2342648"/>
          </a:xfrm>
          <a:custGeom>
            <a:avLst/>
            <a:gdLst>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0775" h="2342648" fill="none" extrusionOk="0">
                <a:moveTo>
                  <a:pt x="0" y="234498"/>
                </a:moveTo>
                <a:cubicBezTo>
                  <a:pt x="3761" y="137345"/>
                  <a:pt x="160124" y="-26671"/>
                  <a:pt x="265698" y="0"/>
                </a:cubicBezTo>
                <a:cubicBezTo>
                  <a:pt x="2227668" y="99176"/>
                  <a:pt x="4631836" y="-168060"/>
                  <a:pt x="5935075" y="0"/>
                </a:cubicBezTo>
                <a:cubicBezTo>
                  <a:pt x="6043457" y="-5733"/>
                  <a:pt x="6246402" y="72130"/>
                  <a:pt x="6200775" y="234498"/>
                </a:cubicBezTo>
                <a:cubicBezTo>
                  <a:pt x="6258187" y="1010118"/>
                  <a:pt x="6317636" y="1352051"/>
                  <a:pt x="6200775" y="2108149"/>
                </a:cubicBezTo>
                <a:cubicBezTo>
                  <a:pt x="6177957" y="2258894"/>
                  <a:pt x="6110478" y="2341815"/>
                  <a:pt x="5935075" y="2342648"/>
                </a:cubicBezTo>
                <a:cubicBezTo>
                  <a:pt x="4652938" y="2284219"/>
                  <a:pt x="2737215" y="2292990"/>
                  <a:pt x="265698" y="2342648"/>
                </a:cubicBezTo>
                <a:cubicBezTo>
                  <a:pt x="112611" y="2306336"/>
                  <a:pt x="995" y="2280674"/>
                  <a:pt x="0" y="2108149"/>
                </a:cubicBezTo>
                <a:cubicBezTo>
                  <a:pt x="-144409" y="1345979"/>
                  <a:pt x="128591" y="808455"/>
                  <a:pt x="0" y="234498"/>
                </a:cubicBezTo>
                <a:close/>
              </a:path>
              <a:path w="6200775" h="2342648" stroke="0" extrusionOk="0">
                <a:moveTo>
                  <a:pt x="0" y="234498"/>
                </a:moveTo>
                <a:cubicBezTo>
                  <a:pt x="-20360" y="100837"/>
                  <a:pt x="143944" y="-14793"/>
                  <a:pt x="265698" y="0"/>
                </a:cubicBezTo>
                <a:cubicBezTo>
                  <a:pt x="2093890" y="-288362"/>
                  <a:pt x="3058745" y="261168"/>
                  <a:pt x="5935075" y="0"/>
                </a:cubicBezTo>
                <a:cubicBezTo>
                  <a:pt x="6043489" y="-2772"/>
                  <a:pt x="6202516" y="147285"/>
                  <a:pt x="6200775" y="234498"/>
                </a:cubicBezTo>
                <a:cubicBezTo>
                  <a:pt x="6305999" y="770232"/>
                  <a:pt x="6401212" y="1465859"/>
                  <a:pt x="6200775" y="2108149"/>
                </a:cubicBezTo>
                <a:cubicBezTo>
                  <a:pt x="6202575" y="2255882"/>
                  <a:pt x="6053127" y="2336287"/>
                  <a:pt x="5935075" y="2342648"/>
                </a:cubicBezTo>
                <a:cubicBezTo>
                  <a:pt x="3643569" y="2311043"/>
                  <a:pt x="887316" y="2363873"/>
                  <a:pt x="265698" y="2342648"/>
                </a:cubicBezTo>
                <a:cubicBezTo>
                  <a:pt x="130311" y="2289646"/>
                  <a:pt x="-11914" y="2206584"/>
                  <a:pt x="0" y="2108149"/>
                </a:cubicBezTo>
                <a:cubicBezTo>
                  <a:pt x="-167977" y="1432055"/>
                  <a:pt x="-177681" y="985443"/>
                  <a:pt x="0" y="234498"/>
                </a:cubicBezTo>
                <a:close/>
              </a:path>
              <a:path w="6200775" h="2342648" fill="none" stroke="0" extrusionOk="0">
                <a:moveTo>
                  <a:pt x="0" y="234498"/>
                </a:moveTo>
                <a:cubicBezTo>
                  <a:pt x="-14477" y="85505"/>
                  <a:pt x="137704" y="-5620"/>
                  <a:pt x="265698" y="0"/>
                </a:cubicBezTo>
                <a:cubicBezTo>
                  <a:pt x="1962685" y="211877"/>
                  <a:pt x="4695169" y="-72133"/>
                  <a:pt x="5935075" y="0"/>
                </a:cubicBezTo>
                <a:cubicBezTo>
                  <a:pt x="6064822" y="4952"/>
                  <a:pt x="6230786" y="105018"/>
                  <a:pt x="6200775" y="234498"/>
                </a:cubicBezTo>
                <a:cubicBezTo>
                  <a:pt x="6163075" y="1106245"/>
                  <a:pt x="6335393" y="1346042"/>
                  <a:pt x="6200775" y="2108149"/>
                </a:cubicBezTo>
                <a:cubicBezTo>
                  <a:pt x="6187262" y="2269327"/>
                  <a:pt x="6091822" y="2320456"/>
                  <a:pt x="5935075" y="2342648"/>
                </a:cubicBezTo>
                <a:cubicBezTo>
                  <a:pt x="4209716" y="2224653"/>
                  <a:pt x="3123909" y="2191408"/>
                  <a:pt x="265698" y="2342648"/>
                </a:cubicBezTo>
                <a:cubicBezTo>
                  <a:pt x="116133" y="2325693"/>
                  <a:pt x="26839" y="2251140"/>
                  <a:pt x="0" y="2108149"/>
                </a:cubicBezTo>
                <a:cubicBezTo>
                  <a:pt x="-59700" y="1448211"/>
                  <a:pt x="-25585" y="879588"/>
                  <a:pt x="0" y="234498"/>
                </a:cubicBezTo>
                <a:close/>
              </a:path>
              <a:path w="6200775" h="2342648" fill="none" stroke="0" extrusionOk="0">
                <a:moveTo>
                  <a:pt x="0" y="234498"/>
                </a:moveTo>
                <a:cubicBezTo>
                  <a:pt x="1106" y="110120"/>
                  <a:pt x="157496" y="-12805"/>
                  <a:pt x="265698" y="0"/>
                </a:cubicBezTo>
                <a:cubicBezTo>
                  <a:pt x="2086436" y="277068"/>
                  <a:pt x="4628176" y="-133457"/>
                  <a:pt x="5935075" y="0"/>
                </a:cubicBezTo>
                <a:cubicBezTo>
                  <a:pt x="6048043" y="-2401"/>
                  <a:pt x="6243972" y="110245"/>
                  <a:pt x="6200775" y="234498"/>
                </a:cubicBezTo>
                <a:cubicBezTo>
                  <a:pt x="6203941" y="1091888"/>
                  <a:pt x="6348305" y="1357065"/>
                  <a:pt x="6200775" y="2108149"/>
                </a:cubicBezTo>
                <a:cubicBezTo>
                  <a:pt x="6175199" y="2266659"/>
                  <a:pt x="6104244" y="2337414"/>
                  <a:pt x="5935075" y="2342648"/>
                </a:cubicBezTo>
                <a:cubicBezTo>
                  <a:pt x="4462234" y="2110824"/>
                  <a:pt x="2979520" y="2277512"/>
                  <a:pt x="265698" y="2342648"/>
                </a:cubicBezTo>
                <a:cubicBezTo>
                  <a:pt x="105318" y="2297542"/>
                  <a:pt x="3548" y="2255567"/>
                  <a:pt x="0" y="2108149"/>
                </a:cubicBezTo>
                <a:cubicBezTo>
                  <a:pt x="-200144" y="1418462"/>
                  <a:pt x="75688" y="849057"/>
                  <a:pt x="0" y="234498"/>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5" name="Hình Bầu dục 24">
            <a:extLst>
              <a:ext uri="{FF2B5EF4-FFF2-40B4-BE49-F238E27FC236}">
                <a16:creationId xmlns:a16="http://schemas.microsoft.com/office/drawing/2014/main" id="{229DB05B-E630-26AB-FBF3-0DF8F2EEC3CB}"/>
              </a:ext>
            </a:extLst>
          </p:cNvPr>
          <p:cNvSpPr/>
          <p:nvPr/>
        </p:nvSpPr>
        <p:spPr>
          <a:xfrm>
            <a:off x="2587052" y="1456126"/>
            <a:ext cx="809297" cy="761034"/>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ea typeface="+mn-ea"/>
                <a:cs typeface="+mn-cs"/>
              </a:rPr>
              <a:t>a</a:t>
            </a:r>
          </a:p>
        </p:txBody>
      </p:sp>
      <p:sp>
        <p:nvSpPr>
          <p:cNvPr id="26" name="Hộp Văn bản 25">
            <a:extLst>
              <a:ext uri="{FF2B5EF4-FFF2-40B4-BE49-F238E27FC236}">
                <a16:creationId xmlns:a16="http://schemas.microsoft.com/office/drawing/2014/main" id="{329AF241-263C-1D8F-13B1-ACADDC73BE0D}"/>
              </a:ext>
            </a:extLst>
          </p:cNvPr>
          <p:cNvSpPr txBox="1"/>
          <p:nvPr/>
        </p:nvSpPr>
        <p:spPr>
          <a:xfrm>
            <a:off x="485776" y="2168964"/>
            <a:ext cx="4552949" cy="4093428"/>
          </a:xfrm>
          <a:prstGeom prst="rect">
            <a:avLst/>
          </a:prstGeom>
          <a:noFill/>
        </p:spPr>
        <p:txBody>
          <a:bodyPr wrap="square" rtlCol="0">
            <a:spAutoFit/>
          </a:bodyPr>
          <a:lstStyle/>
          <a:p>
            <a:pPr lvl="0" algn="just"/>
            <a:r>
              <a:rPr lang="vi-VN" sz="2600" dirty="0">
                <a:solidFill>
                  <a:prstClr val="black"/>
                </a:solidFill>
                <a:latin typeface="Calibri" panose="020F0502020204030204"/>
              </a:rPr>
              <a:t>Tan học, các bạn ùa ra sân trường, chỉ còn Hiền và Lan ngồi trong lớp vừa vẽ tranh vừa chờ bố mẹ đến đón. Hiền về trước nên nhắc Lan: “Khi nào về, bạn nhớ tắt quạt nhé!”. Lan đáp: “Bạn cứ làm như đó là quạt của nhà mình vậy!”.</a:t>
            </a:r>
          </a:p>
          <a:p>
            <a:pPr lvl="0" algn="just"/>
            <a:r>
              <a:rPr lang="vi-VN" sz="2600" i="1" dirty="0">
                <a:solidFill>
                  <a:srgbClr val="FF0000"/>
                </a:solidFill>
                <a:latin typeface="Calibri" panose="020F0502020204030204"/>
              </a:rPr>
              <a:t>Nếu là Hiền, em sẽ nói gì với Lan?</a:t>
            </a:r>
          </a:p>
        </p:txBody>
      </p:sp>
      <p:sp>
        <p:nvSpPr>
          <p:cNvPr id="33" name="Hộp Văn bản 32">
            <a:extLst>
              <a:ext uri="{FF2B5EF4-FFF2-40B4-BE49-F238E27FC236}">
                <a16:creationId xmlns:a16="http://schemas.microsoft.com/office/drawing/2014/main" id="{70122954-AABD-C24A-8696-BC88BAB3239D}"/>
              </a:ext>
            </a:extLst>
          </p:cNvPr>
          <p:cNvSpPr txBox="1"/>
          <p:nvPr/>
        </p:nvSpPr>
        <p:spPr>
          <a:xfrm>
            <a:off x="5810250" y="1932514"/>
            <a:ext cx="5829300" cy="2123658"/>
          </a:xfrm>
          <a:prstGeom prst="rect">
            <a:avLst/>
          </a:prstGeom>
          <a:noFill/>
        </p:spPr>
        <p:txBody>
          <a:bodyPr wrap="square">
            <a:spAutoFit/>
          </a:bodyPr>
          <a:lstStyle/>
          <a:p>
            <a:pPr lvl="0" algn="just"/>
            <a:r>
              <a:rPr lang="en-US" sz="2200" b="1" dirty="0">
                <a:latin typeface="Cambria" panose="02040503050406030204" pitchFamily="18" charset="0"/>
                <a:ea typeface="Cambria" panose="02040503050406030204" pitchFamily="18" charset="0"/>
              </a:rPr>
              <a:t>N</a:t>
            </a:r>
            <a:r>
              <a:rPr lang="vi-VN" sz="2200" b="1" dirty="0">
                <a:latin typeface="Cambria" panose="02040503050406030204" pitchFamily="18" charset="0"/>
                <a:ea typeface="Cambria" panose="02040503050406030204" pitchFamily="18" charset="0"/>
              </a:rPr>
              <a:t>ếu là Hiền, em sẽ nói là dù quạt không phải của nhà mình nhưng chúng ta vẫn phải có ý thức giữ gìn của công vì chúng ta hằng ngày sử dụng nó và quạt giúp chúng ta học hành thoải mái hơn rất nhiều nếu hỏng thì chúng ta sẽ không được sử dụng nữa. </a:t>
            </a:r>
            <a:endPar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图片 1">
            <a:extLst>
              <a:ext uri="{FF2B5EF4-FFF2-40B4-BE49-F238E27FC236}">
                <a16:creationId xmlns:a16="http://schemas.microsoft.com/office/drawing/2014/main" id="{D1161149-65A3-F6F1-BD45-61546DB11076}"/>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5074709" y="3943499"/>
            <a:ext cx="7117291" cy="2668016"/>
          </a:xfrm>
          <a:prstGeom prst="rect">
            <a:avLst/>
          </a:prstGeom>
        </p:spPr>
      </p:pic>
      <p:pic>
        <p:nvPicPr>
          <p:cNvPr id="2" name="Picture 1">
            <a:extLst>
              <a:ext uri="{FF2B5EF4-FFF2-40B4-BE49-F238E27FC236}">
                <a16:creationId xmlns:a16="http://schemas.microsoft.com/office/drawing/2014/main" id="{DD810EE7-69AE-9EB2-3799-EB70BCE3842E}"/>
              </a:ext>
            </a:extLst>
          </p:cNvPr>
          <p:cNvPicPr>
            <a:picLocks noChangeAspect="1"/>
          </p:cNvPicPr>
          <p:nvPr/>
        </p:nvPicPr>
        <p:blipFill>
          <a:blip r:embed="rId4"/>
          <a:stretch>
            <a:fillRect/>
          </a:stretch>
        </p:blipFill>
        <p:spPr>
          <a:xfrm>
            <a:off x="1243937" y="163386"/>
            <a:ext cx="9437426" cy="1444877"/>
          </a:xfrm>
          <a:prstGeom prst="rect">
            <a:avLst/>
          </a:prstGeom>
        </p:spPr>
      </p:pic>
    </p:spTree>
    <p:extLst>
      <p:ext uri="{BB962C8B-B14F-4D97-AF65-F5344CB8AC3E}">
        <p14:creationId xmlns:p14="http://schemas.microsoft.com/office/powerpoint/2010/main" val="474469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4" grpId="0" animBg="1"/>
      <p:bldP spid="25" grpId="0" animBg="1"/>
      <p:bldP spid="26" grpId="0"/>
      <p:bldP spid="3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E2D3AE0C-7647-6ACC-6401-0110AE08D09F}"/>
              </a:ext>
            </a:extLst>
          </p:cNvPr>
          <p:cNvSpPr/>
          <p:nvPr/>
        </p:nvSpPr>
        <p:spPr>
          <a:xfrm>
            <a:off x="419384" y="1901371"/>
            <a:ext cx="4657441" cy="4699453"/>
          </a:xfrm>
          <a:prstGeom prst="roundRect">
            <a:avLst/>
          </a:prstGeom>
          <a:solidFill>
            <a:schemeClr val="accent4">
              <a:lumMod val="40000"/>
              <a:lumOff val="60000"/>
              <a:alpha val="95000"/>
            </a:schemeClr>
          </a:solidFill>
          <a:ln w="28575">
            <a:solidFill>
              <a:schemeClr val="tx1"/>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8">
            <a:extLst>
              <a:ext uri="{FF2B5EF4-FFF2-40B4-BE49-F238E27FC236}">
                <a16:creationId xmlns:a16="http://schemas.microsoft.com/office/drawing/2014/main" id="{11ECC13A-BC36-5A17-C405-A1D8B8A5A167}"/>
              </a:ext>
            </a:extLst>
          </p:cNvPr>
          <p:cNvSpPr/>
          <p:nvPr/>
        </p:nvSpPr>
        <p:spPr>
          <a:xfrm>
            <a:off x="5600700" y="1809750"/>
            <a:ext cx="6200775" cy="2342648"/>
          </a:xfrm>
          <a:custGeom>
            <a:avLst/>
            <a:gdLst>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0775" h="2342648" fill="none" extrusionOk="0">
                <a:moveTo>
                  <a:pt x="0" y="234498"/>
                </a:moveTo>
                <a:cubicBezTo>
                  <a:pt x="3761" y="137345"/>
                  <a:pt x="160124" y="-26671"/>
                  <a:pt x="265698" y="0"/>
                </a:cubicBezTo>
                <a:cubicBezTo>
                  <a:pt x="2227668" y="99176"/>
                  <a:pt x="4631836" y="-168060"/>
                  <a:pt x="5935075" y="0"/>
                </a:cubicBezTo>
                <a:cubicBezTo>
                  <a:pt x="6043457" y="-5733"/>
                  <a:pt x="6246402" y="72130"/>
                  <a:pt x="6200775" y="234498"/>
                </a:cubicBezTo>
                <a:cubicBezTo>
                  <a:pt x="6258187" y="1010118"/>
                  <a:pt x="6317636" y="1352051"/>
                  <a:pt x="6200775" y="2108149"/>
                </a:cubicBezTo>
                <a:cubicBezTo>
                  <a:pt x="6177957" y="2258894"/>
                  <a:pt x="6110478" y="2341815"/>
                  <a:pt x="5935075" y="2342648"/>
                </a:cubicBezTo>
                <a:cubicBezTo>
                  <a:pt x="4652938" y="2284219"/>
                  <a:pt x="2737215" y="2292990"/>
                  <a:pt x="265698" y="2342648"/>
                </a:cubicBezTo>
                <a:cubicBezTo>
                  <a:pt x="112611" y="2306336"/>
                  <a:pt x="995" y="2280674"/>
                  <a:pt x="0" y="2108149"/>
                </a:cubicBezTo>
                <a:cubicBezTo>
                  <a:pt x="-144409" y="1345979"/>
                  <a:pt x="128591" y="808455"/>
                  <a:pt x="0" y="234498"/>
                </a:cubicBezTo>
                <a:close/>
              </a:path>
              <a:path w="6200775" h="2342648" stroke="0" extrusionOk="0">
                <a:moveTo>
                  <a:pt x="0" y="234498"/>
                </a:moveTo>
                <a:cubicBezTo>
                  <a:pt x="-20360" y="100837"/>
                  <a:pt x="143944" y="-14793"/>
                  <a:pt x="265698" y="0"/>
                </a:cubicBezTo>
                <a:cubicBezTo>
                  <a:pt x="2093890" y="-288362"/>
                  <a:pt x="3058745" y="261168"/>
                  <a:pt x="5935075" y="0"/>
                </a:cubicBezTo>
                <a:cubicBezTo>
                  <a:pt x="6043489" y="-2772"/>
                  <a:pt x="6202516" y="147285"/>
                  <a:pt x="6200775" y="234498"/>
                </a:cubicBezTo>
                <a:cubicBezTo>
                  <a:pt x="6305999" y="770232"/>
                  <a:pt x="6401212" y="1465859"/>
                  <a:pt x="6200775" y="2108149"/>
                </a:cubicBezTo>
                <a:cubicBezTo>
                  <a:pt x="6202575" y="2255882"/>
                  <a:pt x="6053127" y="2336287"/>
                  <a:pt x="5935075" y="2342648"/>
                </a:cubicBezTo>
                <a:cubicBezTo>
                  <a:pt x="3643569" y="2311043"/>
                  <a:pt x="887316" y="2363873"/>
                  <a:pt x="265698" y="2342648"/>
                </a:cubicBezTo>
                <a:cubicBezTo>
                  <a:pt x="130311" y="2289646"/>
                  <a:pt x="-11914" y="2206584"/>
                  <a:pt x="0" y="2108149"/>
                </a:cubicBezTo>
                <a:cubicBezTo>
                  <a:pt x="-167977" y="1432055"/>
                  <a:pt x="-177681" y="985443"/>
                  <a:pt x="0" y="234498"/>
                </a:cubicBezTo>
                <a:close/>
              </a:path>
              <a:path w="6200775" h="2342648" fill="none" stroke="0" extrusionOk="0">
                <a:moveTo>
                  <a:pt x="0" y="234498"/>
                </a:moveTo>
                <a:cubicBezTo>
                  <a:pt x="-14477" y="85505"/>
                  <a:pt x="137704" y="-5620"/>
                  <a:pt x="265698" y="0"/>
                </a:cubicBezTo>
                <a:cubicBezTo>
                  <a:pt x="1962685" y="211877"/>
                  <a:pt x="4695169" y="-72133"/>
                  <a:pt x="5935075" y="0"/>
                </a:cubicBezTo>
                <a:cubicBezTo>
                  <a:pt x="6064822" y="4952"/>
                  <a:pt x="6230786" y="105018"/>
                  <a:pt x="6200775" y="234498"/>
                </a:cubicBezTo>
                <a:cubicBezTo>
                  <a:pt x="6163075" y="1106245"/>
                  <a:pt x="6335393" y="1346042"/>
                  <a:pt x="6200775" y="2108149"/>
                </a:cubicBezTo>
                <a:cubicBezTo>
                  <a:pt x="6187262" y="2269327"/>
                  <a:pt x="6091822" y="2320456"/>
                  <a:pt x="5935075" y="2342648"/>
                </a:cubicBezTo>
                <a:cubicBezTo>
                  <a:pt x="4209716" y="2224653"/>
                  <a:pt x="3123909" y="2191408"/>
                  <a:pt x="265698" y="2342648"/>
                </a:cubicBezTo>
                <a:cubicBezTo>
                  <a:pt x="116133" y="2325693"/>
                  <a:pt x="26839" y="2251140"/>
                  <a:pt x="0" y="2108149"/>
                </a:cubicBezTo>
                <a:cubicBezTo>
                  <a:pt x="-59700" y="1448211"/>
                  <a:pt x="-25585" y="879588"/>
                  <a:pt x="0" y="234498"/>
                </a:cubicBezTo>
                <a:close/>
              </a:path>
              <a:path w="6200775" h="2342648" fill="none" stroke="0" extrusionOk="0">
                <a:moveTo>
                  <a:pt x="0" y="234498"/>
                </a:moveTo>
                <a:cubicBezTo>
                  <a:pt x="1106" y="110120"/>
                  <a:pt x="157496" y="-12805"/>
                  <a:pt x="265698" y="0"/>
                </a:cubicBezTo>
                <a:cubicBezTo>
                  <a:pt x="2086436" y="277068"/>
                  <a:pt x="4628176" y="-133457"/>
                  <a:pt x="5935075" y="0"/>
                </a:cubicBezTo>
                <a:cubicBezTo>
                  <a:pt x="6048043" y="-2401"/>
                  <a:pt x="6243972" y="110245"/>
                  <a:pt x="6200775" y="234498"/>
                </a:cubicBezTo>
                <a:cubicBezTo>
                  <a:pt x="6203941" y="1091888"/>
                  <a:pt x="6348305" y="1357065"/>
                  <a:pt x="6200775" y="2108149"/>
                </a:cubicBezTo>
                <a:cubicBezTo>
                  <a:pt x="6175199" y="2266659"/>
                  <a:pt x="6104244" y="2337414"/>
                  <a:pt x="5935075" y="2342648"/>
                </a:cubicBezTo>
                <a:cubicBezTo>
                  <a:pt x="4462234" y="2110824"/>
                  <a:pt x="2979520" y="2277512"/>
                  <a:pt x="265698" y="2342648"/>
                </a:cubicBezTo>
                <a:cubicBezTo>
                  <a:pt x="105318" y="2297542"/>
                  <a:pt x="3548" y="2255567"/>
                  <a:pt x="0" y="2108149"/>
                </a:cubicBezTo>
                <a:cubicBezTo>
                  <a:pt x="-200144" y="1418462"/>
                  <a:pt x="75688" y="849057"/>
                  <a:pt x="0" y="234498"/>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5" name="Hình Bầu dục 24">
            <a:extLst>
              <a:ext uri="{FF2B5EF4-FFF2-40B4-BE49-F238E27FC236}">
                <a16:creationId xmlns:a16="http://schemas.microsoft.com/office/drawing/2014/main" id="{229DB05B-E630-26AB-FBF3-0DF8F2EEC3CB}"/>
              </a:ext>
            </a:extLst>
          </p:cNvPr>
          <p:cNvSpPr/>
          <p:nvPr/>
        </p:nvSpPr>
        <p:spPr>
          <a:xfrm>
            <a:off x="2587052" y="1456126"/>
            <a:ext cx="809297" cy="761034"/>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b</a:t>
            </a:r>
          </a:p>
        </p:txBody>
      </p:sp>
      <p:sp>
        <p:nvSpPr>
          <p:cNvPr id="26" name="Hộp Văn bản 25">
            <a:extLst>
              <a:ext uri="{FF2B5EF4-FFF2-40B4-BE49-F238E27FC236}">
                <a16:creationId xmlns:a16="http://schemas.microsoft.com/office/drawing/2014/main" id="{329AF241-263C-1D8F-13B1-ACADDC73BE0D}"/>
              </a:ext>
            </a:extLst>
          </p:cNvPr>
          <p:cNvSpPr txBox="1"/>
          <p:nvPr/>
        </p:nvSpPr>
        <p:spPr>
          <a:xfrm>
            <a:off x="485776" y="2168964"/>
            <a:ext cx="4552949" cy="4093428"/>
          </a:xfrm>
          <a:prstGeom prst="rect">
            <a:avLst/>
          </a:prstGeom>
          <a:noFill/>
        </p:spPr>
        <p:txBody>
          <a:bodyPr wrap="square" rtlCol="0">
            <a:spAutoFit/>
          </a:bodyPr>
          <a:lstStyle/>
          <a:p>
            <a:pPr lvl="0" algn="just"/>
            <a:r>
              <a:rPr lang="vi-VN" sz="2600" dirty="0">
                <a:solidFill>
                  <a:prstClr val="black"/>
                </a:solidFill>
                <a:latin typeface="Calibri" panose="020F0502020204030204"/>
              </a:rPr>
              <a:t>Thấy cây xoài trong nhà văn hoá thôn sai trĩu quả, Long bảo Hậu “Tớ cõng, bạn kéo cành nhiều quả kia xuống hái nhé!”. Thấy Hậu có vẻ chần chừ, Long nói: “Cây xoài này là của chung mà, có phải của nhà ai đâu mà cậu phải lo!”.</a:t>
            </a:r>
          </a:p>
          <a:p>
            <a:pPr lvl="0" algn="just"/>
            <a:r>
              <a:rPr lang="vi-VN" sz="2600" i="1" dirty="0">
                <a:solidFill>
                  <a:srgbClr val="FF0000"/>
                </a:solidFill>
                <a:latin typeface="Calibri" panose="020F0502020204030204"/>
              </a:rPr>
              <a:t>Nếu là Hậu, em sẽ nói gì với Long?</a:t>
            </a:r>
          </a:p>
        </p:txBody>
      </p:sp>
      <p:sp>
        <p:nvSpPr>
          <p:cNvPr id="33" name="Hộp Văn bản 32">
            <a:extLst>
              <a:ext uri="{FF2B5EF4-FFF2-40B4-BE49-F238E27FC236}">
                <a16:creationId xmlns:a16="http://schemas.microsoft.com/office/drawing/2014/main" id="{70122954-AABD-C24A-8696-BC88BAB3239D}"/>
              </a:ext>
            </a:extLst>
          </p:cNvPr>
          <p:cNvSpPr txBox="1"/>
          <p:nvPr/>
        </p:nvSpPr>
        <p:spPr>
          <a:xfrm>
            <a:off x="5791200" y="1951564"/>
            <a:ext cx="5829300" cy="1815882"/>
          </a:xfrm>
          <a:prstGeom prst="rect">
            <a:avLst/>
          </a:prstGeom>
          <a:noFill/>
        </p:spPr>
        <p:txBody>
          <a:bodyPr wrap="square">
            <a:spAutoFit/>
          </a:bodyPr>
          <a:lstStyle/>
          <a:p>
            <a:pPr lvl="0" algn="just"/>
            <a:r>
              <a:rPr lang="vi-VN" sz="2800" b="1" dirty="0">
                <a:solidFill>
                  <a:prstClr val="black"/>
                </a:solidFill>
                <a:latin typeface="Cambria" panose="02040503050406030204" pitchFamily="18" charset="0"/>
                <a:ea typeface="Cambria" panose="02040503050406030204" pitchFamily="18" charset="0"/>
              </a:rPr>
              <a:t>Nếu là Hậu, em sẽ nói là cây xoài này được trồng ở nhà văn hóa là tài sản của công, chúng ta không được tự ý làm vậy.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图片 1">
            <a:extLst>
              <a:ext uri="{FF2B5EF4-FFF2-40B4-BE49-F238E27FC236}">
                <a16:creationId xmlns:a16="http://schemas.microsoft.com/office/drawing/2014/main" id="{D1161149-65A3-F6F1-BD45-61546DB11076}"/>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5074709" y="3943499"/>
            <a:ext cx="7117291" cy="2668016"/>
          </a:xfrm>
          <a:prstGeom prst="rect">
            <a:avLst/>
          </a:prstGeom>
        </p:spPr>
      </p:pic>
      <p:pic>
        <p:nvPicPr>
          <p:cNvPr id="2" name="Picture 1">
            <a:extLst>
              <a:ext uri="{FF2B5EF4-FFF2-40B4-BE49-F238E27FC236}">
                <a16:creationId xmlns:a16="http://schemas.microsoft.com/office/drawing/2014/main" id="{DD810EE7-69AE-9EB2-3799-EB70BCE3842E}"/>
              </a:ext>
            </a:extLst>
          </p:cNvPr>
          <p:cNvPicPr>
            <a:picLocks noChangeAspect="1"/>
          </p:cNvPicPr>
          <p:nvPr/>
        </p:nvPicPr>
        <p:blipFill>
          <a:blip r:embed="rId4"/>
          <a:stretch>
            <a:fillRect/>
          </a:stretch>
        </p:blipFill>
        <p:spPr>
          <a:xfrm>
            <a:off x="1243937" y="163386"/>
            <a:ext cx="9437426" cy="1444877"/>
          </a:xfrm>
          <a:prstGeom prst="rect">
            <a:avLst/>
          </a:prstGeom>
        </p:spPr>
      </p:pic>
    </p:spTree>
    <p:extLst>
      <p:ext uri="{BB962C8B-B14F-4D97-AF65-F5344CB8AC3E}">
        <p14:creationId xmlns:p14="http://schemas.microsoft.com/office/powerpoint/2010/main" val="3501602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4" grpId="0" animBg="1"/>
      <p:bldP spid="25" grpId="0" animBg="1"/>
      <p:bldP spid="26" grpId="0"/>
      <p:bldP spid="3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E2D3AE0C-7647-6ACC-6401-0110AE08D09F}"/>
              </a:ext>
            </a:extLst>
          </p:cNvPr>
          <p:cNvSpPr/>
          <p:nvPr/>
        </p:nvSpPr>
        <p:spPr>
          <a:xfrm>
            <a:off x="419384" y="1901371"/>
            <a:ext cx="4657441" cy="4699453"/>
          </a:xfrm>
          <a:prstGeom prst="roundRect">
            <a:avLst/>
          </a:prstGeom>
          <a:solidFill>
            <a:schemeClr val="accent4">
              <a:lumMod val="40000"/>
              <a:lumOff val="60000"/>
              <a:alpha val="95000"/>
            </a:schemeClr>
          </a:solidFill>
          <a:ln w="28575">
            <a:solidFill>
              <a:schemeClr val="tx1"/>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8">
            <a:extLst>
              <a:ext uri="{FF2B5EF4-FFF2-40B4-BE49-F238E27FC236}">
                <a16:creationId xmlns:a16="http://schemas.microsoft.com/office/drawing/2014/main" id="{11ECC13A-BC36-5A17-C405-A1D8B8A5A167}"/>
              </a:ext>
            </a:extLst>
          </p:cNvPr>
          <p:cNvSpPr/>
          <p:nvPr/>
        </p:nvSpPr>
        <p:spPr>
          <a:xfrm>
            <a:off x="5600700" y="1809750"/>
            <a:ext cx="6200775" cy="2342648"/>
          </a:xfrm>
          <a:custGeom>
            <a:avLst/>
            <a:gdLst>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0775" h="2342648" fill="none" extrusionOk="0">
                <a:moveTo>
                  <a:pt x="0" y="234498"/>
                </a:moveTo>
                <a:cubicBezTo>
                  <a:pt x="3761" y="137345"/>
                  <a:pt x="160124" y="-26671"/>
                  <a:pt x="265698" y="0"/>
                </a:cubicBezTo>
                <a:cubicBezTo>
                  <a:pt x="2227668" y="99176"/>
                  <a:pt x="4631836" y="-168060"/>
                  <a:pt x="5935075" y="0"/>
                </a:cubicBezTo>
                <a:cubicBezTo>
                  <a:pt x="6043457" y="-5733"/>
                  <a:pt x="6246402" y="72130"/>
                  <a:pt x="6200775" y="234498"/>
                </a:cubicBezTo>
                <a:cubicBezTo>
                  <a:pt x="6258187" y="1010118"/>
                  <a:pt x="6317636" y="1352051"/>
                  <a:pt x="6200775" y="2108149"/>
                </a:cubicBezTo>
                <a:cubicBezTo>
                  <a:pt x="6177957" y="2258894"/>
                  <a:pt x="6110478" y="2341815"/>
                  <a:pt x="5935075" y="2342648"/>
                </a:cubicBezTo>
                <a:cubicBezTo>
                  <a:pt x="4652938" y="2284219"/>
                  <a:pt x="2737215" y="2292990"/>
                  <a:pt x="265698" y="2342648"/>
                </a:cubicBezTo>
                <a:cubicBezTo>
                  <a:pt x="112611" y="2306336"/>
                  <a:pt x="995" y="2280674"/>
                  <a:pt x="0" y="2108149"/>
                </a:cubicBezTo>
                <a:cubicBezTo>
                  <a:pt x="-144409" y="1345979"/>
                  <a:pt x="128591" y="808455"/>
                  <a:pt x="0" y="234498"/>
                </a:cubicBezTo>
                <a:close/>
              </a:path>
              <a:path w="6200775" h="2342648" stroke="0" extrusionOk="0">
                <a:moveTo>
                  <a:pt x="0" y="234498"/>
                </a:moveTo>
                <a:cubicBezTo>
                  <a:pt x="-20360" y="100837"/>
                  <a:pt x="143944" y="-14793"/>
                  <a:pt x="265698" y="0"/>
                </a:cubicBezTo>
                <a:cubicBezTo>
                  <a:pt x="2093890" y="-288362"/>
                  <a:pt x="3058745" y="261168"/>
                  <a:pt x="5935075" y="0"/>
                </a:cubicBezTo>
                <a:cubicBezTo>
                  <a:pt x="6043489" y="-2772"/>
                  <a:pt x="6202516" y="147285"/>
                  <a:pt x="6200775" y="234498"/>
                </a:cubicBezTo>
                <a:cubicBezTo>
                  <a:pt x="6305999" y="770232"/>
                  <a:pt x="6401212" y="1465859"/>
                  <a:pt x="6200775" y="2108149"/>
                </a:cubicBezTo>
                <a:cubicBezTo>
                  <a:pt x="6202575" y="2255882"/>
                  <a:pt x="6053127" y="2336287"/>
                  <a:pt x="5935075" y="2342648"/>
                </a:cubicBezTo>
                <a:cubicBezTo>
                  <a:pt x="3643569" y="2311043"/>
                  <a:pt x="887316" y="2363873"/>
                  <a:pt x="265698" y="2342648"/>
                </a:cubicBezTo>
                <a:cubicBezTo>
                  <a:pt x="130311" y="2289646"/>
                  <a:pt x="-11914" y="2206584"/>
                  <a:pt x="0" y="2108149"/>
                </a:cubicBezTo>
                <a:cubicBezTo>
                  <a:pt x="-167977" y="1432055"/>
                  <a:pt x="-177681" y="985443"/>
                  <a:pt x="0" y="234498"/>
                </a:cubicBezTo>
                <a:close/>
              </a:path>
              <a:path w="6200775" h="2342648" fill="none" stroke="0" extrusionOk="0">
                <a:moveTo>
                  <a:pt x="0" y="234498"/>
                </a:moveTo>
                <a:cubicBezTo>
                  <a:pt x="-14477" y="85505"/>
                  <a:pt x="137704" y="-5620"/>
                  <a:pt x="265698" y="0"/>
                </a:cubicBezTo>
                <a:cubicBezTo>
                  <a:pt x="1962685" y="211877"/>
                  <a:pt x="4695169" y="-72133"/>
                  <a:pt x="5935075" y="0"/>
                </a:cubicBezTo>
                <a:cubicBezTo>
                  <a:pt x="6064822" y="4952"/>
                  <a:pt x="6230786" y="105018"/>
                  <a:pt x="6200775" y="234498"/>
                </a:cubicBezTo>
                <a:cubicBezTo>
                  <a:pt x="6163075" y="1106245"/>
                  <a:pt x="6335393" y="1346042"/>
                  <a:pt x="6200775" y="2108149"/>
                </a:cubicBezTo>
                <a:cubicBezTo>
                  <a:pt x="6187262" y="2269327"/>
                  <a:pt x="6091822" y="2320456"/>
                  <a:pt x="5935075" y="2342648"/>
                </a:cubicBezTo>
                <a:cubicBezTo>
                  <a:pt x="4209716" y="2224653"/>
                  <a:pt x="3123909" y="2191408"/>
                  <a:pt x="265698" y="2342648"/>
                </a:cubicBezTo>
                <a:cubicBezTo>
                  <a:pt x="116133" y="2325693"/>
                  <a:pt x="26839" y="2251140"/>
                  <a:pt x="0" y="2108149"/>
                </a:cubicBezTo>
                <a:cubicBezTo>
                  <a:pt x="-59700" y="1448211"/>
                  <a:pt x="-25585" y="879588"/>
                  <a:pt x="0" y="234498"/>
                </a:cubicBezTo>
                <a:close/>
              </a:path>
              <a:path w="6200775" h="2342648" fill="none" stroke="0" extrusionOk="0">
                <a:moveTo>
                  <a:pt x="0" y="234498"/>
                </a:moveTo>
                <a:cubicBezTo>
                  <a:pt x="1106" y="110120"/>
                  <a:pt x="157496" y="-12805"/>
                  <a:pt x="265698" y="0"/>
                </a:cubicBezTo>
                <a:cubicBezTo>
                  <a:pt x="2086436" y="277068"/>
                  <a:pt x="4628176" y="-133457"/>
                  <a:pt x="5935075" y="0"/>
                </a:cubicBezTo>
                <a:cubicBezTo>
                  <a:pt x="6048043" y="-2401"/>
                  <a:pt x="6243972" y="110245"/>
                  <a:pt x="6200775" y="234498"/>
                </a:cubicBezTo>
                <a:cubicBezTo>
                  <a:pt x="6203941" y="1091888"/>
                  <a:pt x="6348305" y="1357065"/>
                  <a:pt x="6200775" y="2108149"/>
                </a:cubicBezTo>
                <a:cubicBezTo>
                  <a:pt x="6175199" y="2266659"/>
                  <a:pt x="6104244" y="2337414"/>
                  <a:pt x="5935075" y="2342648"/>
                </a:cubicBezTo>
                <a:cubicBezTo>
                  <a:pt x="4462234" y="2110824"/>
                  <a:pt x="2979520" y="2277512"/>
                  <a:pt x="265698" y="2342648"/>
                </a:cubicBezTo>
                <a:cubicBezTo>
                  <a:pt x="105318" y="2297542"/>
                  <a:pt x="3548" y="2255567"/>
                  <a:pt x="0" y="2108149"/>
                </a:cubicBezTo>
                <a:cubicBezTo>
                  <a:pt x="-200144" y="1418462"/>
                  <a:pt x="75688" y="849057"/>
                  <a:pt x="0" y="234498"/>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5" name="Hình Bầu dục 24">
            <a:extLst>
              <a:ext uri="{FF2B5EF4-FFF2-40B4-BE49-F238E27FC236}">
                <a16:creationId xmlns:a16="http://schemas.microsoft.com/office/drawing/2014/main" id="{229DB05B-E630-26AB-FBF3-0DF8F2EEC3CB}"/>
              </a:ext>
            </a:extLst>
          </p:cNvPr>
          <p:cNvSpPr/>
          <p:nvPr/>
        </p:nvSpPr>
        <p:spPr>
          <a:xfrm>
            <a:off x="2587052" y="1456126"/>
            <a:ext cx="809297" cy="761034"/>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c</a:t>
            </a:r>
          </a:p>
        </p:txBody>
      </p:sp>
      <p:sp>
        <p:nvSpPr>
          <p:cNvPr id="26" name="Hộp Văn bản 25">
            <a:extLst>
              <a:ext uri="{FF2B5EF4-FFF2-40B4-BE49-F238E27FC236}">
                <a16:creationId xmlns:a16="http://schemas.microsoft.com/office/drawing/2014/main" id="{329AF241-263C-1D8F-13B1-ACADDC73BE0D}"/>
              </a:ext>
            </a:extLst>
          </p:cNvPr>
          <p:cNvSpPr txBox="1"/>
          <p:nvPr/>
        </p:nvSpPr>
        <p:spPr>
          <a:xfrm>
            <a:off x="485776" y="2168964"/>
            <a:ext cx="4552949" cy="40934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libri" panose="020F0502020204030204"/>
                <a:ea typeface="+mn-ea"/>
                <a:cs typeface="+mn-cs"/>
              </a:rPr>
              <a:t>Thấy cây xoài trong nhà văn hoá thôn sai trĩu quả, Long bảo Hậu “Tớ cõng, bạn kéo cành nhiều quả kia xuống hái nhé!”. Thấy Hậu có vẻ chần chừ, Long nói: “Cây xoài này là của chung mà, có phải của nhà ai đâu mà cậu phải lo!”.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1" u="none" strike="noStrike" kern="1200" cap="none" spc="0" normalizeH="0" baseline="0" noProof="0" dirty="0">
                <a:ln>
                  <a:noFill/>
                </a:ln>
                <a:solidFill>
                  <a:srgbClr val="FF0000"/>
                </a:solidFill>
                <a:effectLst/>
                <a:uLnTx/>
                <a:uFillTx/>
                <a:latin typeface="Calibri" panose="020F0502020204030204"/>
                <a:ea typeface="+mn-ea"/>
                <a:cs typeface="+mn-cs"/>
              </a:rPr>
              <a:t>Nếu là Hậu, em sẽ nói gì với Long?</a:t>
            </a:r>
          </a:p>
        </p:txBody>
      </p:sp>
      <p:sp>
        <p:nvSpPr>
          <p:cNvPr id="33" name="Hộp Văn bản 32">
            <a:extLst>
              <a:ext uri="{FF2B5EF4-FFF2-40B4-BE49-F238E27FC236}">
                <a16:creationId xmlns:a16="http://schemas.microsoft.com/office/drawing/2014/main" id="{70122954-AABD-C24A-8696-BC88BAB3239D}"/>
              </a:ext>
            </a:extLst>
          </p:cNvPr>
          <p:cNvSpPr txBox="1"/>
          <p:nvPr/>
        </p:nvSpPr>
        <p:spPr>
          <a:xfrm>
            <a:off x="5791200" y="1922989"/>
            <a:ext cx="6000750" cy="2246769"/>
          </a:xfrm>
          <a:prstGeom prst="rect">
            <a:avLst/>
          </a:prstGeom>
          <a:noFill/>
        </p:spPr>
        <p:txBody>
          <a:bodyPr wrap="square">
            <a:spAutoFit/>
          </a:bodyPr>
          <a:lstStyle/>
          <a:p>
            <a:pPr lvl="0" algn="just"/>
            <a:r>
              <a:rPr lang="vi-VN" sz="2800" b="1" dirty="0">
                <a:solidFill>
                  <a:prstClr val="black"/>
                </a:solidFill>
                <a:latin typeface="Cambria" panose="02040503050406030204" pitchFamily="18" charset="0"/>
                <a:ea typeface="Cambria" panose="02040503050406030204" pitchFamily="18" charset="0"/>
              </a:rPr>
              <a:t>Nếu là Hải, em sẽ nói là em không được làm như vậy vì đó là hành vi phá hại của công và những bông hoa kia đang rất đẹp em hãy để mọi người cùng nhau ngắm nó chứ.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图片 1">
            <a:extLst>
              <a:ext uri="{FF2B5EF4-FFF2-40B4-BE49-F238E27FC236}">
                <a16:creationId xmlns:a16="http://schemas.microsoft.com/office/drawing/2014/main" id="{D1161149-65A3-F6F1-BD45-61546DB11076}"/>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5074709" y="3943499"/>
            <a:ext cx="7117291" cy="2668016"/>
          </a:xfrm>
          <a:prstGeom prst="rect">
            <a:avLst/>
          </a:prstGeom>
        </p:spPr>
      </p:pic>
      <p:pic>
        <p:nvPicPr>
          <p:cNvPr id="2" name="Picture 1">
            <a:extLst>
              <a:ext uri="{FF2B5EF4-FFF2-40B4-BE49-F238E27FC236}">
                <a16:creationId xmlns:a16="http://schemas.microsoft.com/office/drawing/2014/main" id="{DD810EE7-69AE-9EB2-3799-EB70BCE3842E}"/>
              </a:ext>
            </a:extLst>
          </p:cNvPr>
          <p:cNvPicPr>
            <a:picLocks noChangeAspect="1"/>
          </p:cNvPicPr>
          <p:nvPr/>
        </p:nvPicPr>
        <p:blipFill>
          <a:blip r:embed="rId4"/>
          <a:stretch>
            <a:fillRect/>
          </a:stretch>
        </p:blipFill>
        <p:spPr>
          <a:xfrm>
            <a:off x="1243937" y="163386"/>
            <a:ext cx="9437426" cy="1444877"/>
          </a:xfrm>
          <a:prstGeom prst="rect">
            <a:avLst/>
          </a:prstGeom>
        </p:spPr>
      </p:pic>
    </p:spTree>
    <p:extLst>
      <p:ext uri="{BB962C8B-B14F-4D97-AF65-F5344CB8AC3E}">
        <p14:creationId xmlns:p14="http://schemas.microsoft.com/office/powerpoint/2010/main" val="143341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4" grpId="0" animBg="1"/>
      <p:bldP spid="25" grpId="0" animBg="1"/>
      <p:bldP spid="26" grpId="0"/>
      <p:bldP spid="3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79ABB250-122D-6EB0-D5AE-F920F036ED5E}"/>
              </a:ext>
            </a:extLst>
          </p:cNvPr>
          <p:cNvSpPr txBox="1"/>
          <p:nvPr/>
        </p:nvSpPr>
        <p:spPr>
          <a:xfrm>
            <a:off x="1340762" y="279814"/>
            <a:ext cx="526180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38100">
                  <a:solidFill>
                    <a:sysClr val="windowText" lastClr="000000"/>
                  </a:solidFill>
                  <a:prstDash val="solid"/>
                </a:ln>
                <a:solidFill>
                  <a:srgbClr val="FFFF00"/>
                </a:solidFill>
                <a:effectLst/>
                <a:uLnTx/>
                <a:uFillTx/>
                <a:ea typeface="+mn-ea"/>
                <a:cs typeface="+mn-cs"/>
              </a:rPr>
              <a:t>KẾT LUẬN</a:t>
            </a:r>
          </a:p>
        </p:txBody>
      </p:sp>
      <p:pic>
        <p:nvPicPr>
          <p:cNvPr id="7" name="Picture 7">
            <a:extLst>
              <a:ext uri="{FF2B5EF4-FFF2-40B4-BE49-F238E27FC236}">
                <a16:creationId xmlns:a16="http://schemas.microsoft.com/office/drawing/2014/main" id="{DE15F834-2401-53BB-A7AD-459637F8A0BF}"/>
              </a:ext>
            </a:extLst>
          </p:cNvPr>
          <p:cNvPicPr>
            <a:picLocks noChangeAspect="1"/>
          </p:cNvPicPr>
          <p:nvPr/>
        </p:nvPicPr>
        <p:blipFill>
          <a:blip r:embed="rId3"/>
          <a:stretch>
            <a:fillRect/>
          </a:stretch>
        </p:blipFill>
        <p:spPr>
          <a:xfrm>
            <a:off x="7315310" y="1017699"/>
            <a:ext cx="4588679" cy="5866805"/>
          </a:xfrm>
          <a:prstGeom prst="rect">
            <a:avLst/>
          </a:prstGeom>
        </p:spPr>
      </p:pic>
      <p:pic>
        <p:nvPicPr>
          <p:cNvPr id="11" name="Hình ảnh 10" descr="Ảnh có chứa vải&#10;&#10;Mô tả được tạo tự động">
            <a:extLst>
              <a:ext uri="{FF2B5EF4-FFF2-40B4-BE49-F238E27FC236}">
                <a16:creationId xmlns:a16="http://schemas.microsoft.com/office/drawing/2014/main" id="{1BE8D9EE-6CA1-E3F2-053E-32ADA222094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a:off x="11157663" y="327520"/>
            <a:ext cx="1034337" cy="1098151"/>
          </a:xfrm>
          <a:prstGeom prst="rect">
            <a:avLst/>
          </a:prstGeom>
        </p:spPr>
      </p:pic>
      <p:sp>
        <p:nvSpPr>
          <p:cNvPr id="13" name="Hình chữ nhật: Góc Tròn 12">
            <a:extLst>
              <a:ext uri="{FF2B5EF4-FFF2-40B4-BE49-F238E27FC236}">
                <a16:creationId xmlns:a16="http://schemas.microsoft.com/office/drawing/2014/main" id="{72B1876B-C793-DAE5-EC21-74253AB7CAC8}"/>
              </a:ext>
            </a:extLst>
          </p:cNvPr>
          <p:cNvSpPr/>
          <p:nvPr/>
        </p:nvSpPr>
        <p:spPr>
          <a:xfrm>
            <a:off x="693663" y="1716415"/>
            <a:ext cx="6400800" cy="4194055"/>
          </a:xfrm>
          <a:prstGeom prst="roundRect">
            <a:avLst/>
          </a:prstGeom>
          <a:solidFill>
            <a:srgbClr val="00206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ình chữ nhật: Góc Tròn 13">
            <a:extLst>
              <a:ext uri="{FF2B5EF4-FFF2-40B4-BE49-F238E27FC236}">
                <a16:creationId xmlns:a16="http://schemas.microsoft.com/office/drawing/2014/main" id="{9CAE767C-223A-D90D-177D-6A760BEA92E4}"/>
              </a:ext>
            </a:extLst>
          </p:cNvPr>
          <p:cNvSpPr/>
          <p:nvPr/>
        </p:nvSpPr>
        <p:spPr>
          <a:xfrm>
            <a:off x="948092" y="1992842"/>
            <a:ext cx="6400800" cy="3388784"/>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373">
            <a:extLst>
              <a:ext uri="{FF2B5EF4-FFF2-40B4-BE49-F238E27FC236}">
                <a16:creationId xmlns:a16="http://schemas.microsoft.com/office/drawing/2014/main" id="{9A3A2812-6747-2C69-28E2-BA88E6C445A4}"/>
              </a:ext>
            </a:extLst>
          </p:cNvPr>
          <p:cNvSpPr txBox="1"/>
          <p:nvPr/>
        </p:nvSpPr>
        <p:spPr>
          <a:xfrm>
            <a:off x="1128043" y="2170698"/>
            <a:ext cx="6007317" cy="2954655"/>
          </a:xfrm>
          <a:prstGeom prst="rect">
            <a:avLst/>
          </a:prstGeom>
          <a:noFill/>
        </p:spPr>
        <p:txBody>
          <a:bodyPr wrap="square" lIns="0" tIns="0" rIns="0" bIns="0" rtlCol="0">
            <a:spAutoFit/>
          </a:bodyPr>
          <a:lstStyle/>
          <a:p>
            <a:pPr lvl="0" algn="just"/>
            <a:r>
              <a:rPr lang="en-US" sz="4800" dirty="0" err="1">
                <a:solidFill>
                  <a:prstClr val="black"/>
                </a:solidFill>
                <a:latin typeface="Calibri" panose="020F0502020204030204" pitchFamily="34" charset="0"/>
                <a:cs typeface="Calibri" panose="020F0502020204030204" pitchFamily="34" charset="0"/>
              </a:rPr>
              <a:t>Với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mỗi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tình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huống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cần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có</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cách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xử</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lí</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phù</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hợp</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thể</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hiện</a:t>
            </a:r>
            <a:r>
              <a:rPr lang="en-US" sz="4800" dirty="0">
                <a:solidFill>
                  <a:prstClr val="black"/>
                </a:solidFill>
                <a:latin typeface="Calibri" panose="020F0502020204030204" pitchFamily="34" charset="0"/>
                <a:cs typeface="Calibri" panose="020F0502020204030204" pitchFamily="34" charset="0"/>
              </a:rPr>
              <a:t> ý </a:t>
            </a:r>
            <a:r>
              <a:rPr lang="en-US" sz="4800" dirty="0" err="1">
                <a:solidFill>
                  <a:prstClr val="black"/>
                </a:solidFill>
                <a:latin typeface="Calibri" panose="020F0502020204030204" pitchFamily="34" charset="0"/>
                <a:cs typeface="Calibri" panose="020F0502020204030204" pitchFamily="34" charset="0"/>
              </a:rPr>
              <a:t>thức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bảo</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vệ</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của</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công</a:t>
            </a:r>
            <a:r>
              <a:rPr lang="en-US" sz="4800" dirty="0">
                <a:solidFill>
                  <a:prstClr val="black"/>
                </a:solidFill>
                <a:latin typeface="Calibri" panose="020F0502020204030204" pitchFamily="34" charset="0"/>
                <a:cs typeface="Calibri" panose="020F0502020204030204" pitchFamily="34" charset="0"/>
              </a:rPr>
              <a:t>.</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90601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1.25E-6 1.48148E-6 L -1.25E-6 -0.07222 " pathEditMode="relative" rAng="0" ptsTypes="AA">
                                      <p:cBhvr>
                                        <p:cTn id="6" dur="250" accel="50000" decel="50000" autoRev="1" fill="hold">
                                          <p:stCondLst>
                                            <p:cond delay="0"/>
                                          </p:stCondLst>
                                        </p:cTn>
                                        <p:tgtEl>
                                          <p:spTgt spid="6"/>
                                        </p:tgtEl>
                                        <p:attrNameLst>
                                          <p:attrName>ppt_x</p:attrName>
                                          <p:attrName>ppt_y</p:attrName>
                                        </p:attrNameLst>
                                      </p:cBhvr>
                                      <p:rCtr x="0" y="-3611"/>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P spid="14" grpId="0" animBg="1"/>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415357E-2C8F-4751-8FA6-E6D1547924BC}"/>
              </a:ext>
            </a:extLst>
          </p:cNvPr>
          <p:cNvPicPr>
            <a:picLocks noChangeAspect="1"/>
          </p:cNvPicPr>
          <p:nvPr/>
        </p:nvPicPr>
        <p:blipFill rotWithShape="1">
          <a:blip r:embed="rId2">
            <a:extLst>
              <a:ext uri="{28A0092B-C50C-407E-A947-70E740481C1C}">
                <a14:useLocalDpi xmlns:a14="http://schemas.microsoft.com/office/drawing/2010/main" val="0"/>
              </a:ext>
            </a:extLst>
          </a:blip>
          <a:srcRect r="22122" b="6547"/>
          <a:stretch/>
        </p:blipFill>
        <p:spPr>
          <a:xfrm flipH="1">
            <a:off x="1" y="1"/>
            <a:ext cx="12192000" cy="6858000"/>
          </a:xfrm>
          <a:prstGeom prst="rect">
            <a:avLst/>
          </a:prstGeom>
        </p:spPr>
      </p:pic>
      <p:sp>
        <p:nvSpPr>
          <p:cNvPr id="3" name="Rounded Rectangle 2"/>
          <p:cNvSpPr/>
          <p:nvPr/>
        </p:nvSpPr>
        <p:spPr>
          <a:xfrm>
            <a:off x="284117" y="280852"/>
            <a:ext cx="11623766" cy="6296297"/>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13" name="Picture 12"/>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7200"/>
                    </a14:imgEffect>
                    <a14:imgEffect>
                      <a14:saturation sat="300000"/>
                    </a14:imgEffect>
                  </a14:imgLayer>
                </a14:imgProps>
              </a:ext>
            </a:extLst>
          </a:blip>
          <a:srcRect l="18709" t="31161" r="23060" b="14018"/>
          <a:stretch/>
        </p:blipFill>
        <p:spPr>
          <a:xfrm>
            <a:off x="921507" y="1782357"/>
            <a:ext cx="4738096" cy="408613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extBox 3"/>
          <p:cNvSpPr txBox="1"/>
          <p:nvPr/>
        </p:nvSpPr>
        <p:spPr>
          <a:xfrm>
            <a:off x="6619494" y="2653908"/>
            <a:ext cx="41611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rPr>
              <a:t>Luật</a:t>
            </a:r>
            <a:r>
              <a:rPr kumimoji="0" lang="en-US" sz="32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4472C4"/>
                </a:solidFill>
                <a:effectLst/>
                <a:uLnTx/>
                <a:uFillTx/>
                <a:latin typeface="Cambria" panose="02040503050406030204" pitchFamily="18" charset="0"/>
                <a:ea typeface="Cambria" panose="02040503050406030204" pitchFamily="18" charset="0"/>
              </a:rPr>
              <a:t>chơi</a:t>
            </a:r>
            <a:r>
              <a:rPr kumimoji="0" lang="en-US" sz="32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rPr>
              <a:t>:</a:t>
            </a:r>
          </a:p>
        </p:txBody>
      </p:sp>
      <p:grpSp>
        <p:nvGrpSpPr>
          <p:cNvPr id="14" name="组合 22">
            <a:extLst>
              <a:ext uri="{FF2B5EF4-FFF2-40B4-BE49-F238E27FC236}">
                <a16:creationId xmlns:a16="http://schemas.microsoft.com/office/drawing/2014/main" id="{20DE5BE3-3240-4C7E-B3A7-C874F8219B5F}"/>
              </a:ext>
            </a:extLst>
          </p:cNvPr>
          <p:cNvGrpSpPr/>
          <p:nvPr/>
        </p:nvGrpSpPr>
        <p:grpSpPr>
          <a:xfrm>
            <a:off x="6356027" y="1358537"/>
            <a:ext cx="4692833" cy="4617987"/>
            <a:chOff x="3601057" y="1808095"/>
            <a:chExt cx="4692833" cy="5192914"/>
          </a:xfrm>
        </p:grpSpPr>
        <p:sp>
          <p:nvSpPr>
            <p:cNvPr id="15" name="矩形: 圆角 20">
              <a:extLst>
                <a:ext uri="{FF2B5EF4-FFF2-40B4-BE49-F238E27FC236}">
                  <a16:creationId xmlns:a16="http://schemas.microsoft.com/office/drawing/2014/main" id="{2ECB7B56-79EC-4FD3-AF5A-C84F9E4288D1}"/>
                </a:ext>
              </a:extLst>
            </p:cNvPr>
            <p:cNvSpPr/>
            <p:nvPr/>
          </p:nvSpPr>
          <p:spPr>
            <a:xfrm>
              <a:off x="3601057" y="2853050"/>
              <a:ext cx="4692833" cy="4147959"/>
            </a:xfrm>
            <a:prstGeom prst="roundRect">
              <a:avLst/>
            </a:prstGeom>
            <a:noFill/>
            <a:ln w="57150">
              <a:solidFill>
                <a:srgbClr val="FFCA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B0604020202020204" charset="-122"/>
                <a:cs typeface="+mn-cs"/>
              </a:endParaRPr>
            </a:p>
          </p:txBody>
        </p:sp>
        <p:pic>
          <p:nvPicPr>
            <p:cNvPr id="16" name="图片 14">
              <a:extLst>
                <a:ext uri="{FF2B5EF4-FFF2-40B4-BE49-F238E27FC236}">
                  <a16:creationId xmlns:a16="http://schemas.microsoft.com/office/drawing/2014/main" id="{943FAD99-A42B-464B-B8F6-7060FC05941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5627" t="2082" r="36890" b="71541"/>
            <a:stretch/>
          </p:blipFill>
          <p:spPr>
            <a:xfrm>
              <a:off x="4993906" y="1808095"/>
              <a:ext cx="1675379" cy="1607945"/>
            </a:xfrm>
            <a:prstGeom prst="rect">
              <a:avLst/>
            </a:prstGeom>
          </p:spPr>
        </p:pic>
      </p:grpSp>
      <p:sp>
        <p:nvSpPr>
          <p:cNvPr id="5" name="Rectangle 4"/>
          <p:cNvSpPr/>
          <p:nvPr/>
        </p:nvSpPr>
        <p:spPr>
          <a:xfrm>
            <a:off x="6532105" y="3256367"/>
            <a:ext cx="4546572" cy="3147080"/>
          </a:xfrm>
          <a:prstGeom prst="rect">
            <a:avLst/>
          </a:prstGeom>
        </p:spPr>
        <p:txBody>
          <a:bodyPr wrap="square">
            <a:spAutoFit/>
          </a:bodyPr>
          <a:lstStyle/>
          <a:p>
            <a:pPr algn="just">
              <a:lnSpc>
                <a:spcPct val="120000"/>
              </a:lnSpc>
              <a:tabLst>
                <a:tab pos="443230" algn="l"/>
              </a:tabLst>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Cô</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tung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bóng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cho</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ai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thì</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đó</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phải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kể</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tên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một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hoạt</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động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nl-NL" sz="2800" dirty="0">
                <a:latin typeface="Cambria" panose="02040503050406030204" pitchFamily="18" charset="0"/>
                <a:ea typeface="Cambria" panose="02040503050406030204" pitchFamily="18" charset="0"/>
              </a:rPr>
              <a:t>1 công trình công cộng mà mình biết (hoặc đã được tham quan...)</a:t>
            </a:r>
            <a:endParaRPr lang="en-US" sz="2800" dirty="0">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20000"/>
              </a:lnSpc>
              <a:spcBef>
                <a:spcPts val="0"/>
              </a:spcBef>
              <a:spcAft>
                <a:spcPts val="0"/>
              </a:spcAft>
              <a:buClrTx/>
              <a:buSzTx/>
              <a:buFontTx/>
              <a:buNone/>
              <a:tabLst>
                <a:tab pos="443230" algn="l"/>
              </a:tabLst>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p:cNvPicPr>
            <a:picLocks noChangeAspect="1"/>
          </p:cNvPicPr>
          <p:nvPr/>
        </p:nvPicPr>
        <p:blipFill>
          <a:blip r:embed="rId6"/>
          <a:stretch>
            <a:fillRect/>
          </a:stretch>
        </p:blipFill>
        <p:spPr>
          <a:xfrm>
            <a:off x="1999133" y="366099"/>
            <a:ext cx="8193734" cy="1457070"/>
          </a:xfrm>
          <a:prstGeom prst="rect">
            <a:avLst/>
          </a:prstGeom>
        </p:spPr>
      </p:pic>
    </p:spTree>
    <p:extLst>
      <p:ext uri="{BB962C8B-B14F-4D97-AF65-F5344CB8AC3E}">
        <p14:creationId xmlns:p14="http://schemas.microsoft.com/office/powerpoint/2010/main" val="497515015"/>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53" presetClass="entr" presetSubtype="16"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2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circle(in)">
                                      <p:cBhvr>
                                        <p:cTn id="2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图片 4" descr="34"/>
          <p:cNvPicPr>
            <a:picLocks noChangeAspect="1"/>
          </p:cNvPicPr>
          <p:nvPr/>
        </p:nvPicPr>
        <p:blipFill>
          <a:blip r:embed="rId3"/>
          <a:stretch>
            <a:fillRect/>
          </a:stretch>
        </p:blipFill>
        <p:spPr>
          <a:xfrm>
            <a:off x="0" y="3247390"/>
            <a:ext cx="12182475" cy="3664585"/>
          </a:xfrm>
          <a:prstGeom prst="rect">
            <a:avLst/>
          </a:prstGeom>
        </p:spPr>
      </p:pic>
      <p:cxnSp>
        <p:nvCxnSpPr>
          <p:cNvPr id="11" name="直接连接符 10"/>
          <p:cNvCxnSpPr/>
          <p:nvPr/>
        </p:nvCxnSpPr>
        <p:spPr>
          <a:xfrm>
            <a:off x="2470451"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337" y="1172939"/>
            <a:ext cx="2717709"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295" y="204292"/>
            <a:ext cx="1371906" cy="1371906"/>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字魂105号-简雅黑" panose="00000500000000000000" charset="-122"/>
              <a:ea typeface="字魂105号-简雅黑" panose="00000500000000000000" charset="-122"/>
              <a:cs typeface="+mn-cs"/>
            </a:endParaRPr>
          </a:p>
        </p:txBody>
      </p:sp>
      <p:grpSp>
        <p:nvGrpSpPr>
          <p:cNvPr id="13" name="Group 12">
            <a:extLst>
              <a:ext uri="{FF2B5EF4-FFF2-40B4-BE49-F238E27FC236}">
                <a16:creationId xmlns:a16="http://schemas.microsoft.com/office/drawing/2014/main" id="{3D0E5807-DAF1-FD89-3577-78E2CF04A71D}"/>
              </a:ext>
            </a:extLst>
          </p:cNvPr>
          <p:cNvGrpSpPr/>
          <p:nvPr/>
        </p:nvGrpSpPr>
        <p:grpSpPr>
          <a:xfrm>
            <a:off x="488751" y="3690298"/>
            <a:ext cx="3408091" cy="3310254"/>
            <a:chOff x="488751" y="3690298"/>
            <a:chExt cx="3408091" cy="3310254"/>
          </a:xfrm>
        </p:grpSpPr>
        <p:pic>
          <p:nvPicPr>
            <p:cNvPr id="15" name="Picture 14">
              <a:extLst>
                <a:ext uri="{FF2B5EF4-FFF2-40B4-BE49-F238E27FC236}">
                  <a16:creationId xmlns:a16="http://schemas.microsoft.com/office/drawing/2014/main" id="{A44A647B-0F50-0835-2B9E-46F9E888CFD4}"/>
                </a:ext>
              </a:extLst>
            </p:cNvPr>
            <p:cNvPicPr>
              <a:picLocks noChangeAspect="1"/>
            </p:cNvPicPr>
            <p:nvPr/>
          </p:nvPicPr>
          <p:blipFill rotWithShape="1">
            <a:blip r:embed="rId4">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id="{C7DB5590-3303-5BC4-FBEE-3F15F7C2AD4C}"/>
                </a:ext>
              </a:extLst>
            </p:cNvPr>
            <p:cNvPicPr>
              <a:picLocks noChangeAspect="1"/>
            </p:cNvPicPr>
            <p:nvPr/>
          </p:nvPicPr>
          <p:blipFill rotWithShape="1">
            <a:blip r:embed="rId4">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id="{D218F60B-6E22-85B8-3574-8A1727C64D33}"/>
              </a:ext>
            </a:extLst>
          </p:cNvPr>
          <p:cNvPicPr>
            <a:picLocks noChangeAspect="1"/>
          </p:cNvPicPr>
          <p:nvPr/>
        </p:nvPicPr>
        <p:blipFill>
          <a:blip r:embed="rId5"/>
          <a:stretch>
            <a:fillRect/>
          </a:stretch>
        </p:blipFill>
        <p:spPr>
          <a:xfrm>
            <a:off x="4551239" y="3445576"/>
            <a:ext cx="4188062" cy="3476286"/>
          </a:xfrm>
          <a:prstGeom prst="rect">
            <a:avLst/>
          </a:prstGeom>
        </p:spPr>
      </p:pic>
      <p:pic>
        <p:nvPicPr>
          <p:cNvPr id="12" name="Picture 11">
            <a:extLst>
              <a:ext uri="{FF2B5EF4-FFF2-40B4-BE49-F238E27FC236}">
                <a16:creationId xmlns:a16="http://schemas.microsoft.com/office/drawing/2014/main" id="{19528C36-9ED2-6934-D005-A6FF09E8DE80}"/>
              </a:ext>
            </a:extLst>
          </p:cNvPr>
          <p:cNvPicPr>
            <a:picLocks noChangeAspect="1"/>
          </p:cNvPicPr>
          <p:nvPr/>
        </p:nvPicPr>
        <p:blipFill rotWithShape="1">
          <a:blip r:embed="rId4">
            <a:extLst>
              <a:ext uri="{28A0092B-C50C-407E-A947-70E740481C1C}">
                <a14:useLocalDpi xmlns:a14="http://schemas.microsoft.com/office/drawing/2010/main" val="0"/>
              </a:ext>
            </a:extLst>
          </a:blip>
          <a:srcRect l="87092" t="27821"/>
          <a:stretch/>
        </p:blipFill>
        <p:spPr>
          <a:xfrm>
            <a:off x="9943493" y="3596442"/>
            <a:ext cx="2017408" cy="3397689"/>
          </a:xfrm>
          <a:prstGeom prst="rect">
            <a:avLst/>
          </a:prstGeom>
        </p:spPr>
      </p:pic>
      <p:pic>
        <p:nvPicPr>
          <p:cNvPr id="17" name="Picture 16">
            <a:extLst>
              <a:ext uri="{FF2B5EF4-FFF2-40B4-BE49-F238E27FC236}">
                <a16:creationId xmlns:a16="http://schemas.microsoft.com/office/drawing/2014/main" id="{04CCC551-A0B9-99D0-8EF7-891044447E7C}"/>
              </a:ext>
            </a:extLst>
          </p:cNvPr>
          <p:cNvPicPr>
            <a:picLocks noChangeAspect="1"/>
          </p:cNvPicPr>
          <p:nvPr/>
        </p:nvPicPr>
        <p:blipFill rotWithShape="1">
          <a:blip r:embed="rId4">
            <a:extLst>
              <a:ext uri="{28A0092B-C50C-407E-A947-70E740481C1C}">
                <a14:useLocalDpi xmlns:a14="http://schemas.microsoft.com/office/drawing/2010/main" val="0"/>
              </a:ext>
            </a:extLst>
          </a:blip>
          <a:srcRect l="16589" t="37211" r="70260" b="836"/>
          <a:stretch/>
        </p:blipFill>
        <p:spPr>
          <a:xfrm flipH="1">
            <a:off x="7704511" y="4114685"/>
            <a:ext cx="2017408" cy="2862324"/>
          </a:xfrm>
          <a:prstGeom prst="rect">
            <a:avLst/>
          </a:prstGeom>
        </p:spPr>
      </p:pic>
      <p:pic>
        <p:nvPicPr>
          <p:cNvPr id="18" name="Picture 17">
            <a:extLst>
              <a:ext uri="{FF2B5EF4-FFF2-40B4-BE49-F238E27FC236}">
                <a16:creationId xmlns:a16="http://schemas.microsoft.com/office/drawing/2014/main" id="{1EEBC2DB-6040-E8B3-6A56-443591201020}"/>
              </a:ext>
            </a:extLst>
          </p:cNvPr>
          <p:cNvPicPr>
            <a:picLocks noChangeAspect="1"/>
          </p:cNvPicPr>
          <p:nvPr/>
        </p:nvPicPr>
        <p:blipFill rotWithShape="1">
          <a:blip r:embed="rId6"/>
          <a:srcRect l="7782" t="3464" r="7596" b="27724"/>
          <a:stretch/>
        </p:blipFill>
        <p:spPr>
          <a:xfrm>
            <a:off x="1482664" y="1058594"/>
            <a:ext cx="8460829" cy="2303143"/>
          </a:xfrm>
          <a:prstGeom prst="rect">
            <a:avLst/>
          </a:prstGeom>
        </p:spPr>
      </p:pic>
    </p:spTree>
    <p:extLst>
      <p:ext uri="{BB962C8B-B14F-4D97-AF65-F5344CB8AC3E}">
        <p14:creationId xmlns:p14="http://schemas.microsoft.com/office/powerpoint/2010/main" val="95771251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09550"/>
            <a:ext cx="12182475" cy="6675754"/>
            <a:chOff x="0" y="1019"/>
            <a:chExt cx="19185" cy="9866"/>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435" y="1019"/>
              <a:ext cx="18180" cy="9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grpSp>
      <p:sp>
        <p:nvSpPr>
          <p:cNvPr id="14" name="TextBox 13">
            <a:extLst>
              <a:ext uri="{FF2B5EF4-FFF2-40B4-BE49-F238E27FC236}">
                <a16:creationId xmlns:a16="http://schemas.microsoft.com/office/drawing/2014/main" id="{75FE2F5D-D2FC-772D-4644-1BCAC509395E}"/>
              </a:ext>
            </a:extLst>
          </p:cNvPr>
          <p:cNvSpPr txBox="1"/>
          <p:nvPr/>
        </p:nvSpPr>
        <p:spPr>
          <a:xfrm>
            <a:off x="685800" y="281712"/>
            <a:ext cx="10963275"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1. </a:t>
            </a:r>
            <a:r>
              <a:rPr kumimoji="0" lang="en-US" sz="3200" b="1" i="1"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Em</a:t>
            </a:r>
            <a:r>
              <a:rPr kumimoji="0" lang="en-US" sz="3200" b="1" i="1"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đồng</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tình</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hay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không</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đồng</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tình</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với</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ý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kiến</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của</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bạn</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nào</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Vì</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 </a:t>
            </a:r>
            <a:r>
              <a:rPr kumimoji="0" lang="en-US" sz="3200" b="1" i="1" u="none" strike="noStrike" kern="1200" cap="none" spc="0" normalizeH="0" noProof="0" dirty="0" err="1">
                <a:ln>
                  <a:noFill/>
                </a:ln>
                <a:solidFill>
                  <a:srgbClr val="002060"/>
                </a:solidFill>
                <a:effectLst/>
                <a:uLnTx/>
                <a:uFillTx/>
                <a:latin typeface="Cambria" panose="02040503050406030204" pitchFamily="18" charset="0"/>
                <a:ea typeface="+mn-ea"/>
                <a:cs typeface="+mn-cs"/>
              </a:rPr>
              <a:t>sao</a:t>
            </a:r>
            <a:r>
              <a:rPr kumimoji="0" lang="en-US" sz="3200" b="1" i="1" u="none" strike="noStrike" kern="1200" cap="none" spc="0" normalizeH="0" noProof="0" dirty="0">
                <a:ln>
                  <a:noFill/>
                </a:ln>
                <a:solidFill>
                  <a:srgbClr val="002060"/>
                </a:solidFill>
                <a:effectLst/>
                <a:uLnTx/>
                <a:uFillTx/>
                <a:latin typeface="Cambria" panose="02040503050406030204" pitchFamily="18" charset="0"/>
                <a:ea typeface="+mn-ea"/>
                <a:cs typeface="+mn-cs"/>
              </a:rPr>
              <a:t>?</a:t>
            </a:r>
            <a:endParaRPr kumimoji="0" lang="en-US" sz="3200" b="1" i="1"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pic>
        <p:nvPicPr>
          <p:cNvPr id="7" name="Picture 6">
            <a:extLst>
              <a:ext uri="{FF2B5EF4-FFF2-40B4-BE49-F238E27FC236}">
                <a16:creationId xmlns:a16="http://schemas.microsoft.com/office/drawing/2014/main" id="{CF7CCFA2-6735-90B7-AC9B-E70C477928B9}"/>
              </a:ext>
            </a:extLst>
          </p:cNvPr>
          <p:cNvPicPr>
            <a:picLocks noChangeAspect="1"/>
          </p:cNvPicPr>
          <p:nvPr/>
        </p:nvPicPr>
        <p:blipFill>
          <a:blip r:embed="rId4"/>
          <a:stretch>
            <a:fillRect/>
          </a:stretch>
        </p:blipFill>
        <p:spPr>
          <a:xfrm>
            <a:off x="2767012" y="1457325"/>
            <a:ext cx="6886575" cy="4991100"/>
          </a:xfrm>
          <a:prstGeom prst="rect">
            <a:avLst/>
          </a:prstGeom>
        </p:spPr>
      </p:pic>
    </p:spTree>
    <p:extLst>
      <p:ext uri="{BB962C8B-B14F-4D97-AF65-F5344CB8AC3E}">
        <p14:creationId xmlns:p14="http://schemas.microsoft.com/office/powerpoint/2010/main" val="3296833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grpSp>
        <p:nvGrpSpPr>
          <p:cNvPr id="10" name="Group 9">
            <a:extLst>
              <a:ext uri="{FF2B5EF4-FFF2-40B4-BE49-F238E27FC236}">
                <a16:creationId xmlns:a16="http://schemas.microsoft.com/office/drawing/2014/main" id="{0EFC23F3-0127-114E-1CF4-C01308B92F9C}"/>
              </a:ext>
            </a:extLst>
          </p:cNvPr>
          <p:cNvGrpSpPr/>
          <p:nvPr/>
        </p:nvGrpSpPr>
        <p:grpSpPr>
          <a:xfrm>
            <a:off x="1711491" y="1963779"/>
            <a:ext cx="7768007" cy="2836821"/>
            <a:chOff x="-2527669" y="2599787"/>
            <a:chExt cx="7396233" cy="2849543"/>
          </a:xfrm>
        </p:grpSpPr>
        <p:sp>
          <p:nvSpPr>
            <p:cNvPr id="5" name="Rectangle: Rounded Corners 4">
              <a:extLst>
                <a:ext uri="{FF2B5EF4-FFF2-40B4-BE49-F238E27FC236}">
                  <a16:creationId xmlns:a16="http://schemas.microsoft.com/office/drawing/2014/main" id="{410B6733-2267-F5C1-D272-60CBD96E74A0}"/>
                </a:ext>
              </a:extLst>
            </p:cNvPr>
            <p:cNvSpPr/>
            <p:nvPr/>
          </p:nvSpPr>
          <p:spPr>
            <a:xfrm>
              <a:off x="-2527669" y="2599787"/>
              <a:ext cx="7396233" cy="2849543"/>
            </a:xfrm>
            <a:prstGeom prst="roundRect">
              <a:avLst/>
            </a:prstGeom>
            <a:solidFill>
              <a:srgbClr val="F1F8FD"/>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mn-cs"/>
              </a:endParaRPr>
            </a:p>
          </p:txBody>
        </p:sp>
        <p:sp>
          <p:nvSpPr>
            <p:cNvPr id="4" name="TextBox 3">
              <a:extLst>
                <a:ext uri="{FF2B5EF4-FFF2-40B4-BE49-F238E27FC236}">
                  <a16:creationId xmlns:a16="http://schemas.microsoft.com/office/drawing/2014/main" id="{A9A56D49-83C8-20C0-5AE9-2B2CF15D5F6E}"/>
                </a:ext>
              </a:extLst>
            </p:cNvPr>
            <p:cNvSpPr txBox="1"/>
            <p:nvPr/>
          </p:nvSpPr>
          <p:spPr>
            <a:xfrm>
              <a:off x="-2316214" y="2990724"/>
              <a:ext cx="7018924" cy="2133182"/>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1 </a:t>
              </a:r>
              <a:r>
                <a:rPr lang="en-US" sz="4400" dirty="0" err="1">
                  <a:solidFill>
                    <a:srgbClr val="002060"/>
                  </a:solidFill>
                  <a:latin typeface="Cambria" panose="02040503050406030204" pitchFamily="18" charset="0"/>
                </a:rPr>
                <a:t>bạn</a:t>
              </a: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làm phóng viên nhí, đưa ra các ý kiến </a:t>
              </a:r>
              <a:r>
                <a:rPr lang="en-US" sz="4400" dirty="0" err="1">
                  <a:solidFill>
                    <a:srgbClr val="002060"/>
                  </a:solidFill>
                  <a:latin typeface="Cambria" panose="02040503050406030204" pitchFamily="18" charset="0"/>
                </a:rPr>
                <a:t>để</a:t>
              </a:r>
              <a:r>
                <a:rPr lang="en-US" sz="4400" dirty="0">
                  <a:solidFill>
                    <a:srgbClr val="002060"/>
                  </a:solidFill>
                  <a:latin typeface="Cambria" panose="02040503050406030204" pitchFamily="18" charset="0"/>
                </a:rPr>
                <a:t> </a:t>
              </a:r>
              <a:r>
                <a:rPr lang="en-US" sz="4400" dirty="0" err="1">
                  <a:solidFill>
                    <a:srgbClr val="002060"/>
                  </a:solidFill>
                  <a:latin typeface="Cambria" panose="02040503050406030204" pitchFamily="18" charset="0"/>
                </a:rPr>
                <a:t>phỏng</a:t>
              </a:r>
              <a:r>
                <a:rPr lang="en-US" sz="4400" dirty="0">
                  <a:solidFill>
                    <a:srgbClr val="002060"/>
                  </a:solidFill>
                  <a:latin typeface="Cambria" panose="02040503050406030204" pitchFamily="18" charset="0"/>
                </a:rPr>
                <a:t> </a:t>
              </a:r>
              <a:r>
                <a:rPr lang="en-US" sz="4400" dirty="0" err="1">
                  <a:solidFill>
                    <a:srgbClr val="002060"/>
                  </a:solidFill>
                  <a:latin typeface="Cambria" panose="02040503050406030204" pitchFamily="18" charset="0"/>
                </a:rPr>
                <a:t>vấn</a:t>
              </a:r>
              <a:r>
                <a:rPr lang="en-US" sz="4400" dirty="0">
                  <a:solidFill>
                    <a:srgbClr val="002060"/>
                  </a:solidFill>
                  <a:latin typeface="Cambria" panose="02040503050406030204" pitchFamily="18" charset="0"/>
                </a:rPr>
                <a:t> </a:t>
              </a:r>
              <a:r>
                <a:rPr lang="en-US" sz="4400" dirty="0" err="1">
                  <a:solidFill>
                    <a:srgbClr val="002060"/>
                  </a:solidFill>
                  <a:latin typeface="Cambria" panose="02040503050406030204" pitchFamily="18" charset="0"/>
                </a:rPr>
                <a:t>và</a:t>
              </a:r>
              <a:r>
                <a:rPr lang="en-US" sz="4400" dirty="0">
                  <a:solidFill>
                    <a:srgbClr val="002060"/>
                  </a:solidFill>
                  <a:latin typeface="Cambria" panose="02040503050406030204" pitchFamily="18" charset="0"/>
                </a:rPr>
                <a:t> </a:t>
              </a: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mời các bạn khác trao đổi.</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grpSp>
      <p:pic>
        <p:nvPicPr>
          <p:cNvPr id="13" name="Picture 12">
            <a:extLst>
              <a:ext uri="{FF2B5EF4-FFF2-40B4-BE49-F238E27FC236}">
                <a16:creationId xmlns:a16="http://schemas.microsoft.com/office/drawing/2014/main" id="{8B33A96F-B6D8-B3F4-7D2D-68772656046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147681" y="2425461"/>
            <a:ext cx="3269106" cy="3928984"/>
          </a:xfrm>
          <a:prstGeom prst="rect">
            <a:avLst/>
          </a:prstGeom>
        </p:spPr>
      </p:pic>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6"/>
          <a:stretch>
            <a:fillRect/>
          </a:stretch>
        </p:blipFill>
        <p:spPr>
          <a:xfrm>
            <a:off x="-687735" y="6157343"/>
            <a:ext cx="2188654" cy="890093"/>
          </a:xfrm>
          <a:prstGeom prst="rect">
            <a:avLst/>
          </a:prstGeom>
        </p:spPr>
      </p:pic>
    </p:spTree>
    <p:extLst>
      <p:ext uri="{BB962C8B-B14F-4D97-AF65-F5344CB8AC3E}">
        <p14:creationId xmlns:p14="http://schemas.microsoft.com/office/powerpoint/2010/main" val="102538586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4"/>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5"/>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6"/>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7"/>
          <a:stretch>
            <a:fillRect/>
          </a:stretch>
        </p:blipFill>
        <p:spPr>
          <a:xfrm>
            <a:off x="3412373" y="735666"/>
            <a:ext cx="5614903" cy="1024217"/>
          </a:xfrm>
          <a:prstGeom prst="rect">
            <a:avLst/>
          </a:prstGeom>
        </p:spPr>
      </p:pic>
      <p:pic>
        <p:nvPicPr>
          <p:cNvPr id="9" name="Picture 8">
            <a:extLst>
              <a:ext uri="{FF2B5EF4-FFF2-40B4-BE49-F238E27FC236}">
                <a16:creationId xmlns:a16="http://schemas.microsoft.com/office/drawing/2014/main" id="{C37D1C94-B134-595F-C6AA-91BCAE309CBB}"/>
              </a:ext>
            </a:extLst>
          </p:cNvPr>
          <p:cNvPicPr>
            <a:picLocks noChangeAspect="1"/>
          </p:cNvPicPr>
          <p:nvPr/>
        </p:nvPicPr>
        <p:blipFill>
          <a:blip r:embed="rId8"/>
          <a:stretch>
            <a:fillRect/>
          </a:stretch>
        </p:blipFill>
        <p:spPr>
          <a:xfrm>
            <a:off x="957262" y="2162174"/>
            <a:ext cx="4138845" cy="3171825"/>
          </a:xfrm>
          <a:prstGeom prst="rect">
            <a:avLst/>
          </a:prstGeom>
        </p:spPr>
      </p:pic>
      <p:grpSp>
        <p:nvGrpSpPr>
          <p:cNvPr id="11" name="Group 10">
            <a:extLst>
              <a:ext uri="{FF2B5EF4-FFF2-40B4-BE49-F238E27FC236}">
                <a16:creationId xmlns:a16="http://schemas.microsoft.com/office/drawing/2014/main" id="{C50FEE43-8C39-7725-5C9C-B02CBA9EAC01}"/>
              </a:ext>
            </a:extLst>
          </p:cNvPr>
          <p:cNvGrpSpPr/>
          <p:nvPr/>
        </p:nvGrpSpPr>
        <p:grpSpPr>
          <a:xfrm>
            <a:off x="7000875" y="1457325"/>
            <a:ext cx="4752975" cy="4833347"/>
            <a:chOff x="442192" y="1257300"/>
            <a:chExt cx="4495801" cy="5429643"/>
          </a:xfrm>
        </p:grpSpPr>
        <p:pic>
          <p:nvPicPr>
            <p:cNvPr id="14" name="Picture 13" descr="A picture containing text&#10;&#10;Description automatically generated">
              <a:extLst>
                <a:ext uri="{FF2B5EF4-FFF2-40B4-BE49-F238E27FC236}">
                  <a16:creationId xmlns:a16="http://schemas.microsoft.com/office/drawing/2014/main" id="{397F813A-85B4-1260-E7D2-F8141987EBD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5" name="TextBox 14">
              <a:extLst>
                <a:ext uri="{FF2B5EF4-FFF2-40B4-BE49-F238E27FC236}">
                  <a16:creationId xmlns:a16="http://schemas.microsoft.com/office/drawing/2014/main" id="{7CEB3A4C-D7E9-9C34-4366-0A0C01D5AEDB}"/>
                </a:ext>
              </a:extLst>
            </p:cNvPr>
            <p:cNvSpPr txBox="1"/>
            <p:nvPr/>
          </p:nvSpPr>
          <p:spPr>
            <a:xfrm>
              <a:off x="442192" y="3886390"/>
              <a:ext cx="4495800" cy="2800553"/>
            </a:xfrm>
            <a:prstGeom prst="rect">
              <a:avLst/>
            </a:prstGeom>
            <a:noFill/>
          </p:spPr>
          <p:txBody>
            <a:bodyPr wrap="square" rtlCol="0">
              <a:spAutoFit/>
            </a:bodyPr>
            <a:lstStyle/>
            <a:p>
              <a:pPr marL="0" marR="0" algn="just">
                <a:spcBef>
                  <a:spcPts val="100"/>
                </a:spcBef>
                <a:spcAft>
                  <a:spcPts val="100"/>
                </a:spcAft>
              </a:pPr>
              <a:r>
                <a:rPr lang="vi-VN" sz="26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Tán thành ý kiến của bạn Lâm vì: Của công là tài sản chung phục vụ lợi ích chung của mọi người nên mỗi người cần có trách nhiệm bảo vệ và giữ gìn của công.</a:t>
              </a:r>
              <a:endParaRPr lang="en-US" sz="2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7" name="Picture 16" descr="Logo&#10;&#10;Description automatically generated">
            <a:extLst>
              <a:ext uri="{FF2B5EF4-FFF2-40B4-BE49-F238E27FC236}">
                <a16:creationId xmlns:a16="http://schemas.microsoft.com/office/drawing/2014/main" id="{15A8D32C-212E-46CB-901C-51506686833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53468" y="4286555"/>
            <a:ext cx="1161745" cy="1161745"/>
          </a:xfrm>
          <a:prstGeom prst="rect">
            <a:avLst/>
          </a:prstGeom>
        </p:spPr>
      </p:pic>
    </p:spTree>
    <p:extLst>
      <p:ext uri="{BB962C8B-B14F-4D97-AF65-F5344CB8AC3E}">
        <p14:creationId xmlns:p14="http://schemas.microsoft.com/office/powerpoint/2010/main" val="29379704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362">
                                          <p:stCondLst>
                                            <p:cond delay="0"/>
                                          </p:stCondLst>
                                        </p:cTn>
                                        <p:tgtEl>
                                          <p:spTgt spid="17"/>
                                        </p:tgtEl>
                                      </p:cBhvr>
                                    </p:animEffect>
                                    <p:anim calcmode="lin" valueType="num">
                                      <p:cBhvr>
                                        <p:cTn id="8" dur="1139"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7"/>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7"/>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7"/>
                                        </p:tgtEl>
                                        <p:attrNameLst>
                                          <p:attrName>ppt_y</p:attrName>
                                        </p:attrNameLst>
                                      </p:cBhvr>
                                      <p:tavLst>
                                        <p:tav tm="0" fmla="#ppt_y-sin(pi*$)/81">
                                          <p:val>
                                            <p:fltVal val="0"/>
                                          </p:val>
                                        </p:tav>
                                        <p:tav tm="100000">
                                          <p:val>
                                            <p:fltVal val="1"/>
                                          </p:val>
                                        </p:tav>
                                      </p:tavLst>
                                    </p:anim>
                                    <p:animScale>
                                      <p:cBhvr>
                                        <p:cTn id="13" dur="16">
                                          <p:stCondLst>
                                            <p:cond delay="406"/>
                                          </p:stCondLst>
                                        </p:cTn>
                                        <p:tgtEl>
                                          <p:spTgt spid="17"/>
                                        </p:tgtEl>
                                      </p:cBhvr>
                                      <p:to x="100000" y="60000"/>
                                    </p:animScale>
                                    <p:animScale>
                                      <p:cBhvr>
                                        <p:cTn id="14" dur="104" decel="50000">
                                          <p:stCondLst>
                                            <p:cond delay="423"/>
                                          </p:stCondLst>
                                        </p:cTn>
                                        <p:tgtEl>
                                          <p:spTgt spid="17"/>
                                        </p:tgtEl>
                                      </p:cBhvr>
                                      <p:to x="100000" y="100000"/>
                                    </p:animScale>
                                    <p:animScale>
                                      <p:cBhvr>
                                        <p:cTn id="15" dur="16">
                                          <p:stCondLst>
                                            <p:cond delay="820"/>
                                          </p:stCondLst>
                                        </p:cTn>
                                        <p:tgtEl>
                                          <p:spTgt spid="17"/>
                                        </p:tgtEl>
                                      </p:cBhvr>
                                      <p:to x="100000" y="80000"/>
                                    </p:animScale>
                                    <p:animScale>
                                      <p:cBhvr>
                                        <p:cTn id="16" dur="104" decel="50000">
                                          <p:stCondLst>
                                            <p:cond delay="836"/>
                                          </p:stCondLst>
                                        </p:cTn>
                                        <p:tgtEl>
                                          <p:spTgt spid="17"/>
                                        </p:tgtEl>
                                      </p:cBhvr>
                                      <p:to x="100000" y="100000"/>
                                    </p:animScale>
                                    <p:animScale>
                                      <p:cBhvr>
                                        <p:cTn id="17" dur="16">
                                          <p:stCondLst>
                                            <p:cond delay="1026"/>
                                          </p:stCondLst>
                                        </p:cTn>
                                        <p:tgtEl>
                                          <p:spTgt spid="17"/>
                                        </p:tgtEl>
                                      </p:cBhvr>
                                      <p:to x="100000" y="90000"/>
                                    </p:animScale>
                                    <p:animScale>
                                      <p:cBhvr>
                                        <p:cTn id="18" dur="104" decel="50000">
                                          <p:stCondLst>
                                            <p:cond delay="1042"/>
                                          </p:stCondLst>
                                        </p:cTn>
                                        <p:tgtEl>
                                          <p:spTgt spid="17"/>
                                        </p:tgtEl>
                                      </p:cBhvr>
                                      <p:to x="100000" y="100000"/>
                                    </p:animScale>
                                    <p:animScale>
                                      <p:cBhvr>
                                        <p:cTn id="19" dur="16">
                                          <p:stCondLst>
                                            <p:cond delay="1130"/>
                                          </p:stCondLst>
                                        </p:cTn>
                                        <p:tgtEl>
                                          <p:spTgt spid="17"/>
                                        </p:tgtEl>
                                      </p:cBhvr>
                                      <p:to x="100000" y="95000"/>
                                    </p:animScale>
                                    <p:animScale>
                                      <p:cBhvr>
                                        <p:cTn id="20" dur="104" decel="50000">
                                          <p:stCondLst>
                                            <p:cond delay="1146"/>
                                          </p:stCondLst>
                                        </p:cTn>
                                        <p:tgtEl>
                                          <p:spTgt spid="17"/>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4"/>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5"/>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6"/>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7"/>
          <a:stretch>
            <a:fillRect/>
          </a:stretch>
        </p:blipFill>
        <p:spPr>
          <a:xfrm>
            <a:off x="3412373" y="735666"/>
            <a:ext cx="5614903" cy="1024217"/>
          </a:xfrm>
          <a:prstGeom prst="rect">
            <a:avLst/>
          </a:prstGeom>
        </p:spPr>
      </p:pic>
      <p:pic>
        <p:nvPicPr>
          <p:cNvPr id="5" name="Picture 4">
            <a:extLst>
              <a:ext uri="{FF2B5EF4-FFF2-40B4-BE49-F238E27FC236}">
                <a16:creationId xmlns:a16="http://schemas.microsoft.com/office/drawing/2014/main" id="{BE1A5D6F-12BF-99E6-B62A-21B9A3B08472}"/>
              </a:ext>
            </a:extLst>
          </p:cNvPr>
          <p:cNvPicPr>
            <a:picLocks noChangeAspect="1"/>
          </p:cNvPicPr>
          <p:nvPr/>
        </p:nvPicPr>
        <p:blipFill>
          <a:blip r:embed="rId8"/>
          <a:stretch>
            <a:fillRect/>
          </a:stretch>
        </p:blipFill>
        <p:spPr>
          <a:xfrm>
            <a:off x="1070452" y="2158416"/>
            <a:ext cx="3930173" cy="3270834"/>
          </a:xfrm>
          <a:prstGeom prst="rect">
            <a:avLst/>
          </a:prstGeom>
        </p:spPr>
      </p:pic>
      <p:grpSp>
        <p:nvGrpSpPr>
          <p:cNvPr id="8" name="Group 7">
            <a:extLst>
              <a:ext uri="{FF2B5EF4-FFF2-40B4-BE49-F238E27FC236}">
                <a16:creationId xmlns:a16="http://schemas.microsoft.com/office/drawing/2014/main" id="{5520C797-100F-2E88-0332-C904CD7B7DD7}"/>
              </a:ext>
            </a:extLst>
          </p:cNvPr>
          <p:cNvGrpSpPr/>
          <p:nvPr/>
        </p:nvGrpSpPr>
        <p:grpSpPr>
          <a:xfrm>
            <a:off x="6667500" y="1457325"/>
            <a:ext cx="4752975" cy="4782463"/>
            <a:chOff x="442192" y="1257300"/>
            <a:chExt cx="4495801" cy="5372481"/>
          </a:xfrm>
        </p:grpSpPr>
        <p:pic>
          <p:nvPicPr>
            <p:cNvPr id="10" name="Picture 9" descr="A picture containing text&#10;&#10;Description automatically generated">
              <a:extLst>
                <a:ext uri="{FF2B5EF4-FFF2-40B4-BE49-F238E27FC236}">
                  <a16:creationId xmlns:a16="http://schemas.microsoft.com/office/drawing/2014/main" id="{1A600809-BEDF-A8C9-E8D1-67BED7EC5D9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3" name="TextBox 12">
              <a:extLst>
                <a:ext uri="{FF2B5EF4-FFF2-40B4-BE49-F238E27FC236}">
                  <a16:creationId xmlns:a16="http://schemas.microsoft.com/office/drawing/2014/main" id="{E87DF3E4-65FF-216A-2F15-5F768BF1695E}"/>
                </a:ext>
              </a:extLst>
            </p:cNvPr>
            <p:cNvSpPr txBox="1"/>
            <p:nvPr/>
          </p:nvSpPr>
          <p:spPr>
            <a:xfrm>
              <a:off x="442192" y="3886390"/>
              <a:ext cx="4495800" cy="23510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26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Không tán thành ý kiến của bạn Nga vì: Mỗi người cần sử dụng của công một cách cẩn thận, trách hỏng hóc và tuân thủ các quy định chung</a:t>
              </a:r>
              <a:endPar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9" name="Picture 18" descr="Icon&#10;&#10;Description automatically generated">
            <a:extLst>
              <a:ext uri="{FF2B5EF4-FFF2-40B4-BE49-F238E27FC236}">
                <a16:creationId xmlns:a16="http://schemas.microsoft.com/office/drawing/2014/main" id="{4754B91A-8623-ED22-C530-D37FDEB7246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80275" y="3989846"/>
            <a:ext cx="1406076" cy="1406076"/>
          </a:xfrm>
          <a:prstGeom prst="rect">
            <a:avLst/>
          </a:prstGeom>
        </p:spPr>
      </p:pic>
    </p:spTree>
    <p:extLst>
      <p:ext uri="{BB962C8B-B14F-4D97-AF65-F5344CB8AC3E}">
        <p14:creationId xmlns:p14="http://schemas.microsoft.com/office/powerpoint/2010/main" val="4008700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362">
                                          <p:stCondLst>
                                            <p:cond delay="0"/>
                                          </p:stCondLst>
                                        </p:cTn>
                                        <p:tgtEl>
                                          <p:spTgt spid="19"/>
                                        </p:tgtEl>
                                      </p:cBhvr>
                                    </p:animEffect>
                                    <p:anim calcmode="lin" valueType="num">
                                      <p:cBhvr>
                                        <p:cTn id="13" dur="1139"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4" dur="415"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5" dur="415" tmFilter="0, 0; 0.125,0.2665; 0.25,0.4; 0.375,0.465; 0.5,0.5;  0.625,0.535; 0.75,0.6; 0.875,0.7335; 1,1">
                                          <p:stCondLst>
                                            <p:cond delay="415"/>
                                          </p:stCondLst>
                                        </p:cTn>
                                        <p:tgtEl>
                                          <p:spTgt spid="19"/>
                                        </p:tgtEl>
                                        <p:attrNameLst>
                                          <p:attrName>ppt_y</p:attrName>
                                        </p:attrNameLst>
                                      </p:cBhvr>
                                      <p:tavLst>
                                        <p:tav tm="0" fmla="#ppt_y-sin(pi*$)/9">
                                          <p:val>
                                            <p:fltVal val="0"/>
                                          </p:val>
                                        </p:tav>
                                        <p:tav tm="100000">
                                          <p:val>
                                            <p:fltVal val="1"/>
                                          </p:val>
                                        </p:tav>
                                      </p:tavLst>
                                    </p:anim>
                                    <p:anim calcmode="lin" valueType="num">
                                      <p:cBhvr>
                                        <p:cTn id="16" dur="207" tmFilter="0, 0; 0.125,0.2665; 0.25,0.4; 0.375,0.465; 0.5,0.5;  0.625,0.535; 0.75,0.6; 0.875,0.7335; 1,1">
                                          <p:stCondLst>
                                            <p:cond delay="828"/>
                                          </p:stCondLst>
                                        </p:cTn>
                                        <p:tgtEl>
                                          <p:spTgt spid="19"/>
                                        </p:tgtEl>
                                        <p:attrNameLst>
                                          <p:attrName>ppt_y</p:attrName>
                                        </p:attrNameLst>
                                      </p:cBhvr>
                                      <p:tavLst>
                                        <p:tav tm="0" fmla="#ppt_y-sin(pi*$)/27">
                                          <p:val>
                                            <p:fltVal val="0"/>
                                          </p:val>
                                        </p:tav>
                                        <p:tav tm="100000">
                                          <p:val>
                                            <p:fltVal val="1"/>
                                          </p:val>
                                        </p:tav>
                                      </p:tavLst>
                                    </p:anim>
                                    <p:anim calcmode="lin" valueType="num">
                                      <p:cBhvr>
                                        <p:cTn id="17" dur="103" tmFilter="0, 0; 0.125,0.2665; 0.25,0.4; 0.375,0.465; 0.5,0.5;  0.625,0.535; 0.75,0.6; 0.875,0.7335; 1,1">
                                          <p:stCondLst>
                                            <p:cond delay="1035"/>
                                          </p:stCondLst>
                                        </p:cTn>
                                        <p:tgtEl>
                                          <p:spTgt spid="19"/>
                                        </p:tgtEl>
                                        <p:attrNameLst>
                                          <p:attrName>ppt_y</p:attrName>
                                        </p:attrNameLst>
                                      </p:cBhvr>
                                      <p:tavLst>
                                        <p:tav tm="0" fmla="#ppt_y-sin(pi*$)/81">
                                          <p:val>
                                            <p:fltVal val="0"/>
                                          </p:val>
                                        </p:tav>
                                        <p:tav tm="100000">
                                          <p:val>
                                            <p:fltVal val="1"/>
                                          </p:val>
                                        </p:tav>
                                      </p:tavLst>
                                    </p:anim>
                                    <p:animScale>
                                      <p:cBhvr>
                                        <p:cTn id="18" dur="16">
                                          <p:stCondLst>
                                            <p:cond delay="406"/>
                                          </p:stCondLst>
                                        </p:cTn>
                                        <p:tgtEl>
                                          <p:spTgt spid="19"/>
                                        </p:tgtEl>
                                      </p:cBhvr>
                                      <p:to x="100000" y="60000"/>
                                    </p:animScale>
                                    <p:animScale>
                                      <p:cBhvr>
                                        <p:cTn id="19" dur="104" decel="50000">
                                          <p:stCondLst>
                                            <p:cond delay="423"/>
                                          </p:stCondLst>
                                        </p:cTn>
                                        <p:tgtEl>
                                          <p:spTgt spid="19"/>
                                        </p:tgtEl>
                                      </p:cBhvr>
                                      <p:to x="100000" y="100000"/>
                                    </p:animScale>
                                    <p:animScale>
                                      <p:cBhvr>
                                        <p:cTn id="20" dur="16">
                                          <p:stCondLst>
                                            <p:cond delay="820"/>
                                          </p:stCondLst>
                                        </p:cTn>
                                        <p:tgtEl>
                                          <p:spTgt spid="19"/>
                                        </p:tgtEl>
                                      </p:cBhvr>
                                      <p:to x="100000" y="80000"/>
                                    </p:animScale>
                                    <p:animScale>
                                      <p:cBhvr>
                                        <p:cTn id="21" dur="104" decel="50000">
                                          <p:stCondLst>
                                            <p:cond delay="836"/>
                                          </p:stCondLst>
                                        </p:cTn>
                                        <p:tgtEl>
                                          <p:spTgt spid="19"/>
                                        </p:tgtEl>
                                      </p:cBhvr>
                                      <p:to x="100000" y="100000"/>
                                    </p:animScale>
                                    <p:animScale>
                                      <p:cBhvr>
                                        <p:cTn id="22" dur="16">
                                          <p:stCondLst>
                                            <p:cond delay="1026"/>
                                          </p:stCondLst>
                                        </p:cTn>
                                        <p:tgtEl>
                                          <p:spTgt spid="19"/>
                                        </p:tgtEl>
                                      </p:cBhvr>
                                      <p:to x="100000" y="90000"/>
                                    </p:animScale>
                                    <p:animScale>
                                      <p:cBhvr>
                                        <p:cTn id="23" dur="104" decel="50000">
                                          <p:stCondLst>
                                            <p:cond delay="1042"/>
                                          </p:stCondLst>
                                        </p:cTn>
                                        <p:tgtEl>
                                          <p:spTgt spid="19"/>
                                        </p:tgtEl>
                                      </p:cBhvr>
                                      <p:to x="100000" y="100000"/>
                                    </p:animScale>
                                    <p:animScale>
                                      <p:cBhvr>
                                        <p:cTn id="24" dur="16">
                                          <p:stCondLst>
                                            <p:cond delay="1130"/>
                                          </p:stCondLst>
                                        </p:cTn>
                                        <p:tgtEl>
                                          <p:spTgt spid="19"/>
                                        </p:tgtEl>
                                      </p:cBhvr>
                                      <p:to x="100000" y="95000"/>
                                    </p:animScale>
                                    <p:animScale>
                                      <p:cBhvr>
                                        <p:cTn id="25" dur="104" decel="50000">
                                          <p:stCondLst>
                                            <p:cond delay="1146"/>
                                          </p:stCondLst>
                                        </p:cTn>
                                        <p:tgtEl>
                                          <p:spTgt spid="19"/>
                                        </p:tgtEl>
                                      </p:cBhvr>
                                      <p:to x="100000" y="100000"/>
                                    </p:animScale>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6670"/>
            <a:ext cx="12181840" cy="6911340"/>
            <a:chOff x="0" y="0"/>
            <a:chExt cx="19184" cy="10884"/>
          </a:xfrm>
        </p:grpSpPr>
        <p:pic>
          <p:nvPicPr>
            <p:cNvPr id="6" name="图片 5" descr="34"/>
            <p:cNvPicPr>
              <a:picLocks noChangeAspect="1"/>
            </p:cNvPicPr>
            <p:nvPr/>
          </p:nvPicPr>
          <p:blipFill>
            <a:blip r:embed="rId4"/>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5"/>
            <a:stretch>
              <a:fillRect/>
            </a:stretch>
          </p:blipFill>
          <p:spPr>
            <a:xfrm>
              <a:off x="0" y="0"/>
              <a:ext cx="19185" cy="9129"/>
            </a:xfrm>
            <a:prstGeom prst="rect">
              <a:avLst/>
            </a:prstGeom>
          </p:spPr>
        </p:pic>
      </p:grpSp>
      <p:pic>
        <p:nvPicPr>
          <p:cNvPr id="16" name="Picture 15">
            <a:extLst>
              <a:ext uri="{FF2B5EF4-FFF2-40B4-BE49-F238E27FC236}">
                <a16:creationId xmlns:a16="http://schemas.microsoft.com/office/drawing/2014/main" id="{CDFD52D0-387D-2D7E-5570-D4AC9AF0278C}"/>
              </a:ext>
            </a:extLst>
          </p:cNvPr>
          <p:cNvPicPr>
            <a:picLocks noChangeAspect="1"/>
          </p:cNvPicPr>
          <p:nvPr/>
        </p:nvPicPr>
        <p:blipFill>
          <a:blip r:embed="rId6"/>
          <a:stretch>
            <a:fillRect/>
          </a:stretch>
        </p:blipFill>
        <p:spPr>
          <a:xfrm>
            <a:off x="-687735" y="6157343"/>
            <a:ext cx="2188654" cy="890093"/>
          </a:xfrm>
          <a:prstGeom prst="rect">
            <a:avLst/>
          </a:prstGeom>
        </p:spPr>
      </p:pic>
      <p:pic>
        <p:nvPicPr>
          <p:cNvPr id="7" name="Picture 6">
            <a:extLst>
              <a:ext uri="{FF2B5EF4-FFF2-40B4-BE49-F238E27FC236}">
                <a16:creationId xmlns:a16="http://schemas.microsoft.com/office/drawing/2014/main" id="{8272E050-74F3-5B13-D285-CDC7F6CB9520}"/>
              </a:ext>
            </a:extLst>
          </p:cNvPr>
          <p:cNvPicPr>
            <a:picLocks noChangeAspect="1"/>
          </p:cNvPicPr>
          <p:nvPr/>
        </p:nvPicPr>
        <p:blipFill>
          <a:blip r:embed="rId7"/>
          <a:stretch>
            <a:fillRect/>
          </a:stretch>
        </p:blipFill>
        <p:spPr>
          <a:xfrm>
            <a:off x="3412373" y="735666"/>
            <a:ext cx="5614903" cy="1024217"/>
          </a:xfrm>
          <a:prstGeom prst="rect">
            <a:avLst/>
          </a:prstGeom>
        </p:spPr>
      </p:pic>
      <p:pic>
        <p:nvPicPr>
          <p:cNvPr id="5" name="Picture 4">
            <a:extLst>
              <a:ext uri="{FF2B5EF4-FFF2-40B4-BE49-F238E27FC236}">
                <a16:creationId xmlns:a16="http://schemas.microsoft.com/office/drawing/2014/main" id="{993D61CC-DFFA-04C6-A4FC-BC9723DCF647}"/>
              </a:ext>
            </a:extLst>
          </p:cNvPr>
          <p:cNvPicPr>
            <a:picLocks noChangeAspect="1"/>
          </p:cNvPicPr>
          <p:nvPr/>
        </p:nvPicPr>
        <p:blipFill>
          <a:blip r:embed="rId8"/>
          <a:stretch>
            <a:fillRect/>
          </a:stretch>
        </p:blipFill>
        <p:spPr>
          <a:xfrm>
            <a:off x="1447800" y="2009774"/>
            <a:ext cx="3067050" cy="3395663"/>
          </a:xfrm>
          <a:prstGeom prst="rect">
            <a:avLst/>
          </a:prstGeom>
        </p:spPr>
      </p:pic>
      <p:pic>
        <p:nvPicPr>
          <p:cNvPr id="19" name="Picture 18" descr="Icon&#10;&#10;Description automatically generated">
            <a:extLst>
              <a:ext uri="{FF2B5EF4-FFF2-40B4-BE49-F238E27FC236}">
                <a16:creationId xmlns:a16="http://schemas.microsoft.com/office/drawing/2014/main" id="{36C6063C-B8B1-8191-2BA2-7C22875679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75547" y="3989846"/>
            <a:ext cx="1248904" cy="1248904"/>
          </a:xfrm>
          <a:prstGeom prst="rect">
            <a:avLst/>
          </a:prstGeom>
        </p:spPr>
      </p:pic>
      <p:grpSp>
        <p:nvGrpSpPr>
          <p:cNvPr id="20" name="Group 19">
            <a:extLst>
              <a:ext uri="{FF2B5EF4-FFF2-40B4-BE49-F238E27FC236}">
                <a16:creationId xmlns:a16="http://schemas.microsoft.com/office/drawing/2014/main" id="{C7E56ADC-01BB-709A-2A71-BB4C77E62905}"/>
              </a:ext>
            </a:extLst>
          </p:cNvPr>
          <p:cNvGrpSpPr/>
          <p:nvPr/>
        </p:nvGrpSpPr>
        <p:grpSpPr>
          <a:xfrm>
            <a:off x="7000875" y="1457325"/>
            <a:ext cx="4752975" cy="4782463"/>
            <a:chOff x="442192" y="1257300"/>
            <a:chExt cx="4495801" cy="5372481"/>
          </a:xfrm>
        </p:grpSpPr>
        <p:pic>
          <p:nvPicPr>
            <p:cNvPr id="21" name="Picture 20" descr="A picture containing text&#10;&#10;Description automatically generated">
              <a:extLst>
                <a:ext uri="{FF2B5EF4-FFF2-40B4-BE49-F238E27FC236}">
                  <a16:creationId xmlns:a16="http://schemas.microsoft.com/office/drawing/2014/main" id="{746DBBE8-4355-B217-8A58-67D9BFA60F64}"/>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22" name="TextBox 21">
              <a:extLst>
                <a:ext uri="{FF2B5EF4-FFF2-40B4-BE49-F238E27FC236}">
                  <a16:creationId xmlns:a16="http://schemas.microsoft.com/office/drawing/2014/main" id="{34C120CB-9AE5-9719-4D2A-B5CB3BB79DE7}"/>
                </a:ext>
              </a:extLst>
            </p:cNvPr>
            <p:cNvSpPr txBox="1"/>
            <p:nvPr/>
          </p:nvSpPr>
          <p:spPr>
            <a:xfrm>
              <a:off x="442192" y="3886390"/>
              <a:ext cx="4495800" cy="23165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Không tán thành ý kiến của bạn Phúc vì: Bảo vệ của công là trách nhiệm của tất cả mọi người.</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86641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362">
                                          <p:stCondLst>
                                            <p:cond delay="0"/>
                                          </p:stCondLst>
                                        </p:cTn>
                                        <p:tgtEl>
                                          <p:spTgt spid="19"/>
                                        </p:tgtEl>
                                      </p:cBhvr>
                                    </p:animEffect>
                                    <p:anim calcmode="lin" valueType="num">
                                      <p:cBhvr>
                                        <p:cTn id="8" dur="1139"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19"/>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19"/>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19"/>
                                        </p:tgtEl>
                                        <p:attrNameLst>
                                          <p:attrName>ppt_y</p:attrName>
                                        </p:attrNameLst>
                                      </p:cBhvr>
                                      <p:tavLst>
                                        <p:tav tm="0" fmla="#ppt_y-sin(pi*$)/81">
                                          <p:val>
                                            <p:fltVal val="0"/>
                                          </p:val>
                                        </p:tav>
                                        <p:tav tm="100000">
                                          <p:val>
                                            <p:fltVal val="1"/>
                                          </p:val>
                                        </p:tav>
                                      </p:tavLst>
                                    </p:anim>
                                    <p:animScale>
                                      <p:cBhvr>
                                        <p:cTn id="13" dur="16">
                                          <p:stCondLst>
                                            <p:cond delay="406"/>
                                          </p:stCondLst>
                                        </p:cTn>
                                        <p:tgtEl>
                                          <p:spTgt spid="19"/>
                                        </p:tgtEl>
                                      </p:cBhvr>
                                      <p:to x="100000" y="60000"/>
                                    </p:animScale>
                                    <p:animScale>
                                      <p:cBhvr>
                                        <p:cTn id="14" dur="104" decel="50000">
                                          <p:stCondLst>
                                            <p:cond delay="423"/>
                                          </p:stCondLst>
                                        </p:cTn>
                                        <p:tgtEl>
                                          <p:spTgt spid="19"/>
                                        </p:tgtEl>
                                      </p:cBhvr>
                                      <p:to x="100000" y="100000"/>
                                    </p:animScale>
                                    <p:animScale>
                                      <p:cBhvr>
                                        <p:cTn id="15" dur="16">
                                          <p:stCondLst>
                                            <p:cond delay="820"/>
                                          </p:stCondLst>
                                        </p:cTn>
                                        <p:tgtEl>
                                          <p:spTgt spid="19"/>
                                        </p:tgtEl>
                                      </p:cBhvr>
                                      <p:to x="100000" y="80000"/>
                                    </p:animScale>
                                    <p:animScale>
                                      <p:cBhvr>
                                        <p:cTn id="16" dur="104" decel="50000">
                                          <p:stCondLst>
                                            <p:cond delay="836"/>
                                          </p:stCondLst>
                                        </p:cTn>
                                        <p:tgtEl>
                                          <p:spTgt spid="19"/>
                                        </p:tgtEl>
                                      </p:cBhvr>
                                      <p:to x="100000" y="100000"/>
                                    </p:animScale>
                                    <p:animScale>
                                      <p:cBhvr>
                                        <p:cTn id="17" dur="16">
                                          <p:stCondLst>
                                            <p:cond delay="1026"/>
                                          </p:stCondLst>
                                        </p:cTn>
                                        <p:tgtEl>
                                          <p:spTgt spid="19"/>
                                        </p:tgtEl>
                                      </p:cBhvr>
                                      <p:to x="100000" y="90000"/>
                                    </p:animScale>
                                    <p:animScale>
                                      <p:cBhvr>
                                        <p:cTn id="18" dur="104" decel="50000">
                                          <p:stCondLst>
                                            <p:cond delay="1042"/>
                                          </p:stCondLst>
                                        </p:cTn>
                                        <p:tgtEl>
                                          <p:spTgt spid="19"/>
                                        </p:tgtEl>
                                      </p:cBhvr>
                                      <p:to x="100000" y="100000"/>
                                    </p:animScale>
                                    <p:animScale>
                                      <p:cBhvr>
                                        <p:cTn id="19" dur="16">
                                          <p:stCondLst>
                                            <p:cond delay="1130"/>
                                          </p:stCondLst>
                                        </p:cTn>
                                        <p:tgtEl>
                                          <p:spTgt spid="19"/>
                                        </p:tgtEl>
                                      </p:cBhvr>
                                      <p:to x="100000" y="95000"/>
                                    </p:animScale>
                                    <p:animScale>
                                      <p:cBhvr>
                                        <p:cTn id="20" dur="104" decel="50000">
                                          <p:stCondLst>
                                            <p:cond delay="1146"/>
                                          </p:stCondLst>
                                        </p:cTn>
                                        <p:tgtEl>
                                          <p:spTgt spid="19"/>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思源黑体 CN Bold"/>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57150">
          <a:solidFill>
            <a:srgbClr val="FFCA79"/>
          </a:solid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TotalTime>
  <Words>838</Words>
  <Application>Microsoft Office PowerPoint</Application>
  <PresentationFormat>Widescreen</PresentationFormat>
  <Paragraphs>54</Paragraphs>
  <Slides>27</Slides>
  <Notes>1</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27</vt:i4>
      </vt:variant>
    </vt:vector>
  </HeadingPairs>
  <TitlesOfParts>
    <vt:vector size="45" baseType="lpstr">
      <vt:lpstr>等线</vt:lpstr>
      <vt:lpstr>#9Slide05 Aphrodite Pro</vt:lpstr>
      <vt:lpstr>#9Slide07 Altus</vt:lpstr>
      <vt:lpstr>#9Slide07 HoneyCream</vt:lpstr>
      <vt:lpstr>Arial</vt:lpstr>
      <vt:lpstr>Calibri</vt:lpstr>
      <vt:lpstr>Calibri Light</vt:lpstr>
      <vt:lpstr>Cambria</vt:lpstr>
      <vt:lpstr>Segoe UI Black</vt:lpstr>
      <vt:lpstr>SVN-Newton</vt:lpstr>
      <vt:lpstr>Times New Roman</vt:lpstr>
      <vt:lpstr>字魂105号-简雅黑</vt:lpstr>
      <vt:lpstr>1_Office 主题</vt:lpstr>
      <vt:lpstr>Office 主题​​</vt:lpstr>
      <vt:lpstr>1_Office 主题​​</vt:lpstr>
      <vt:lpstr>1_Office Theme</vt:lpstr>
      <vt:lpstr>Office Theme</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36</cp:revision>
  <dcterms:created xsi:type="dcterms:W3CDTF">2023-10-18T11:21:33Z</dcterms:created>
  <dcterms:modified xsi:type="dcterms:W3CDTF">2025-01-18T09:18:59Z</dcterms:modified>
</cp:coreProperties>
</file>