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sldIdLst>
    <p:sldId id="325" r:id="rId6"/>
    <p:sldId id="326" r:id="rId7"/>
    <p:sldId id="327" r:id="rId8"/>
    <p:sldId id="334" r:id="rId9"/>
    <p:sldId id="490" r:id="rId10"/>
    <p:sldId id="489" r:id="rId11"/>
    <p:sldId id="491" r:id="rId12"/>
    <p:sldId id="256" r:id="rId13"/>
    <p:sldId id="329" r:id="rId14"/>
    <p:sldId id="485" r:id="rId15"/>
    <p:sldId id="330" r:id="rId16"/>
    <p:sldId id="492" r:id="rId17"/>
    <p:sldId id="331" r:id="rId18"/>
    <p:sldId id="493" r:id="rId19"/>
    <p:sldId id="494" r:id="rId20"/>
    <p:sldId id="495" r:id="rId21"/>
    <p:sldId id="496" r:id="rId22"/>
    <p:sldId id="560" r:id="rId23"/>
    <p:sldId id="561" r:id="rId24"/>
    <p:sldId id="562"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4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280990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4316885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7407861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0610916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2025/1/2</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662164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83819670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343110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5455601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40239393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376845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2801612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21752531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6337234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982135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4853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9628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36348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2025/1/2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0DDBC88-A482-CC0C-D283-71AEEF350AB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337296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9DA2D519-F605-23A8-CDEB-4A1BA2C02F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D9187213-5235-05A6-2E00-B077DAA55E5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02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6"/>
          <a:stretch>
            <a:fillRect/>
          </a:stretch>
        </p:blipFill>
        <p:spPr>
          <a:xfrm>
            <a:off x="2457526" y="2124710"/>
            <a:ext cx="7029297" cy="2932430"/>
          </a:xfrm>
          <a:prstGeom prst="rect">
            <a:avLst/>
          </a:prstGeom>
        </p:spPr>
      </p:pic>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r>
              <a:rPr lang="vi-VN" sz="2000" dirty="0">
                <a:solidFill>
                  <a:srgbClr val="002060"/>
                </a:solidFill>
                <a:latin typeface="Calibri" panose="020F0502020204030204" pitchFamily="34" charset="0"/>
                <a:cs typeface="Calibri" panose="020F0502020204030204" pitchFamily="34" charset="0"/>
              </a:rPr>
              <a:t/>
            </a:r>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r>
              <a:rPr lang="vi-VN" dirty="0">
                <a:solidFill>
                  <a:srgbClr val="002060"/>
                </a:solidFill>
                <a:latin typeface="Calibri" panose="020F0502020204030204" pitchFamily="34" charset="0"/>
                <a:cs typeface="Calibri" panose="020F0502020204030204" pitchFamily="34" charset="0"/>
              </a:rPr>
              <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Có</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những</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việc</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làm</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cụ</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thể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để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bảo</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vệ</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của</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6" name="组合 37">
              <a:extLst>
                <a:ext uri="{FF2B5EF4-FFF2-40B4-BE49-F238E27FC236}">
                  <a16:creationId xmlns:a16="http://schemas.microsoft.com/office/drawing/2014/main"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8" name="TextBox 50">
                <a:extLst>
                  <a:ext uri="{FF2B5EF4-FFF2-40B4-BE49-F238E27FC236}">
                    <a16:creationId xmlns:a16="http://schemas.microsoft.com/office/drawing/2014/main"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04</a:t>
                </a:r>
              </a:p>
            </p:txBody>
          </p:sp>
        </p:grpSp>
      </p:grpSp>
      <p:sp>
        <p:nvSpPr>
          <p:cNvPr id="9" name="TextBox 10">
            <a:extLst>
              <a:ext uri="{FF2B5EF4-FFF2-40B4-BE49-F238E27FC236}">
                <a16:creationId xmlns:a16="http://schemas.microsoft.com/office/drawing/2014/main"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Nhắc</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nhở</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mọi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người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giữ</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gìn</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bảo</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vệ</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của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809</Words>
  <Application>Microsoft Office PowerPoint</Application>
  <PresentationFormat>Widescreen</PresentationFormat>
  <Paragraphs>48</Paragraphs>
  <Slides>22</Slides>
  <Notes>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22</vt:i4>
      </vt:variant>
    </vt:vector>
  </HeadingPairs>
  <TitlesOfParts>
    <vt:vector size="44" baseType="lpstr">
      <vt:lpstr>微软雅黑</vt:lpstr>
      <vt:lpstr>SimSun</vt:lpstr>
      <vt:lpstr>Arial</vt:lpstr>
      <vt:lpstr>Calibri</vt:lpstr>
      <vt:lpstr>Calibri Light</vt:lpstr>
      <vt:lpstr>Cambria</vt:lpstr>
      <vt:lpstr>Chango</vt:lpstr>
      <vt:lpstr>等线</vt:lpstr>
      <vt:lpstr>等线 Light</vt:lpstr>
      <vt:lpstr>SVN-Hole Hearted</vt:lpstr>
      <vt:lpstr>Times New Roman</vt:lpstr>
      <vt:lpstr>Wingdings</vt:lpstr>
      <vt:lpstr>仓耳羽辰体-谷力 W05</vt:lpstr>
      <vt:lpstr>字魂64号-萌趣软糖体</vt:lpstr>
      <vt:lpstr>字魂79号-萌趣奶油体</vt:lpstr>
      <vt:lpstr>汉仪正圆-45W</vt:lpstr>
      <vt:lpstr>汉仪润圆-65W</vt:lpstr>
      <vt:lpstr>Office 主题​​</vt:lpstr>
      <vt:lpstr>2_Office 主题​​</vt:lpstr>
      <vt:lpstr>3_Office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26</cp:revision>
  <dcterms:created xsi:type="dcterms:W3CDTF">2023-09-19T07:45:31Z</dcterms:created>
  <dcterms:modified xsi:type="dcterms:W3CDTF">2025-01-02T14:58:47Z</dcterms:modified>
</cp:coreProperties>
</file>