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89" r:id="rId3"/>
    <p:sldMasterId id="2147483701" r:id="rId4"/>
    <p:sldMasterId id="2147483713" r:id="rId5"/>
    <p:sldMasterId id="2147483728" r:id="rId6"/>
  </p:sldMasterIdLst>
  <p:notesMasterIdLst>
    <p:notesMasterId r:id="rId27"/>
  </p:notesMasterIdLst>
  <p:sldIdLst>
    <p:sldId id="291" r:id="rId7"/>
    <p:sldId id="275" r:id="rId8"/>
    <p:sldId id="257" r:id="rId9"/>
    <p:sldId id="259" r:id="rId10"/>
    <p:sldId id="260" r:id="rId11"/>
    <p:sldId id="4371" r:id="rId12"/>
    <p:sldId id="4372" r:id="rId13"/>
    <p:sldId id="4373" r:id="rId14"/>
    <p:sldId id="4362" r:id="rId15"/>
    <p:sldId id="4374" r:id="rId16"/>
    <p:sldId id="4365" r:id="rId17"/>
    <p:sldId id="4367" r:id="rId18"/>
    <p:sldId id="4375" r:id="rId19"/>
    <p:sldId id="4410" r:id="rId20"/>
    <p:sldId id="4411" r:id="rId21"/>
    <p:sldId id="4413" r:id="rId22"/>
    <p:sldId id="4415" r:id="rId23"/>
    <p:sldId id="4414" r:id="rId24"/>
    <p:sldId id="4386" r:id="rId25"/>
    <p:sldId id="44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7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3" y="1871005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4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60" y="3657607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1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8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1" y="1410614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4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3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3pPr>
            <a:lvl4pPr marL="1828251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4pPr>
            <a:lvl5pPr marL="2437668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5pPr>
            <a:lvl6pPr marL="3047086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6pPr>
            <a:lvl7pPr marL="3656503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3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4"/>
            </a:lvl1pPr>
            <a:lvl2pPr>
              <a:defRPr sz="3199"/>
            </a:lvl2pPr>
            <a:lvl3pPr>
              <a:defRPr sz="2664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2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6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17" indent="0">
              <a:buNone/>
              <a:defRPr sz="2664" b="1"/>
            </a:lvl2pPr>
            <a:lvl3pPr marL="1218834" indent="0">
              <a:buNone/>
              <a:defRPr sz="2399" b="1"/>
            </a:lvl3pPr>
            <a:lvl4pPr marL="1828251" indent="0">
              <a:buNone/>
              <a:defRPr sz="2134" b="1"/>
            </a:lvl4pPr>
            <a:lvl5pPr marL="2437668" indent="0">
              <a:buNone/>
              <a:defRPr sz="2134" b="1"/>
            </a:lvl5pPr>
            <a:lvl6pPr marL="3047086" indent="0">
              <a:buNone/>
              <a:defRPr sz="2134" b="1"/>
            </a:lvl6pPr>
            <a:lvl7pPr marL="3656503" indent="0">
              <a:buNone/>
              <a:defRPr sz="2134" b="1"/>
            </a:lvl7pPr>
            <a:lvl8pPr marL="4265920" indent="0">
              <a:buNone/>
              <a:defRPr sz="2134" b="1"/>
            </a:lvl8pPr>
            <a:lvl9pPr marL="4875337" indent="0">
              <a:buNone/>
              <a:defRPr sz="213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4"/>
            </a:lvl2pPr>
            <a:lvl3pPr>
              <a:defRPr sz="2399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4"/>
            </a:lvl1pPr>
            <a:lvl2pPr>
              <a:defRPr sz="3734"/>
            </a:lvl2pPr>
            <a:lvl3pPr>
              <a:defRPr sz="3199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1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4"/>
            </a:lvl1pPr>
            <a:lvl2pPr marL="609417" indent="0">
              <a:buNone/>
              <a:defRPr sz="3734"/>
            </a:lvl2pPr>
            <a:lvl3pPr marL="1218834" indent="0">
              <a:buNone/>
              <a:defRPr sz="3199"/>
            </a:lvl3pPr>
            <a:lvl4pPr marL="1828251" indent="0">
              <a:buNone/>
              <a:defRPr sz="2664"/>
            </a:lvl4pPr>
            <a:lvl5pPr marL="2437668" indent="0">
              <a:buNone/>
              <a:defRPr sz="2664"/>
            </a:lvl5pPr>
            <a:lvl6pPr marL="3047086" indent="0">
              <a:buNone/>
              <a:defRPr sz="2664"/>
            </a:lvl6pPr>
            <a:lvl7pPr marL="3656503" indent="0">
              <a:buNone/>
              <a:defRPr sz="2664"/>
            </a:lvl7pPr>
            <a:lvl8pPr marL="4265920" indent="0">
              <a:buNone/>
              <a:defRPr sz="2664"/>
            </a:lvl8pPr>
            <a:lvl9pPr marL="4875337" indent="0">
              <a:buNone/>
              <a:defRPr sz="266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4"/>
            </a:lvl1pPr>
            <a:lvl2pPr marL="609417" indent="0">
              <a:buNone/>
              <a:defRPr sz="1600"/>
            </a:lvl2pPr>
            <a:lvl3pPr marL="1218834" indent="0">
              <a:buNone/>
              <a:defRPr sz="1335"/>
            </a:lvl3pPr>
            <a:lvl4pPr marL="1828251" indent="0">
              <a:buNone/>
              <a:defRPr sz="1200"/>
            </a:lvl4pPr>
            <a:lvl5pPr marL="2437668" indent="0">
              <a:buNone/>
              <a:defRPr sz="1200"/>
            </a:lvl5pPr>
            <a:lvl6pPr marL="3047086" indent="0">
              <a:buNone/>
              <a:defRPr sz="1200"/>
            </a:lvl6pPr>
            <a:lvl7pPr marL="3656503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2A2487DB-16E5-48EA-A06B-106B24F65B81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FCDCD2-5742-D75F-67BD-707E01B311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76" y="152400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8834" rtl="0" eaLnBrk="1" latinLnBrk="0" hangingPunct="1">
        <a:spcBef>
          <a:spcPct val="0"/>
        </a:spcBef>
        <a:buNone/>
        <a:defRPr sz="5863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063" indent="-457063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42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303" indent="-380886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373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3543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2960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2377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1794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1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70628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6" indent="-304709" algn="l" defTabSz="1218834" rtl="0" eaLnBrk="1" latinLnBrk="0" hangingPunct="1">
        <a:spcBef>
          <a:spcPts val="13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1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34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1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68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6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03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3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23/01/2025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3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784</Words>
  <Application>Microsoft Office PowerPoint</Application>
  <PresentationFormat>Widescreen</PresentationFormat>
  <Paragraphs>129</Paragraphs>
  <Slides>20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.VnBlack</vt:lpstr>
      <vt:lpstr>Arial</vt:lpstr>
      <vt:lpstr>Calibri</vt:lpstr>
      <vt:lpstr>Calibri Light</vt:lpstr>
      <vt:lpstr>Cambria</vt:lpstr>
      <vt:lpstr>等线</vt:lpstr>
      <vt:lpstr>Lato Regular</vt:lpstr>
      <vt:lpstr>Tahoma</vt:lpstr>
      <vt:lpstr>Times New Roman</vt:lpstr>
      <vt:lpstr>Wingdings</vt:lpstr>
      <vt:lpstr>仓耳玄三M W05</vt:lpstr>
      <vt:lpstr>印品黑体</vt:lpstr>
      <vt:lpstr>字魂105号-简雅黑</vt:lpstr>
      <vt:lpstr>字魂58号-创中黑</vt:lpstr>
      <vt:lpstr>字魂59号-创粗黑</vt:lpstr>
      <vt:lpstr>思源黑体 CN Bold</vt:lpstr>
      <vt:lpstr>4_Office 主题</vt:lpstr>
      <vt:lpstr>Office 主题​​</vt:lpstr>
      <vt:lpstr>1_Tema de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26</cp:revision>
  <dcterms:created xsi:type="dcterms:W3CDTF">2023-11-09T01:29:49Z</dcterms:created>
  <dcterms:modified xsi:type="dcterms:W3CDTF">2025-01-23T14:52:19Z</dcterms:modified>
</cp:coreProperties>
</file>