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69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745</Words>
  <Application>Microsoft Office PowerPoint</Application>
  <PresentationFormat>Widescreen</PresentationFormat>
  <Paragraphs>77</Paragraphs>
  <Slides>25</Slides>
  <Notes>0</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25</vt:i4>
      </vt:variant>
    </vt:vector>
  </HeadingPairs>
  <TitlesOfParts>
    <vt:vector size="45"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46</cp:revision>
  <dcterms:created xsi:type="dcterms:W3CDTF">2023-10-22T11:54:16Z</dcterms:created>
  <dcterms:modified xsi:type="dcterms:W3CDTF">2025-01-23T14:29:08Z</dcterms:modified>
</cp:coreProperties>
</file>