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09" r:id="rId3"/>
  </p:sldMasterIdLst>
  <p:notesMasterIdLst>
    <p:notesMasterId r:id="rId21"/>
  </p:notesMasterIdLst>
  <p:sldIdLst>
    <p:sldId id="257" r:id="rId4"/>
    <p:sldId id="367" r:id="rId5"/>
    <p:sldId id="274" r:id="rId6"/>
    <p:sldId id="277" r:id="rId7"/>
    <p:sldId id="275" r:id="rId8"/>
    <p:sldId id="298" r:id="rId9"/>
    <p:sldId id="369" r:id="rId10"/>
    <p:sldId id="276" r:id="rId11"/>
    <p:sldId id="368" r:id="rId12"/>
    <p:sldId id="759" r:id="rId13"/>
    <p:sldId id="758" r:id="rId14"/>
    <p:sldId id="760" r:id="rId15"/>
    <p:sldId id="761" r:id="rId16"/>
    <p:sldId id="762" r:id="rId17"/>
    <p:sldId id="763" r:id="rId18"/>
    <p:sldId id="310" r:id="rId19"/>
    <p:sldId id="76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4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D222F-D8AE-483C-8724-C8FDCFF4D947}" type="datetimeFigureOut">
              <a:rPr lang="en-US" smtClean="0"/>
              <a:t>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10F88-E020-4357-A507-5ED31B2CE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474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9648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5854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014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440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312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695A-0A39-4D65-91B5-96D3B4A7ED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368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19695A-0A39-4D65-91B5-96D3B4A7ED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06845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7DEF7-B261-4BB7-B71B-89CADE5018F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63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71EF8A-78AD-442D-8993-78FF4ED38A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2336CE9-CD08-4745-A757-1B3109B94C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1A9F46-9D5D-4D23-A8B5-B9D73002F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58FC56-A20C-4CF3-8802-CEAED964A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23D95E-CDCA-417A-83FA-BFC3BF550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8828812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64D095-FA16-414D-908D-041235942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0A2389-FE4D-4733-9EFE-848658335C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871C00-2B22-48CC-AABD-466FEF66C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7C3DBF-AD68-48F6-A631-0478B54EC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BBBF22-EA31-4290-ACDF-20685F11E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478518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340C1C5-2464-4148-A4CA-5E6640B30B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A2EB24F-8204-42E1-B0AC-C296BFFE7E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462D29-11A1-4905-9EC8-DCF6A4176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677CA0-9C07-46AE-8CAF-09E5F97EF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0D3909C-6E8C-46D6-B65A-0B483C97D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6158247"/>
      </p:ext>
    </p:extLst>
  </p:cSld>
  <p:clrMapOvr>
    <a:masterClrMapping/>
  </p:clrMapOvr>
  <p:transition spd="slow"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A5F441-BA27-4D1A-9A13-05155C413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73B6E29-430C-420B-9D34-8C89DDCCB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E9B79-96D2-4483-AF4F-F41232FE2D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2032C75-8AFF-422F-B434-1A2597AB9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8089CB-2DEA-4E65-AE74-4EA2262B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8114425"/>
      </p:ext>
    </p:extLst>
  </p:cSld>
  <p:clrMapOvr>
    <a:masterClrMapping/>
  </p:clrMapOvr>
  <p:transition spd="slow"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7DDC72-9CAC-4679-A980-5B3D87863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5A55264-4DA0-44D2-BF6D-54373F34D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CC5FAD-AFAC-4529-A734-798E41F63E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C2238F-B81F-4444-AD47-4431DF0AB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488D67F-14DB-44B4-85A1-A89E2BFC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605956"/>
      </p:ext>
    </p:extLst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045189-0D48-4D62-ACB8-363B8B4BA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554B7C4-26CC-4900-9FBC-112D5FD29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15BD0D-46F8-499D-9889-44E956D44B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33EECB-1B46-4AAF-82FA-8341E6E0E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9734F59-D5C9-45C0-95BB-255303990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476928"/>
      </p:ext>
    </p:extLst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402147-91C0-4202-A049-8C26C3614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F78434-07FA-4018-98AF-2DFF55D695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2259499-0952-4C06-9230-F1BC6AB2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4CBE8A-F31A-4FC1-B01E-5B40266B33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9E9106-A51D-41B8-A6DD-3B370CB9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7E40EC-35A1-4918-88F4-ED2B2A941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53331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EFEC4A-A03A-40EF-91D3-06CEC809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F2FD8B1-E238-45FA-AE19-BCA2CFC7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251CD6C-C740-47E9-BB94-1AB87710D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E742E-9501-4526-8000-C57F5B2BB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2F3933A-FA1B-4BA6-BECD-B9F4FDF61B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AEB09E3-F9BF-4169-93BD-31EE046D2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88F773C-4C5F-477F-81A2-ECD9A18A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D10B08-662E-457B-9666-06AB86C5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423911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410382-258C-4B34-8FDC-BBA005AA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A7A26AA-0F94-450C-8A35-C6E1CB62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BC98B-80C2-4E12-B989-13E5C19A6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B137B8-05FB-4C5B-84AD-D15BD2E71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0460788"/>
      </p:ext>
    </p:extLst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62629FF-121F-4B3B-AE37-DDB8B1A1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77F2E3A-CE2D-486A-8880-48C9675BE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3CEEAFE-4653-4CA8-A59F-04A60C6BA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977642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F9F4FE-882A-47C0-8C46-B8DBF609C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A2394E-D218-48FB-8A2F-2DD5FD6B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842CA12-A78A-441C-8B00-B8B51A8F63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EDE3BB-C843-419D-AEC9-3A166B9F3B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4B33323-637A-4CE1-BE8F-B869193AE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6A6DCC8-E8F0-4C7F-9328-D5006B31A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0670169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0379F1-76B1-4F35-A974-CB03450B0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3B2F4C6-8F42-4E5E-946D-BC4C3E979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0F6487-54BA-4A7F-B9D6-6AFE0130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4EBE0E-BC2B-49AA-A637-C04D6E830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34170A-5CBE-4264-BAF8-7EDEC4CD4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670421"/>
      </p:ext>
    </p:extLst>
  </p:cSld>
  <p:clrMapOvr>
    <a:masterClrMapping/>
  </p:clrMapOvr>
  <p:transition spd="slow"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4A90F6-AECE-47D2-A701-44DD7B6DA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277105F-0226-480E-89D0-588888F22D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A2B967-DE5D-4006-83C9-662C87D29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16B451C-C81B-4840-B0CE-EBAF69C7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8474BE2-6579-4145-B26D-A7595577B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186C81-6EDF-4C18-8059-858242EE6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605039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528CE7-CF14-4940-A95B-FBE580F44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48680-868D-405D-8570-DE469DFE8F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D56F11-8CDA-4DAB-9925-1BC78111DE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2B991C3-CB7C-4BF7-9EA8-1E5D7C793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BD3AC-7018-477F-817F-322423E14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473879"/>
      </p:ext>
    </p:extLst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5E7EA4D-A3CF-4FAB-A0FB-230320904B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6787D43-B3B2-419A-9F39-1275EFF48A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DEECBA-ABA0-47FA-8FAA-50C93086C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0F9E88B-0C40-48DD-878B-E748EE8BC3AD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A66ADA-9B95-438A-B5D1-869693DAB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A0A3A1-5A3C-48BC-8D41-9362B8DA0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02FC31-9DDB-4ACC-911E-F94260E2682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17495"/>
      </p:ext>
    </p:extLst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E0E-D3EE-4CE0-B08A-90983745C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CC17AC-F4F3-4623-8D60-7466435D2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49CC6-7CF2-48E1-B3CB-0277D8398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7D0A5-6574-4C2E-A337-84AC2CCAE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E5392-379E-42E8-820F-0AC1C51AD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1138068"/>
      </p:ext>
    </p:extLst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28E2A-D2A1-44AE-AC75-4325F213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20683-B1F5-4F8E-9EE6-241400C657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A83A2-BECE-45EC-90DD-24CEA447AD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23C09D-BE68-4590-BBAA-30959260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302783-8D25-440B-B954-96B0E20B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30405684"/>
      </p:ext>
    </p:extLst>
  </p:cSld>
  <p:clrMapOvr>
    <a:masterClrMapping/>
  </p:clrMapOvr>
  <p:transition spd="slow">
    <p:randomBar dir="vert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9AE98-1640-43F1-A00B-4F682DFDE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B6E53-4FD3-46E2-AEFF-D0590B3EE2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218E82-DDA3-4AFF-B9DC-F0656F0883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CE96-1245-43AA-95BA-2E8CDDED6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6EFA4-29D0-4773-AD35-2602E47D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947241"/>
      </p:ext>
    </p:extLst>
  </p:cSld>
  <p:clrMapOvr>
    <a:masterClrMapping/>
  </p:clrMapOvr>
  <p:transition spd="slow">
    <p:randomBar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24C04-C055-4B92-BE54-B490C178C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ECF81-413D-4F1C-8471-A7E188585C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C51F2-AA9D-430E-8B67-7CE97F79A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27AB4-2F03-4B92-9230-17E331CF5B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46F5F4-A341-4C7A-BF23-C223F286F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E94FFA-7356-466A-B98B-415916C55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4745612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C2B09-DAF4-4D26-9C10-FCAE868DB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1BFD9-073C-4E72-B64E-ABA2F3E5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356A6-3012-47A5-9A2B-60FD2EC51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BE547C-2DC2-44B1-81E8-A2263F74C6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59F113-2950-4006-8B0E-49590C3122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3E91FA-D2E3-4E75-9430-725BD07EE3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E62116-1A06-4B52-9D94-A3DB423BA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4ED293-85D1-45CA-8355-C962BC27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4778627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0EED-9ABD-41F1-91B7-48EF53EFF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B13893-6308-4AD4-AC46-CFF572A73C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047E53-ADF9-4018-B285-484F72F9D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3C219-E152-4244-AE18-605F18F25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8217951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780B1C-E878-4EE5-A7AB-99644AE0DD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249EEA-E54A-4490-AB82-22994E2B0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BAF8B6-1EAF-4BC2-8D3C-1360FD6FB9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432922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FED747-556C-44DF-9D3A-8DE06F4B9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552100-38F7-4A53-8B4A-0CC5CF4B3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26510C4-0DD4-4017-97F6-25995A86D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46866C-D026-4499-8ACA-140E0D3D5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2823D9-F4E9-4174-8A36-F8477ABBD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037248"/>
      </p:ext>
    </p:extLst>
  </p:cSld>
  <p:clrMapOvr>
    <a:masterClrMapping/>
  </p:clrMapOvr>
  <p:transition spd="slow"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F36BE-94DE-4C4F-A21F-00A6173A7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34D9E9-6224-4D3A-81A7-5BF43F5383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874E44-04AE-4D8B-A314-CDEDC70EA8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C24548-1F98-4715-A6E6-59351A7F8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56425-2DA8-4CC4-8D84-7A029A86A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C9C91-088B-41C6-B5E3-3C518F790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25384544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D427-6A76-48C6-A08A-34E9A565C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7CC02E-BE6C-4762-83E0-F6DBF076D8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2F9E11-425B-4B2F-963B-C8DD296B95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70E335-8BB8-4C48-886F-B44D979406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456B3D-A38B-4C31-8330-B15B75E6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E192-0B0A-4223-91C9-53A3E23CE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0668102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698DD-7F4A-40D3-9973-AA190CB9D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8E8B1-44BC-47A1-BEC1-754BB25877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D777B-13B5-4925-9B95-DEBAEDDD34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1770E3-0502-44FD-B205-C8E4D27C6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786BC-051F-4000-8CD1-00D1EE4F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1419701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5AD344-F9C6-48B2-AB21-A4CFADED9E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D109-A35E-41DB-A30C-371347684E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AB03B7-2893-4141-9121-F71A274A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6FDA8B-3B4F-4ED7-9A97-D51481496BD7}" type="datetimeFigureOut">
              <a:rPr lang="vi-VN" smtClean="0"/>
              <a:t>05/01/2025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56260-9862-4D60-AAB5-30BDAA69E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92093-BD57-43CB-A839-D44D37F72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143321-9889-41B1-98E5-6C5D7920AF9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12139736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7C652-5600-4641-93FB-CDF435992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4F31D4-C03C-4273-8B58-EE9A5EE942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17035D-341F-484C-A2C8-1D7393F1F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5B36FD-8A02-465E-A9FC-D2C4E8899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90821B-6A88-4371-8742-B143B548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3D2F8E-3BC4-4218-B76B-58BE9CBDD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86943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956D0B-A724-4AB7-811D-94615BC89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ADD0C1-CB37-4395-BA02-8CCA79BF5C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AF41F82-8195-490F-8473-83FF8B54A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08FC571-F3CB-4AF0-BBE3-7E4B1DCF19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DCA39AF-C9ED-4EFE-97A8-005FEE7093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D514B7-60AB-4408-90AA-62E81EA32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267BF31-56B8-4A12-B79F-3A975FE14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2C9EB924-3C55-433C-8642-7B894DA54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144844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47AAF3-E189-42AD-8496-4921C207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5E1ED68-59E1-4BD0-9BC8-AA80E7B59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CC04DD3-BE5C-4FD2-B14F-AA47A0E87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4A8EAEF-0C5C-4F6F-8C97-F66C46C2E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088912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4BD90B4-95C1-447C-9DDC-D2EB69A1A4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2FA1A283-87EF-4621-AA35-2BCE9A87F5F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A2623C1-F497-428A-83EE-AE1D7D93B9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7" r="76112"/>
          <a:stretch/>
        </p:blipFill>
        <p:spPr>
          <a:xfrm rot="5400000">
            <a:off x="5715000" y="-5156200"/>
            <a:ext cx="762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76379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F53D4F-51F3-4979-97AF-8CD7B2E96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AEC9790-4077-4BC3-9DA8-CB290EFE9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6EB1BD-95E1-48F1-912C-44C87A5DA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DBC8DA9-8983-4464-82DE-5A2738E6C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BA69B4E-72C6-49F9-A2BD-4F6B4642A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361E364-F5EF-4FAE-9A6F-4AB8FCE25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749590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7FA561-A281-46AB-BED2-81D6BE069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990D940-0405-47F4-B15E-9DFF0AE3E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FBB444-B781-417E-B9D3-6A3D5D030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14AA17-124C-418A-AA9F-D0A5F16D7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95AF1-9CBC-47EC-BE4B-361A47E611E1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B840C-256B-48C0-89EF-B19BD27A7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66D144-CCA2-4F78-B3F6-6C1A17E64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305932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0F0F6A1-AB37-4F0E-8BEE-3F65AB09F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C170333-2255-474E-A432-ABD79F8D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16F27-8E7E-4657-96E7-3A391E3A2D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E95AF1-9CBC-47EC-BE4B-361A47E611E1}" type="datetimeFigureOut">
              <a:rPr lang="zh-CN" altLang="en-US" smtClean="0"/>
              <a:t>2025/1/5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DD3D2D-F39B-417C-93AB-244CCC2A7C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46CDF66-1741-4F33-AEB0-5F9A369BF4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A9DB3-F74F-4288-8185-2D28FCA6DBC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1A46D32A-CA09-3355-69D8-75ADA00D326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5350" y="152399"/>
            <a:ext cx="1495425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228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41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FAD890-4248-47B2-AF9F-2F903AD11CE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779680" y="0"/>
            <a:ext cx="13143129" cy="7464670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27C11D1-8905-D4B7-4B91-735F6A29AA4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4424" y="18097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10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5.emf"/><Relationship Id="rId7" Type="http://schemas.microsoft.com/office/2007/relationships/hdphoto" Target="../media/hdphoto5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emf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6.svg"/><Relationship Id="rId3" Type="http://schemas.openxmlformats.org/officeDocument/2006/relationships/image" Target="../media/image15.emf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openxmlformats.org/officeDocument/2006/relationships/image" Target="../media/image20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openxmlformats.org/officeDocument/2006/relationships/image" Target="../media/image18.jpeg"/><Relationship Id="rId4" Type="http://schemas.openxmlformats.org/officeDocument/2006/relationships/image" Target="../media/image16.jpe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jpeg"/><Relationship Id="rId7" Type="http://schemas.microsoft.com/office/2007/relationships/hdphoto" Target="../media/hdphoto1.wdp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microsoft.com/office/2007/relationships/hdphoto" Target="../media/hdphoto3.wdp"/><Relationship Id="rId12" Type="http://schemas.openxmlformats.org/officeDocument/2006/relationships/image" Target="../media/image26.sv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DD255DA-CE71-4107-A175-E1A9F37AB1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8B3D0045-39F7-4631-96D6-BDE8832438CD}"/>
              </a:ext>
            </a:extLst>
          </p:cNvPr>
          <p:cNvGrpSpPr/>
          <p:nvPr/>
        </p:nvGrpSpPr>
        <p:grpSpPr>
          <a:xfrm>
            <a:off x="-482600" y="554990"/>
            <a:ext cx="5969000" cy="5981700"/>
            <a:chOff x="381000" y="609600"/>
            <a:chExt cx="5969000" cy="598170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9F0AF39-323A-4180-BA4F-E2BCBDEA4C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6" b="3546"/>
            <a:stretch/>
          </p:blipFill>
          <p:spPr>
            <a:xfrm>
              <a:off x="381000" y="609600"/>
              <a:ext cx="5969000" cy="59817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CD207EA-D144-4739-9625-B6881F79E1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75185" r="38611" b="15556"/>
            <a:stretch/>
          </p:blipFill>
          <p:spPr>
            <a:xfrm>
              <a:off x="2022475" y="4395141"/>
              <a:ext cx="2584450" cy="1595339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4E23E37-ECE2-4D09-A158-B33EB51C367C}"/>
              </a:ext>
            </a:extLst>
          </p:cNvPr>
          <p:cNvSpPr/>
          <p:nvPr/>
        </p:nvSpPr>
        <p:spPr>
          <a:xfrm>
            <a:off x="5008880" y="1463040"/>
            <a:ext cx="6593840" cy="4165600"/>
          </a:xfrm>
          <a:prstGeom prst="roundRect">
            <a:avLst/>
          </a:prstGeom>
          <a:solidFill>
            <a:schemeClr val="bg1"/>
          </a:solidFill>
          <a:ln w="76200">
            <a:solidFill>
              <a:schemeClr val="accent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F0502020204030204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748CF0-55E8-44A8-B312-4168FDE155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1776580"/>
            <a:ext cx="6316003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099B8E-2E04-2AB3-93B7-9C43BE4751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2370" y="2204791"/>
            <a:ext cx="2706859" cy="12863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00C91F-FA16-3A8E-49B4-D739BBAAC6B8}"/>
              </a:ext>
            </a:extLst>
          </p:cNvPr>
          <p:cNvSpPr txBox="1"/>
          <p:nvPr/>
        </p:nvSpPr>
        <p:spPr>
          <a:xfrm>
            <a:off x="5848350" y="3429000"/>
            <a:ext cx="5048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NGÀY CUỐI TUẦN YÊU THƯƠNG</a:t>
            </a:r>
          </a:p>
        </p:txBody>
      </p:sp>
    </p:spTree>
    <p:extLst>
      <p:ext uri="{BB962C8B-B14F-4D97-AF65-F5344CB8AC3E}">
        <p14:creationId xmlns:p14="http://schemas.microsoft.com/office/powerpoint/2010/main" val="3137040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A31BDEF7-41B5-4AFF-9624-E7CE5FAF9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63B3A843-D105-4DDD-8A8E-D1761C13044E}"/>
              </a:ext>
            </a:extLst>
          </p:cNvPr>
          <p:cNvSpPr/>
          <p:nvPr/>
        </p:nvSpPr>
        <p:spPr>
          <a:xfrm>
            <a:off x="0" y="-43145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51C96358-DC33-434D-AEE2-6DB413B1DB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1"/>
          <a:stretch/>
        </p:blipFill>
        <p:spPr>
          <a:xfrm rot="5400000">
            <a:off x="-1600200" y="1600200"/>
            <a:ext cx="6858000" cy="365760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BC565BF6-EBD6-4E5A-A677-AC3534A35D49}"/>
              </a:ext>
            </a:extLst>
          </p:cNvPr>
          <p:cNvGrpSpPr/>
          <p:nvPr/>
        </p:nvGrpSpPr>
        <p:grpSpPr>
          <a:xfrm>
            <a:off x="-487360" y="2330048"/>
            <a:ext cx="4692430" cy="4702414"/>
            <a:chOff x="381000" y="609600"/>
            <a:chExt cx="5969000" cy="598170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BBD3EED0-1040-4634-A15B-60C5646EC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6" b="3546"/>
            <a:stretch/>
          </p:blipFill>
          <p:spPr>
            <a:xfrm>
              <a:off x="381000" y="609600"/>
              <a:ext cx="5969000" cy="59817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ED507411-6504-4989-A38C-5A2AF3EFF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75185" r="38611" b="15556"/>
            <a:stretch/>
          </p:blipFill>
          <p:spPr>
            <a:xfrm>
              <a:off x="2022475" y="4395141"/>
              <a:ext cx="2584450" cy="1595339"/>
            </a:xfrm>
            <a:prstGeom prst="rect">
              <a:avLst/>
            </a:prstGeom>
          </p:spPr>
        </p:pic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8C89588D-B6D2-4EE6-8958-23DA2E74A7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28161" r="45048" b="36550"/>
          <a:stretch/>
        </p:blipFill>
        <p:spPr>
          <a:xfrm flipH="1">
            <a:off x="2479715" y="4496242"/>
            <a:ext cx="2031723" cy="2207143"/>
          </a:xfrm>
          <a:prstGeom prst="rect">
            <a:avLst/>
          </a:prstGeom>
        </p:spPr>
      </p:pic>
      <p:pic>
        <p:nvPicPr>
          <p:cNvPr id="53" name="图片 56">
            <a:extLst>
              <a:ext uri="{FF2B5EF4-FFF2-40B4-BE49-F238E27FC236}">
                <a16:creationId xmlns:a16="http://schemas.microsoft.com/office/drawing/2014/main" id="{F93C2710-1E4B-4AE5-A836-5834CA91FD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r="27777"/>
          <a:stretch/>
        </p:blipFill>
        <p:spPr>
          <a:xfrm rot="5400000">
            <a:off x="6609203" y="-1072438"/>
            <a:ext cx="2631193" cy="853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7C2300-C2AE-4824-8F4D-67B02736B056}"/>
              </a:ext>
            </a:extLst>
          </p:cNvPr>
          <p:cNvSpPr txBox="1"/>
          <p:nvPr/>
        </p:nvSpPr>
        <p:spPr>
          <a:xfrm>
            <a:off x="3761369" y="2048698"/>
            <a:ext cx="786897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HĐ 3: Chia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hoạch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sau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trải</a:t>
            </a:r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nghiệm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6762850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38BE5C-6C46-4C36-B3F0-89B0454CADF4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98424"/>
            <a:ext cx="12012612" cy="1149350"/>
            <a:chOff x="179923" y="140541"/>
            <a:chExt cx="12011523" cy="952733"/>
          </a:xfrm>
        </p:grpSpPr>
        <p:sp>
          <p:nvSpPr>
            <p:cNvPr id="6" name="Rectangle: Rounded Corners 28">
              <a:extLst>
                <a:ext uri="{FF2B5EF4-FFF2-40B4-BE49-F238E27FC236}">
                  <a16:creationId xmlns:a16="http://schemas.microsoft.com/office/drawing/2014/main" id="{4F45B26C-72F9-46B1-8CB6-A5B4F8A7889E}"/>
                </a:ext>
              </a:extLst>
            </p:cNvPr>
            <p:cNvSpPr/>
            <p:nvPr/>
          </p:nvSpPr>
          <p:spPr>
            <a:xfrm>
              <a:off x="1029158" y="145806"/>
              <a:ext cx="11162288" cy="947468"/>
            </a:xfrm>
            <a:custGeom>
              <a:avLst/>
              <a:gdLst>
                <a:gd name="connsiteX0" fmla="*/ 0 w 11357772"/>
                <a:gd name="connsiteY0" fmla="*/ 402645 h 2415822"/>
                <a:gd name="connsiteX1" fmla="*/ 402645 w 11357772"/>
                <a:gd name="connsiteY1" fmla="*/ 0 h 2415822"/>
                <a:gd name="connsiteX2" fmla="*/ 10955127 w 11357772"/>
                <a:gd name="connsiteY2" fmla="*/ 0 h 2415822"/>
                <a:gd name="connsiteX3" fmla="*/ 11357772 w 11357772"/>
                <a:gd name="connsiteY3" fmla="*/ 402645 h 2415822"/>
                <a:gd name="connsiteX4" fmla="*/ 11357772 w 11357772"/>
                <a:gd name="connsiteY4" fmla="*/ 2013177 h 2415822"/>
                <a:gd name="connsiteX5" fmla="*/ 10955127 w 11357772"/>
                <a:gd name="connsiteY5" fmla="*/ 2415822 h 2415822"/>
                <a:gd name="connsiteX6" fmla="*/ 402645 w 11357772"/>
                <a:gd name="connsiteY6" fmla="*/ 2415822 h 2415822"/>
                <a:gd name="connsiteX7" fmla="*/ 0 w 11357772"/>
                <a:gd name="connsiteY7" fmla="*/ 2013177 h 2415822"/>
                <a:gd name="connsiteX8" fmla="*/ 0 w 11357772"/>
                <a:gd name="connsiteY8" fmla="*/ 402645 h 2415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57772" h="2415822" fill="none" extrusionOk="0">
                  <a:moveTo>
                    <a:pt x="0" y="402645"/>
                  </a:moveTo>
                  <a:cubicBezTo>
                    <a:pt x="932" y="205505"/>
                    <a:pt x="202821" y="37847"/>
                    <a:pt x="402645" y="0"/>
                  </a:cubicBezTo>
                  <a:cubicBezTo>
                    <a:pt x="2331059" y="72427"/>
                    <a:pt x="9247997" y="61419"/>
                    <a:pt x="10955127" y="0"/>
                  </a:cubicBezTo>
                  <a:cubicBezTo>
                    <a:pt x="11174034" y="-23872"/>
                    <a:pt x="11323723" y="169971"/>
                    <a:pt x="11357772" y="402645"/>
                  </a:cubicBezTo>
                  <a:cubicBezTo>
                    <a:pt x="11383058" y="586196"/>
                    <a:pt x="11304305" y="1330971"/>
                    <a:pt x="11357772" y="2013177"/>
                  </a:cubicBezTo>
                  <a:cubicBezTo>
                    <a:pt x="11365962" y="2193987"/>
                    <a:pt x="11157369" y="2393253"/>
                    <a:pt x="10955127" y="2415822"/>
                  </a:cubicBezTo>
                  <a:cubicBezTo>
                    <a:pt x="8142051" y="2445649"/>
                    <a:pt x="1917556" y="2336516"/>
                    <a:pt x="402645" y="2415822"/>
                  </a:cubicBezTo>
                  <a:cubicBezTo>
                    <a:pt x="202636" y="2413294"/>
                    <a:pt x="-30879" y="2241658"/>
                    <a:pt x="0" y="2013177"/>
                  </a:cubicBezTo>
                  <a:cubicBezTo>
                    <a:pt x="-97461" y="1805208"/>
                    <a:pt x="-13844" y="575531"/>
                    <a:pt x="0" y="402645"/>
                  </a:cubicBezTo>
                  <a:close/>
                </a:path>
                <a:path w="11357772" h="2415822" stroke="0" extrusionOk="0">
                  <a:moveTo>
                    <a:pt x="0" y="402645"/>
                  </a:moveTo>
                  <a:cubicBezTo>
                    <a:pt x="4162" y="181404"/>
                    <a:pt x="191876" y="24181"/>
                    <a:pt x="402645" y="0"/>
                  </a:cubicBezTo>
                  <a:cubicBezTo>
                    <a:pt x="3421658" y="123000"/>
                    <a:pt x="9335647" y="-96860"/>
                    <a:pt x="10955127" y="0"/>
                  </a:cubicBezTo>
                  <a:cubicBezTo>
                    <a:pt x="11157298" y="-15398"/>
                    <a:pt x="11360411" y="174949"/>
                    <a:pt x="11357772" y="402645"/>
                  </a:cubicBezTo>
                  <a:cubicBezTo>
                    <a:pt x="11432564" y="646164"/>
                    <a:pt x="11408055" y="1219674"/>
                    <a:pt x="11357772" y="2013177"/>
                  </a:cubicBezTo>
                  <a:cubicBezTo>
                    <a:pt x="11351622" y="2237780"/>
                    <a:pt x="11134651" y="2408809"/>
                    <a:pt x="10955127" y="2415822"/>
                  </a:cubicBezTo>
                  <a:cubicBezTo>
                    <a:pt x="6242061" y="2255115"/>
                    <a:pt x="3898268" y="2455489"/>
                    <a:pt x="402645" y="2415822"/>
                  </a:cubicBezTo>
                  <a:cubicBezTo>
                    <a:pt x="153274" y="2410370"/>
                    <a:pt x="-28202" y="2222776"/>
                    <a:pt x="0" y="2013177"/>
                  </a:cubicBezTo>
                  <a:cubicBezTo>
                    <a:pt x="-22999" y="1838571"/>
                    <a:pt x="-88018" y="1048122"/>
                    <a:pt x="0" y="402645"/>
                  </a:cubicBezTo>
                  <a:close/>
                </a:path>
              </a:pathLst>
            </a:custGeom>
            <a:solidFill>
              <a:schemeClr val="bg1">
                <a:alpha val="70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rưng bày theo nhóm các sản phẩm thu hoạch về hoạt động chung của gia đình: tranh, ảnh chụp, bài viết, thơ ca,...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29">
              <a:extLst>
                <a:ext uri="{FF2B5EF4-FFF2-40B4-BE49-F238E27FC236}">
                  <a16:creationId xmlns:a16="http://schemas.microsoft.com/office/drawing/2014/main" id="{BE87E78A-ABDA-4E15-BF16-40B217D6C5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923" y="140541"/>
              <a:ext cx="883356" cy="8833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6" name="Picture 2" descr="Những ý tưởng vẽ tranh ngày Tết lớp 4 cực đơn giản cho bạn nhỏ - Kiến Thức  Cho Người lao Động Việt Nam">
            <a:extLst>
              <a:ext uri="{FF2B5EF4-FFF2-40B4-BE49-F238E27FC236}">
                <a16:creationId xmlns:a16="http://schemas.microsoft.com/office/drawing/2014/main" id="{734E5E3C-2446-9587-68FA-686D9EB72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7020">
            <a:off x="700783" y="2076129"/>
            <a:ext cx="5715000" cy="32194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Tranh vẽ về gia đình đẹp nhất.">
            <a:extLst>
              <a:ext uri="{FF2B5EF4-FFF2-40B4-BE49-F238E27FC236}">
                <a16:creationId xmlns:a16="http://schemas.microsoft.com/office/drawing/2014/main" id="{C31A663F-E00D-F728-9A8C-C0B60E0D0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54654">
            <a:off x="6739081" y="2928134"/>
            <a:ext cx="4982448" cy="3432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443729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A31BDEF7-41B5-4AFF-9624-E7CE5FAF95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7" name="矩形 26">
            <a:extLst>
              <a:ext uri="{FF2B5EF4-FFF2-40B4-BE49-F238E27FC236}">
                <a16:creationId xmlns:a16="http://schemas.microsoft.com/office/drawing/2014/main" id="{63B3A843-D105-4DDD-8A8E-D1761C13044E}"/>
              </a:ext>
            </a:extLst>
          </p:cNvPr>
          <p:cNvSpPr/>
          <p:nvPr/>
        </p:nvSpPr>
        <p:spPr>
          <a:xfrm>
            <a:off x="0" y="-43145"/>
            <a:ext cx="12192000" cy="68580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51C96358-DC33-434D-AEE2-6DB413B1DB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1"/>
          <a:stretch/>
        </p:blipFill>
        <p:spPr>
          <a:xfrm rot="5400000">
            <a:off x="-1600200" y="1600200"/>
            <a:ext cx="6858000" cy="3657600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BC565BF6-EBD6-4E5A-A677-AC3534A35D49}"/>
              </a:ext>
            </a:extLst>
          </p:cNvPr>
          <p:cNvGrpSpPr/>
          <p:nvPr/>
        </p:nvGrpSpPr>
        <p:grpSpPr>
          <a:xfrm>
            <a:off x="-487360" y="2330048"/>
            <a:ext cx="4692430" cy="4702414"/>
            <a:chOff x="381000" y="609600"/>
            <a:chExt cx="5969000" cy="5981700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BBD3EED0-1040-4634-A15B-60C5646EC0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46" b="3546"/>
            <a:stretch/>
          </p:blipFill>
          <p:spPr>
            <a:xfrm>
              <a:off x="381000" y="609600"/>
              <a:ext cx="5969000" cy="5981700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ED507411-6504-4989-A38C-5A2AF3EFFC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89" t="75185" r="38611" b="15556"/>
            <a:stretch/>
          </p:blipFill>
          <p:spPr>
            <a:xfrm>
              <a:off x="2022475" y="4395141"/>
              <a:ext cx="2584450" cy="1595339"/>
            </a:xfrm>
            <a:prstGeom prst="rect">
              <a:avLst/>
            </a:prstGeom>
          </p:spPr>
        </p:pic>
      </p:grpSp>
      <p:pic>
        <p:nvPicPr>
          <p:cNvPr id="31" name="图片 30">
            <a:extLst>
              <a:ext uri="{FF2B5EF4-FFF2-40B4-BE49-F238E27FC236}">
                <a16:creationId xmlns:a16="http://schemas.microsoft.com/office/drawing/2014/main" id="{8C89588D-B6D2-4EE6-8958-23DA2E74A79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5" t="28161" r="45048" b="36550"/>
          <a:stretch/>
        </p:blipFill>
        <p:spPr>
          <a:xfrm flipH="1">
            <a:off x="2479715" y="4496242"/>
            <a:ext cx="2031723" cy="2207143"/>
          </a:xfrm>
          <a:prstGeom prst="rect">
            <a:avLst/>
          </a:prstGeom>
        </p:spPr>
      </p:pic>
      <p:pic>
        <p:nvPicPr>
          <p:cNvPr id="53" name="图片 56">
            <a:extLst>
              <a:ext uri="{FF2B5EF4-FFF2-40B4-BE49-F238E27FC236}">
                <a16:creationId xmlns:a16="http://schemas.microsoft.com/office/drawing/2014/main" id="{F93C2710-1E4B-4AE5-A836-5834CA91FD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31" r="27777"/>
          <a:stretch/>
        </p:blipFill>
        <p:spPr>
          <a:xfrm rot="5400000">
            <a:off x="6609203" y="-1072438"/>
            <a:ext cx="2631193" cy="8534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C7C2300-C2AE-4824-8F4D-67B02736B056}"/>
              </a:ext>
            </a:extLst>
          </p:cNvPr>
          <p:cNvSpPr txBox="1"/>
          <p:nvPr/>
        </p:nvSpPr>
        <p:spPr>
          <a:xfrm>
            <a:off x="3761369" y="1956231"/>
            <a:ext cx="843063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HĐ </a:t>
            </a:r>
            <a:r>
              <a:rPr lang="vi-VN" sz="54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4: Lập kế hoạch cho “Ngày cuối tuần yêu thương” của gia đình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257370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1722F68-E6A3-83DF-D76E-DE1B67A00982}"/>
              </a:ext>
            </a:extLst>
          </p:cNvPr>
          <p:cNvGrpSpPr/>
          <p:nvPr/>
        </p:nvGrpSpPr>
        <p:grpSpPr>
          <a:xfrm>
            <a:off x="-217254" y="4232953"/>
            <a:ext cx="4984463" cy="2727904"/>
            <a:chOff x="892354" y="3758439"/>
            <a:chExt cx="4278451" cy="2175001"/>
          </a:xfrm>
        </p:grpSpPr>
        <p:pic>
          <p:nvPicPr>
            <p:cNvPr id="3" name="Picture 9">
              <a:extLst>
                <a:ext uri="{FF2B5EF4-FFF2-40B4-BE49-F238E27FC236}">
                  <a16:creationId xmlns:a16="http://schemas.microsoft.com/office/drawing/2014/main" id="{1122B5F7-54DB-A585-F8FE-4B5198098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E1CC2802-B7A1-881B-50B2-78C3FE9190DA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Rounded Corners 28">
            <a:extLst>
              <a:ext uri="{FF2B5EF4-FFF2-40B4-BE49-F238E27FC236}">
                <a16:creationId xmlns:a16="http://schemas.microsoft.com/office/drawing/2014/main" id="{26E63CB1-8049-E22A-4A17-06E3C9F4F563}"/>
              </a:ext>
            </a:extLst>
          </p:cNvPr>
          <p:cNvSpPr/>
          <p:nvPr/>
        </p:nvSpPr>
        <p:spPr bwMode="auto">
          <a:xfrm>
            <a:off x="155396" y="166420"/>
            <a:ext cx="11163300" cy="1142998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Thảo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luận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hỗ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tổ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chức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đình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cuối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15CDA34-3A6A-B3F8-75E6-487D8BB75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709" y="1940264"/>
            <a:ext cx="7743459" cy="2189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2991991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8">
            <a:extLst>
              <a:ext uri="{FF2B5EF4-FFF2-40B4-BE49-F238E27FC236}">
                <a16:creationId xmlns:a16="http://schemas.microsoft.com/office/drawing/2014/main" id="{68AE71D8-EA7C-4120-4200-AC868F2B3D7B}"/>
              </a:ext>
            </a:extLst>
          </p:cNvPr>
          <p:cNvSpPr/>
          <p:nvPr/>
        </p:nvSpPr>
        <p:spPr bwMode="auto">
          <a:xfrm>
            <a:off x="3453400" y="0"/>
            <a:ext cx="5598132" cy="1142998"/>
          </a:xfrm>
          <a:custGeom>
            <a:avLst/>
            <a:gdLst>
              <a:gd name="connsiteX0" fmla="*/ 0 w 11357772"/>
              <a:gd name="connsiteY0" fmla="*/ 402645 h 2415822"/>
              <a:gd name="connsiteX1" fmla="*/ 402645 w 11357772"/>
              <a:gd name="connsiteY1" fmla="*/ 0 h 2415822"/>
              <a:gd name="connsiteX2" fmla="*/ 10955127 w 11357772"/>
              <a:gd name="connsiteY2" fmla="*/ 0 h 2415822"/>
              <a:gd name="connsiteX3" fmla="*/ 11357772 w 11357772"/>
              <a:gd name="connsiteY3" fmla="*/ 402645 h 2415822"/>
              <a:gd name="connsiteX4" fmla="*/ 11357772 w 11357772"/>
              <a:gd name="connsiteY4" fmla="*/ 2013177 h 2415822"/>
              <a:gd name="connsiteX5" fmla="*/ 10955127 w 11357772"/>
              <a:gd name="connsiteY5" fmla="*/ 2415822 h 2415822"/>
              <a:gd name="connsiteX6" fmla="*/ 402645 w 11357772"/>
              <a:gd name="connsiteY6" fmla="*/ 2415822 h 2415822"/>
              <a:gd name="connsiteX7" fmla="*/ 0 w 11357772"/>
              <a:gd name="connsiteY7" fmla="*/ 2013177 h 2415822"/>
              <a:gd name="connsiteX8" fmla="*/ 0 w 11357772"/>
              <a:gd name="connsiteY8" fmla="*/ 402645 h 2415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57772" h="2415822" fill="none" extrusionOk="0">
                <a:moveTo>
                  <a:pt x="0" y="402645"/>
                </a:moveTo>
                <a:cubicBezTo>
                  <a:pt x="932" y="205505"/>
                  <a:pt x="202821" y="37847"/>
                  <a:pt x="402645" y="0"/>
                </a:cubicBezTo>
                <a:cubicBezTo>
                  <a:pt x="2331059" y="72427"/>
                  <a:pt x="9247997" y="61419"/>
                  <a:pt x="10955127" y="0"/>
                </a:cubicBezTo>
                <a:cubicBezTo>
                  <a:pt x="11174034" y="-23872"/>
                  <a:pt x="11323723" y="169971"/>
                  <a:pt x="11357772" y="402645"/>
                </a:cubicBezTo>
                <a:cubicBezTo>
                  <a:pt x="11383058" y="586196"/>
                  <a:pt x="11304305" y="1330971"/>
                  <a:pt x="11357772" y="2013177"/>
                </a:cubicBezTo>
                <a:cubicBezTo>
                  <a:pt x="11365962" y="2193987"/>
                  <a:pt x="11157369" y="2393253"/>
                  <a:pt x="10955127" y="2415822"/>
                </a:cubicBezTo>
                <a:cubicBezTo>
                  <a:pt x="8142051" y="2445649"/>
                  <a:pt x="1917556" y="2336516"/>
                  <a:pt x="402645" y="2415822"/>
                </a:cubicBezTo>
                <a:cubicBezTo>
                  <a:pt x="202636" y="2413294"/>
                  <a:pt x="-30879" y="2241658"/>
                  <a:pt x="0" y="2013177"/>
                </a:cubicBezTo>
                <a:cubicBezTo>
                  <a:pt x="-97461" y="1805208"/>
                  <a:pt x="-13844" y="575531"/>
                  <a:pt x="0" y="402645"/>
                </a:cubicBezTo>
                <a:close/>
              </a:path>
              <a:path w="11357772" h="2415822" stroke="0" extrusionOk="0">
                <a:moveTo>
                  <a:pt x="0" y="402645"/>
                </a:moveTo>
                <a:cubicBezTo>
                  <a:pt x="4162" y="181404"/>
                  <a:pt x="191876" y="24181"/>
                  <a:pt x="402645" y="0"/>
                </a:cubicBezTo>
                <a:cubicBezTo>
                  <a:pt x="3421658" y="123000"/>
                  <a:pt x="9335647" y="-96860"/>
                  <a:pt x="10955127" y="0"/>
                </a:cubicBezTo>
                <a:cubicBezTo>
                  <a:pt x="11157298" y="-15398"/>
                  <a:pt x="11360411" y="174949"/>
                  <a:pt x="11357772" y="402645"/>
                </a:cubicBezTo>
                <a:cubicBezTo>
                  <a:pt x="11432564" y="646164"/>
                  <a:pt x="11408055" y="1219674"/>
                  <a:pt x="11357772" y="2013177"/>
                </a:cubicBezTo>
                <a:cubicBezTo>
                  <a:pt x="11351622" y="2237780"/>
                  <a:pt x="11134651" y="2408809"/>
                  <a:pt x="10955127" y="2415822"/>
                </a:cubicBezTo>
                <a:cubicBezTo>
                  <a:pt x="6242061" y="2255115"/>
                  <a:pt x="3898268" y="2455489"/>
                  <a:pt x="402645" y="2415822"/>
                </a:cubicBezTo>
                <a:cubicBezTo>
                  <a:pt x="153274" y="2410370"/>
                  <a:pt x="-28202" y="2222776"/>
                  <a:pt x="0" y="2013177"/>
                </a:cubicBezTo>
                <a:cubicBezTo>
                  <a:pt x="-22999" y="1838571"/>
                  <a:pt x="-88018" y="1048122"/>
                  <a:pt x="0" y="40264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Gợi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ý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kịch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76909E1-F165-9800-3E1C-3788D8EC96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5890491"/>
              </p:ext>
            </p:extLst>
          </p:nvPr>
        </p:nvGraphicFramePr>
        <p:xfrm>
          <a:off x="1818526" y="1232899"/>
          <a:ext cx="8455632" cy="54298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55632">
                  <a:extLst>
                    <a:ext uri="{9D8B030D-6E8A-4147-A177-3AD203B41FA5}">
                      <a16:colId xmlns:a16="http://schemas.microsoft.com/office/drawing/2014/main" val="777415801"/>
                    </a:ext>
                  </a:extLst>
                </a:gridCol>
              </a:tblGrid>
              <a:tr h="505488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KỊCH BẢN “NGÀY CUỐI TUẦN YÊU THƯƠNG”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Hoạt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Kỉ</a:t>
                      </a:r>
                      <a:r>
                        <a:rPr lang="vi-VN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niệm ngày cưới của ông bà.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Ngày thực hiện: </a:t>
                      </a:r>
                      <a:r>
                        <a:rPr lang="vi-VN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Tối thứ Bảy, ngày 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</a:t>
                      </a:r>
                      <a:r>
                        <a:rPr lang="vi-VN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tháng 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  <a:r>
                        <a:rPr lang="vi-VN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năm 2023.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Địa điểm thực hiện: </a:t>
                      </a:r>
                      <a:r>
                        <a:rPr lang="vi-VN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Nhà ông bà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tham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thành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viên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trong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r>
                        <a:rPr lang="en-US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1.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Chuẩn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ăn</a:t>
                      </a: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vi-VN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Mẹ, chị gái.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2.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Làm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an-bum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ảnh</a:t>
                      </a: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</a:t>
                      </a:r>
                      <a:r>
                        <a:rPr lang="vi-VN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Em, bố.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3. Làm bánh kem: </a:t>
                      </a:r>
                      <a:r>
                        <a:rPr lang="vi-VN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Bố, mẹ.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4. Vẽ chân dung ông bà: </a:t>
                      </a:r>
                      <a:r>
                        <a:rPr lang="vi-VN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Em, chị gái.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5. Mua hoa: </a:t>
                      </a:r>
                      <a:r>
                        <a:rPr lang="vi-VN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Bố.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6. Trang trí nhà</a:t>
                      </a:r>
                      <a:r>
                        <a:rPr lang="vi-VN" sz="2000" b="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: Em, chị gái. </a:t>
                      </a:r>
                      <a:endParaRPr lang="en-US" sz="2000" b="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6793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96884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499D572-FEF6-211A-3CED-DDE925C446C0}"/>
              </a:ext>
            </a:extLst>
          </p:cNvPr>
          <p:cNvSpPr/>
          <p:nvPr/>
        </p:nvSpPr>
        <p:spPr>
          <a:xfrm>
            <a:off x="3317204" y="1079643"/>
            <a:ext cx="7414260" cy="2310829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44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chúng ta phải lập kế hoạch chi tiết cho các công việc chung của cả gia đình?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1DF5AD6-095E-151B-83A6-E100B236AA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6935" y="1446960"/>
            <a:ext cx="2918553" cy="541104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91348025"/>
      </p:ext>
    </p:extLst>
  </p:cSld>
  <p:clrMapOvr>
    <a:masterClrMapping/>
  </p:clrMapOvr>
  <p:transition spd="slow">
    <p:randomBar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DF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7" name="图片 6" descr="6f86b8e1ad79e21eb6177f02b862798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20000" flipH="1">
            <a:off x="7144506" y="523185"/>
            <a:ext cx="939655" cy="939655"/>
          </a:xfrm>
          <a:prstGeom prst="rect">
            <a:avLst/>
          </a:prstGeom>
        </p:spPr>
      </p:pic>
      <p:pic>
        <p:nvPicPr>
          <p:cNvPr id="15" name="图片 6" descr="1a960b73464c3b6a9b2d71b3a40e4850">
            <a:extLst>
              <a:ext uri="{FF2B5EF4-FFF2-40B4-BE49-F238E27FC236}">
                <a16:creationId xmlns:a16="http://schemas.microsoft.com/office/drawing/2014/main" id="{654ACD1C-E30E-18A8-FF7B-9A2C7F9F6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70738" y="3064336"/>
            <a:ext cx="2632075" cy="3941445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3137C6E-3307-A1A1-F0C5-8B717540EDF8}"/>
              </a:ext>
            </a:extLst>
          </p:cNvPr>
          <p:cNvSpPr/>
          <p:nvPr/>
        </p:nvSpPr>
        <p:spPr>
          <a:xfrm>
            <a:off x="965771" y="1801372"/>
            <a:ext cx="10272071" cy="179907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lang="en-US" sz="3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lang="en-US" sz="3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thân</a:t>
            </a:r>
            <a:r>
              <a:rPr lang="en-US" sz="3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thực hiện</a:t>
            </a:r>
            <a:r>
              <a:rPr lang="en-US" sz="3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“</a:t>
            </a:r>
            <a:r>
              <a:rPr lang="vi-VN" sz="36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Ngày cuối tuần yêu thương” cùng với các thành viên trong gia đình.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C2E206-B417-CCFF-33CD-95407A14DBBD}"/>
              </a:ext>
            </a:extLst>
          </p:cNvPr>
          <p:cNvGrpSpPr/>
          <p:nvPr/>
        </p:nvGrpSpPr>
        <p:grpSpPr>
          <a:xfrm>
            <a:off x="3455284" y="312255"/>
            <a:ext cx="6006768" cy="1355768"/>
            <a:chOff x="2885440" y="114256"/>
            <a:chExt cx="6421120" cy="150575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55FFC0E-4F61-6FD9-8311-92C5CDF83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0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85440" y="114256"/>
              <a:ext cx="6421120" cy="150575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2ED0BA-A6C9-ED75-9CD3-18500E74FFBD}"/>
                </a:ext>
              </a:extLst>
            </p:cNvPr>
            <p:cNvSpPr txBox="1"/>
            <p:nvPr/>
          </p:nvSpPr>
          <p:spPr>
            <a:xfrm>
              <a:off x="4012694" y="114256"/>
              <a:ext cx="4166611" cy="13331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Về</a:t>
              </a:r>
              <a:r>
                <a:rPr kumimoji="0" lang="en-US" sz="7200" b="1" i="0" u="none" strike="noStrike" kern="1200" cap="none" spc="0" normalizeH="0" baseline="0" noProof="0" dirty="0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nhà</a:t>
              </a:r>
              <a:endParaRPr kumimoji="0" lang="vi-VN" sz="7200" b="1" i="0" u="none" strike="noStrike" kern="1200" cap="none" spc="0" normalizeH="0" baseline="0" noProof="0" dirty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063E34BB-2ABD-3B9A-79FA-7CB21FFF9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76" y="2018150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02039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52C6FA-AE4E-CA12-D68C-011CFF4A9FE1}"/>
              </a:ext>
            </a:extLst>
          </p:cNvPr>
          <p:cNvSpPr txBox="1"/>
          <p:nvPr/>
        </p:nvSpPr>
        <p:spPr>
          <a:xfrm>
            <a:off x="2301412" y="82193"/>
            <a:ext cx="8147407" cy="724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3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23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NGÀY CUỐI TUẦN YÊU THƯƠNG</a:t>
            </a:r>
          </a:p>
          <a:p>
            <a:pPr marL="1371600" marR="0"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Suốt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bận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rộn</a:t>
            </a:r>
            <a:endParaRPr lang="en-US" sz="23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71600" marR="0"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hành</a:t>
            </a:r>
            <a:endParaRPr lang="en-US" sz="23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71600" marR="0"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endParaRPr lang="en-US" sz="23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71600" marR="0"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marL="1371600" marR="0"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endParaRPr lang="en-US" sz="23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71600" marR="0"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dọn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endParaRPr lang="en-US" sz="23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71600" marR="0"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endParaRPr lang="en-US" sz="23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71600" marR="0"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lung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</a:p>
          <a:p>
            <a:pPr marL="1371600" marR="0"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ca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endParaRPr lang="en-US" sz="23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71600" marR="0"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Rong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ruổi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muôn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endParaRPr lang="en-US" sz="23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71600" marR="0"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mong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đợi</a:t>
            </a:r>
            <a:endParaRPr lang="en-US" sz="23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371600" marR="0" indent="4572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Rỗn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rã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( </a:t>
            </a:r>
            <a:r>
              <a:rPr lang="en-US" sz="23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Thuỵ</a:t>
            </a:r>
            <a:r>
              <a:rPr lang="en-US" sz="23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Anh)</a:t>
            </a:r>
          </a:p>
          <a:p>
            <a:endParaRPr lang="en-US" sz="23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6443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90BB02D-9218-4C39-AB7C-0A72D29574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" b="3809"/>
          <a:stretch/>
        </p:blipFill>
        <p:spPr>
          <a:xfrm>
            <a:off x="0" y="172859"/>
            <a:ext cx="12192000" cy="668514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03F3542A-5866-2D45-032F-8BD813F7D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02834" y="2165876"/>
            <a:ext cx="4321411" cy="6226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4C6F61-3F40-6C97-6C1D-AD75D37B41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9741" y="127554"/>
            <a:ext cx="6730567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34390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图片 3" descr="248288a694d7a183367fb0367a596b10">
            <a:extLst>
              <a:ext uri="{FF2B5EF4-FFF2-40B4-BE49-F238E27FC236}">
                <a16:creationId xmlns:a16="http://schemas.microsoft.com/office/drawing/2014/main" id="{9D9BA1F0-0350-7CE1-2995-1D4E9199D2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30" r="47641"/>
          <a:stretch/>
        </p:blipFill>
        <p:spPr>
          <a:xfrm>
            <a:off x="-27940" y="5297213"/>
            <a:ext cx="12219941" cy="1579201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9218" name="Picture 2" descr="60+ ảnh nền Powerpoint dễ thương, cute để làm slide">
            <a:extLst>
              <a:ext uri="{FF2B5EF4-FFF2-40B4-BE49-F238E27FC236}">
                <a16:creationId xmlns:a16="http://schemas.microsoft.com/office/drawing/2014/main" id="{9F498B69-6723-4D3A-7028-E93DB6DDD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65" y="0"/>
            <a:ext cx="6968669" cy="469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ute For Teachers Clipart Transparent PNG Hd, Cute Teacher Clipart, Lovely,  Teacher, Clipart PNG Image For Free Download">
            <a:extLst>
              <a:ext uri="{FF2B5EF4-FFF2-40B4-BE49-F238E27FC236}">
                <a16:creationId xmlns:a16="http://schemas.microsoft.com/office/drawing/2014/main" id="{5378FB32-04AC-63B0-8748-DB08377A9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563" l="10000" r="90000">
                        <a14:foregroundMark x1="57188" y1="91563" x2="57188" y2="9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40971" y="1132115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artoon sunflower Vector Art Stock Images | Depositphotos">
            <a:extLst>
              <a:ext uri="{FF2B5EF4-FFF2-40B4-BE49-F238E27FC236}">
                <a16:creationId xmlns:a16="http://schemas.microsoft.com/office/drawing/2014/main" id="{B255C1C7-8BD3-59E3-85DA-715A31AC33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/>
        </p:blipFill>
        <p:spPr bwMode="auto">
          <a:xfrm>
            <a:off x="8792785" y="2764971"/>
            <a:ext cx="3399215" cy="411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409C694-D409-FFC3-2C1B-75BD7291E6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23296" y="590851"/>
            <a:ext cx="4993057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26378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EE52081-E29E-8D11-0069-55A1E35A16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4541520"/>
            <a:ext cx="12192000" cy="2316480"/>
          </a:xfrm>
          <a:prstGeom prst="rect">
            <a:avLst/>
          </a:prstGeom>
        </p:spPr>
      </p:pic>
      <p:pic>
        <p:nvPicPr>
          <p:cNvPr id="10242" name="Picture 2" descr="Chalkboard Green Cartoon Images – Browse 7,217 Stock Photos, Vectors, and  Video | Adobe Stock">
            <a:extLst>
              <a:ext uri="{FF2B5EF4-FFF2-40B4-BE49-F238E27FC236}">
                <a16:creationId xmlns:a16="http://schemas.microsoft.com/office/drawing/2014/main" id="{AE8389E7-F6D2-3ADE-E3BE-44EB95D52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96667" l="9000" r="91667">
                        <a14:foregroundMark x1="12333" y1="15833" x2="11000" y2="35000"/>
                        <a14:foregroundMark x1="14167" y1="9444" x2="24167" y2="10556"/>
                        <a14:foregroundMark x1="24167" y1="10556" x2="55833" y2="6389"/>
                        <a14:foregroundMark x1="55833" y1="6389" x2="69667" y2="7500"/>
                        <a14:foregroundMark x1="69667" y1="7500" x2="78167" y2="12500"/>
                        <a14:foregroundMark x1="78167" y1="12500" x2="86667" y2="11111"/>
                        <a14:foregroundMark x1="86667" y1="11111" x2="88667" y2="88611"/>
                        <a14:foregroundMark x1="88667" y1="88611" x2="77500" y2="95833"/>
                        <a14:foregroundMark x1="77500" y1="95833" x2="43333" y2="93333"/>
                        <a14:foregroundMark x1="43333" y1="93333" x2="19000" y2="86944"/>
                        <a14:foregroundMark x1="19000" y1="86944" x2="15833" y2="81111"/>
                        <a14:foregroundMark x1="8500" y1="90833" x2="20833" y2="86667"/>
                        <a14:foregroundMark x1="20833" y1="86667" x2="33500" y2="93611"/>
                        <a14:foregroundMark x1="33500" y1="93611" x2="33500" y2="93611"/>
                        <a14:foregroundMark x1="34833" y1="93889" x2="26500" y2="91944"/>
                        <a14:foregroundMark x1="15167" y1="92778" x2="23333" y2="94167"/>
                        <a14:foregroundMark x1="11833" y1="44722" x2="15333" y2="79722"/>
                        <a14:foregroundMark x1="9500" y1="92778" x2="13500" y2="93056"/>
                        <a14:foregroundMark x1="10333" y1="44722" x2="12500" y2="76389"/>
                        <a14:foregroundMark x1="10500" y1="71667" x2="15000" y2="86111"/>
                        <a14:foregroundMark x1="28333" y1="91944" x2="39000" y2="96944"/>
                        <a14:foregroundMark x1="43000" y1="90556" x2="52167" y2="90000"/>
                        <a14:foregroundMark x1="52167" y1="90000" x2="63167" y2="90000"/>
                        <a14:foregroundMark x1="63167" y1="90000" x2="84833" y2="87500"/>
                        <a14:foregroundMark x1="84833" y1="87500" x2="84500" y2="87500"/>
                        <a14:foregroundMark x1="89500" y1="65000" x2="90333" y2="78611"/>
                        <a14:foregroundMark x1="91833" y1="88611" x2="90333" y2="95000"/>
                        <a14:foregroundMark x1="91833" y1="84167" x2="91833" y2="84167"/>
                        <a14:foregroundMark x1="91167" y1="83889" x2="91167" y2="90278"/>
                        <a14:foregroundMark x1="10500" y1="12500" x2="21500" y2="9444"/>
                        <a14:foregroundMark x1="11667" y1="13611" x2="9833" y2="29444"/>
                        <a14:foregroundMark x1="9833" y1="29444" x2="10833" y2="85833"/>
                        <a14:foregroundMark x1="9833" y1="54722" x2="10500" y2="81111"/>
                        <a14:foregroundMark x1="10000" y1="20278" x2="10000" y2="20278"/>
                        <a14:foregroundMark x1="9500" y1="17222" x2="10500" y2="25833"/>
                        <a14:foregroundMark x1="77000" y1="10278" x2="82833" y2="10556"/>
                        <a14:foregroundMark x1="45667" y1="88611" x2="75167" y2="76944"/>
                        <a14:foregroundMark x1="84167" y1="79444" x2="87167" y2="85278"/>
                        <a14:foregroundMark x1="86167" y1="96111" x2="86167" y2="96111"/>
                        <a14:foregroundMark x1="33833" y1="80833" x2="42333" y2="87500"/>
                        <a14:foregroundMark x1="42333" y1="87500" x2="46000" y2="86111"/>
                        <a14:foregroundMark x1="27167" y1="80833" x2="30833" y2="89722"/>
                        <a14:foregroundMark x1="9500" y1="59722" x2="11000" y2="83056"/>
                        <a14:foregroundMark x1="10167" y1="83056" x2="10167" y2="66111"/>
                        <a14:foregroundMark x1="9000" y1="65000" x2="10500" y2="76944"/>
                        <a14:foregroundMark x1="75000" y1="85000" x2="70833" y2="9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27" y="601980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Window Cartoon Images – Browse 150,682 Stock Photos, Vectors, and Video |  Adobe Stock">
            <a:extLst>
              <a:ext uri="{FF2B5EF4-FFF2-40B4-BE49-F238E27FC236}">
                <a16:creationId xmlns:a16="http://schemas.microsoft.com/office/drawing/2014/main" id="{15227046-1D47-7C53-1AD5-830E11927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56" b="95556" l="7257" r="92743">
                        <a14:foregroundMark x1="12743" y1="16944" x2="24779" y2="76667"/>
                        <a14:foregroundMark x1="24779" y1="76667" x2="24779" y2="76667"/>
                        <a14:foregroundMark x1="10088" y1="23056" x2="19823" y2="29444"/>
                        <a14:foregroundMark x1="19823" y1="29444" x2="78584" y2="37500"/>
                        <a14:foregroundMark x1="78584" y1="37500" x2="90265" y2="29167"/>
                        <a14:foregroundMark x1="90265" y1="29167" x2="90442" y2="28333"/>
                        <a14:foregroundMark x1="88850" y1="16111" x2="90619" y2="63333"/>
                        <a14:foregroundMark x1="90619" y1="63333" x2="87965" y2="78056"/>
                        <a14:foregroundMark x1="87965" y1="78056" x2="78230" y2="88611"/>
                        <a14:foregroundMark x1="78230" y1="88611" x2="38407" y2="96111"/>
                        <a14:foregroundMark x1="38407" y1="96111" x2="26372" y2="82222"/>
                        <a14:foregroundMark x1="26372" y1="82222" x2="44425" y2="76667"/>
                        <a14:foregroundMark x1="44425" y1="76667" x2="47080" y2="38056"/>
                        <a14:foregroundMark x1="47080" y1="38056" x2="53628" y2="27500"/>
                        <a14:foregroundMark x1="53628" y1="27500" x2="71858" y2="28056"/>
                        <a14:foregroundMark x1="71858" y1="28056" x2="80708" y2="20278"/>
                        <a14:foregroundMark x1="80708" y1="20278" x2="80885" y2="20833"/>
                        <a14:foregroundMark x1="26372" y1="11667" x2="31504" y2="46111"/>
                        <a14:foregroundMark x1="31504" y1="46111" x2="31504" y2="46389"/>
                        <a14:foregroundMark x1="11504" y1="10278" x2="8319" y2="53611"/>
                        <a14:foregroundMark x1="7257" y1="18889" x2="12389" y2="67222"/>
                        <a14:foregroundMark x1="12389" y1="67222" x2="10973" y2="80833"/>
                        <a14:foregroundMark x1="10796" y1="76667" x2="34159" y2="85833"/>
                        <a14:foregroundMark x1="34159" y1="85833" x2="61062" y2="83889"/>
                        <a14:foregroundMark x1="61062" y1="83889" x2="70619" y2="85000"/>
                        <a14:foregroundMark x1="70619" y1="85000" x2="76637" y2="82778"/>
                        <a14:foregroundMark x1="90973" y1="11667" x2="93274" y2="69167"/>
                        <a14:foregroundMark x1="92035" y1="76111" x2="91681" y2="87222"/>
                        <a14:foregroundMark x1="84425" y1="90556" x2="76460" y2="92500"/>
                        <a14:foregroundMark x1="65133" y1="56111" x2="83894" y2="71389"/>
                        <a14:foregroundMark x1="83894" y1="71389" x2="83894" y2="71389"/>
                        <a14:foregroundMark x1="75221" y1="27222" x2="83894" y2="30278"/>
                        <a14:foregroundMark x1="83894" y1="30278" x2="83894" y2="30556"/>
                        <a14:foregroundMark x1="70796" y1="65000" x2="77699" y2="79444"/>
                        <a14:foregroundMark x1="77699" y1="79444" x2="77699" y2="79444"/>
                        <a14:foregroundMark x1="31504" y1="76111" x2="42301" y2="72778"/>
                        <a14:foregroundMark x1="42301" y1="72778" x2="55575" y2="72778"/>
                        <a14:foregroundMark x1="55575" y1="72778" x2="63894" y2="69722"/>
                        <a14:foregroundMark x1="29735" y1="54167" x2="35752" y2="66111"/>
                        <a14:foregroundMark x1="36637" y1="20556" x2="36637" y2="20556"/>
                        <a14:foregroundMark x1="36637" y1="20556" x2="31858" y2="22778"/>
                        <a14:foregroundMark x1="86549" y1="8611" x2="78761" y2="12500"/>
                        <a14:foregroundMark x1="72389" y1="33889" x2="82124" y2="53056"/>
                        <a14:foregroundMark x1="8319" y1="83333" x2="8319" y2="83333"/>
                        <a14:foregroundMark x1="9912" y1="93611" x2="9912" y2="93611"/>
                        <a14:foregroundMark x1="18761" y1="92778" x2="18761" y2="92778"/>
                        <a14:foregroundMark x1="61062" y1="6111" x2="61062" y2="6111"/>
                        <a14:foregroundMark x1="61062" y1="6944" x2="61062" y2="6944"/>
                        <a14:foregroundMark x1="60177" y1="7500" x2="60177" y2="7500"/>
                        <a14:foregroundMark x1="58938" y1="7500" x2="45664" y2="9722"/>
                        <a14:foregroundMark x1="68850" y1="9722" x2="78938" y2="5556"/>
                        <a14:foregroundMark x1="15929" y1="7500" x2="25664" y2="8611"/>
                        <a14:foregroundMark x1="25664" y1="8611" x2="38584" y2="7500"/>
                        <a14:foregroundMark x1="38584" y1="7500" x2="46903" y2="7778"/>
                        <a14:foregroundMark x1="71504" y1="12500" x2="70796" y2="29444"/>
                        <a14:foregroundMark x1="9735" y1="83056" x2="9735" y2="83056"/>
                        <a14:foregroundMark x1="8142" y1="83056" x2="16991" y2="91944"/>
                        <a14:foregroundMark x1="16991" y1="91944" x2="17699" y2="91667"/>
                        <a14:foregroundMark x1="26726" y1="93889" x2="26726" y2="9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0" y="601980"/>
            <a:ext cx="53816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C4C24615-E616-864B-EFD4-E28DCFCDC23F}"/>
              </a:ext>
            </a:extLst>
          </p:cNvPr>
          <p:cNvSpPr/>
          <p:nvPr/>
        </p:nvSpPr>
        <p:spPr>
          <a:xfrm>
            <a:off x="138921" y="1102317"/>
            <a:ext cx="3532668" cy="2209908"/>
          </a:xfrm>
          <a:prstGeom prst="wedgeEllipseCallout">
            <a:avLst>
              <a:gd name="adj1" fmla="val 9585"/>
              <a:gd name="adj2" fmla="val 62337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CD2F45FE-F5EC-B0FC-81F9-3C37F87E4570}"/>
              </a:ext>
            </a:extLst>
          </p:cNvPr>
          <p:cNvSpPr/>
          <p:nvPr/>
        </p:nvSpPr>
        <p:spPr>
          <a:xfrm>
            <a:off x="4189489" y="1102317"/>
            <a:ext cx="3532668" cy="2066346"/>
          </a:xfrm>
          <a:prstGeom prst="wedgeEllipseCallout">
            <a:avLst>
              <a:gd name="adj1" fmla="val 4922"/>
              <a:gd name="adj2" fmla="val 67318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0D2F095-E9A5-DB27-5BE8-946E6A1EC95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795104" y="2680085"/>
            <a:ext cx="2252903" cy="40099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E69B77-674D-94E0-6C83-1C6F7A062AF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5512683" y="2750062"/>
            <a:ext cx="2095803" cy="41079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B12DE3F-43FC-A966-50BA-194DEFDB4956}"/>
              </a:ext>
            </a:extLst>
          </p:cNvPr>
          <p:cNvSpPr txBox="1"/>
          <p:nvPr/>
        </p:nvSpPr>
        <p:spPr>
          <a:xfrm>
            <a:off x="4159427" y="1514773"/>
            <a:ext cx="361975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Lớp trưởng báo cáo kết quả học tập của lớp trong tuần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EE8C72-C312-DC46-0952-308315BAE5F4}"/>
              </a:ext>
            </a:extLst>
          </p:cNvPr>
          <p:cNvSpPr txBox="1"/>
          <p:nvPr/>
        </p:nvSpPr>
        <p:spPr>
          <a:xfrm>
            <a:off x="327973" y="1408539"/>
            <a:ext cx="30559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1" name="Picture 18">
            <a:extLst>
              <a:ext uri="{FF2B5EF4-FFF2-40B4-BE49-F238E27FC236}">
                <a16:creationId xmlns:a16="http://schemas.microsoft.com/office/drawing/2014/main" id="{426C3D0D-79CD-6D9E-477F-CF34D777344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826814" y="3660682"/>
            <a:ext cx="1639873" cy="3161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B77053-80F4-622E-2051-26EAFF104A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79402" y="1027067"/>
            <a:ext cx="4310246" cy="251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914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pic>
        <p:nvPicPr>
          <p:cNvPr id="10" name="Picture 2" descr="60+ ảnh nền Powerpoint dễ thương, cute để làm slide">
            <a:extLst>
              <a:ext uri="{FF2B5EF4-FFF2-40B4-BE49-F238E27FC236}">
                <a16:creationId xmlns:a16="http://schemas.microsoft.com/office/drawing/2014/main" id="{26766689-86AF-D84D-E29E-DB66586DE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65" y="0"/>
            <a:ext cx="6968669" cy="469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Cartoon sunflower Vector Art Stock Images | Depositphotos">
            <a:extLst>
              <a:ext uri="{FF2B5EF4-FFF2-40B4-BE49-F238E27FC236}">
                <a16:creationId xmlns:a16="http://schemas.microsoft.com/office/drawing/2014/main" id="{B42A0250-D70A-DB72-EADB-6094948304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/>
        </p:blipFill>
        <p:spPr bwMode="auto">
          <a:xfrm>
            <a:off x="8792785" y="2764971"/>
            <a:ext cx="3399215" cy="411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" descr="248288a694d7a183367fb0367a596b10">
            <a:extLst>
              <a:ext uri="{FF2B5EF4-FFF2-40B4-BE49-F238E27FC236}">
                <a16:creationId xmlns:a16="http://schemas.microsoft.com/office/drawing/2014/main" id="{9FF31813-2420-DE8A-5358-6CD12010866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30" r="47641"/>
          <a:stretch/>
        </p:blipFill>
        <p:spPr>
          <a:xfrm>
            <a:off x="-27940" y="5297213"/>
            <a:ext cx="12219941" cy="1579201"/>
          </a:xfrm>
          <a:prstGeom prst="rect">
            <a:avLst/>
          </a:prstGeom>
        </p:spPr>
      </p:pic>
      <p:pic>
        <p:nvPicPr>
          <p:cNvPr id="12" name="Picture 4" descr="Cute For Teachers Clipart Transparent PNG Hd, Cute Teacher Clipart, Lovely,  Teacher, Clipart PNG Image For Free Download">
            <a:extLst>
              <a:ext uri="{FF2B5EF4-FFF2-40B4-BE49-F238E27FC236}">
                <a16:creationId xmlns:a16="http://schemas.microsoft.com/office/drawing/2014/main" id="{33AA2517-CE52-314A-92E9-E2EFA2CCF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1563" l="10000" r="90000">
                        <a14:foregroundMark x1="57188" y1="91563" x2="57188" y2="9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40971" y="1132115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1F4B9F-4D50-AC24-F730-16D02AA62F47}"/>
              </a:ext>
            </a:extLst>
          </p:cNvPr>
          <p:cNvSpPr txBox="1"/>
          <p:nvPr/>
        </p:nvSpPr>
        <p:spPr>
          <a:xfrm>
            <a:off x="3527448" y="2175788"/>
            <a:ext cx="48257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Ở ĐÂY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Ở ĐÂY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1C389B-FC3F-7BDB-D818-A843B7BE3B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7317" y="514651"/>
            <a:ext cx="4712616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656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60+ ảnh nền Powerpoint dễ thương, cute để làm slide">
            <a:extLst>
              <a:ext uri="{FF2B5EF4-FFF2-40B4-BE49-F238E27FC236}">
                <a16:creationId xmlns:a16="http://schemas.microsoft.com/office/drawing/2014/main" id="{A99D90CB-789B-5C3F-AD81-5EFC51139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665" y="0"/>
            <a:ext cx="6968669" cy="469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artoon sunflower Vector Art Stock Images | Depositphotos">
            <a:extLst>
              <a:ext uri="{FF2B5EF4-FFF2-40B4-BE49-F238E27FC236}">
                <a16:creationId xmlns:a16="http://schemas.microsoft.com/office/drawing/2014/main" id="{D7A89081-6D21-2CFD-0746-6BBA4A071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89"/>
          <a:stretch/>
        </p:blipFill>
        <p:spPr bwMode="auto">
          <a:xfrm>
            <a:off x="8792785" y="2764971"/>
            <a:ext cx="3399215" cy="411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3" descr="248288a694d7a183367fb0367a596b10">
            <a:extLst>
              <a:ext uri="{FF2B5EF4-FFF2-40B4-BE49-F238E27FC236}">
                <a16:creationId xmlns:a16="http://schemas.microsoft.com/office/drawing/2014/main" id="{EFD3BF71-1003-DA25-84B3-FD9C3EBAAEE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930" r="47641"/>
          <a:stretch/>
        </p:blipFill>
        <p:spPr>
          <a:xfrm>
            <a:off x="-27940" y="5297213"/>
            <a:ext cx="12219941" cy="1579201"/>
          </a:xfrm>
          <a:prstGeom prst="rect">
            <a:avLst/>
          </a:prstGeom>
        </p:spPr>
      </p:pic>
      <p:pic>
        <p:nvPicPr>
          <p:cNvPr id="6" name="Picture 4" descr="Cute For Teachers Clipart Transparent PNG Hd, Cute Teacher Clipart, Lovely,  Teacher, Clipart PNG Image For Free Download">
            <a:extLst>
              <a:ext uri="{FF2B5EF4-FFF2-40B4-BE49-F238E27FC236}">
                <a16:creationId xmlns:a16="http://schemas.microsoft.com/office/drawing/2014/main" id="{64CF37A8-0BAC-E290-6BFA-A804E8A75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563" l="10000" r="90000">
                        <a14:foregroundMark x1="57188" y1="91563" x2="57188" y2="9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240971" y="1132115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175DB5-89F2-EA94-D6EF-9B0E71B352A7}"/>
              </a:ext>
            </a:extLst>
          </p:cNvPr>
          <p:cNvSpPr txBox="1"/>
          <p:nvPr/>
        </p:nvSpPr>
        <p:spPr>
          <a:xfrm>
            <a:off x="3527448" y="2175788"/>
            <a:ext cx="48257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Hạn chế: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Ở ĐÂY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Ở ĐÂY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C904738-0B5D-EDB8-193C-4D29822DCA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25392" y="457501"/>
            <a:ext cx="4712616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1779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F69F1E0-6477-332E-206F-B3F9FB1D46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4541520"/>
            <a:ext cx="12192000" cy="2316480"/>
          </a:xfrm>
          <a:prstGeom prst="rect">
            <a:avLst/>
          </a:prstGeom>
        </p:spPr>
      </p:pic>
      <p:pic>
        <p:nvPicPr>
          <p:cNvPr id="3" name="Picture 2" descr="Chalkboard Green Cartoon Images – Browse 7,217 Stock Photos, Vectors, and  Video | Adobe Stock">
            <a:extLst>
              <a:ext uri="{FF2B5EF4-FFF2-40B4-BE49-F238E27FC236}">
                <a16:creationId xmlns:a16="http://schemas.microsoft.com/office/drawing/2014/main" id="{843D725B-DF8F-49F6-51E5-194B10F26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96667" l="9000" r="91667">
                        <a14:foregroundMark x1="12333" y1="15833" x2="11000" y2="35000"/>
                        <a14:foregroundMark x1="14167" y1="9444" x2="24167" y2="10556"/>
                        <a14:foregroundMark x1="24167" y1="10556" x2="55833" y2="6389"/>
                        <a14:foregroundMark x1="55833" y1="6389" x2="69667" y2="7500"/>
                        <a14:foregroundMark x1="69667" y1="7500" x2="78167" y2="12500"/>
                        <a14:foregroundMark x1="78167" y1="12500" x2="86667" y2="11111"/>
                        <a14:foregroundMark x1="86667" y1="11111" x2="88667" y2="88611"/>
                        <a14:foregroundMark x1="88667" y1="88611" x2="77500" y2="95833"/>
                        <a14:foregroundMark x1="77500" y1="95833" x2="43333" y2="93333"/>
                        <a14:foregroundMark x1="43333" y1="93333" x2="19000" y2="86944"/>
                        <a14:foregroundMark x1="19000" y1="86944" x2="15833" y2="81111"/>
                        <a14:foregroundMark x1="8500" y1="90833" x2="20833" y2="86667"/>
                        <a14:foregroundMark x1="20833" y1="86667" x2="33500" y2="93611"/>
                        <a14:foregroundMark x1="33500" y1="93611" x2="33500" y2="93611"/>
                        <a14:foregroundMark x1="34833" y1="93889" x2="26500" y2="91944"/>
                        <a14:foregroundMark x1="15167" y1="92778" x2="23333" y2="94167"/>
                        <a14:foregroundMark x1="11833" y1="44722" x2="15333" y2="79722"/>
                        <a14:foregroundMark x1="9500" y1="92778" x2="13500" y2="93056"/>
                        <a14:foregroundMark x1="10333" y1="44722" x2="12500" y2="76389"/>
                        <a14:foregroundMark x1="10500" y1="71667" x2="15000" y2="86111"/>
                        <a14:foregroundMark x1="28333" y1="91944" x2="39000" y2="96944"/>
                        <a14:foregroundMark x1="43000" y1="90556" x2="52167" y2="90000"/>
                        <a14:foregroundMark x1="52167" y1="90000" x2="63167" y2="90000"/>
                        <a14:foregroundMark x1="63167" y1="90000" x2="84833" y2="87500"/>
                        <a14:foregroundMark x1="84833" y1="87500" x2="84500" y2="87500"/>
                        <a14:foregroundMark x1="89500" y1="65000" x2="90333" y2="78611"/>
                        <a14:foregroundMark x1="91833" y1="88611" x2="90333" y2="95000"/>
                        <a14:foregroundMark x1="91833" y1="84167" x2="91833" y2="84167"/>
                        <a14:foregroundMark x1="91167" y1="83889" x2="91167" y2="90278"/>
                        <a14:foregroundMark x1="10500" y1="12500" x2="21500" y2="9444"/>
                        <a14:foregroundMark x1="11667" y1="13611" x2="9833" y2="29444"/>
                        <a14:foregroundMark x1="9833" y1="29444" x2="10833" y2="85833"/>
                        <a14:foregroundMark x1="9833" y1="54722" x2="10500" y2="81111"/>
                        <a14:foregroundMark x1="10000" y1="20278" x2="10000" y2="20278"/>
                        <a14:foregroundMark x1="9500" y1="17222" x2="10500" y2="25833"/>
                        <a14:foregroundMark x1="77000" y1="10278" x2="82833" y2="10556"/>
                        <a14:foregroundMark x1="45667" y1="88611" x2="75167" y2="76944"/>
                        <a14:foregroundMark x1="84167" y1="79444" x2="87167" y2="85278"/>
                        <a14:foregroundMark x1="86167" y1="96111" x2="86167" y2="96111"/>
                        <a14:foregroundMark x1="33833" y1="80833" x2="42333" y2="87500"/>
                        <a14:foregroundMark x1="42333" y1="87500" x2="46000" y2="86111"/>
                        <a14:foregroundMark x1="27167" y1="80833" x2="30833" y2="89722"/>
                        <a14:foregroundMark x1="9500" y1="59722" x2="11000" y2="83056"/>
                        <a14:foregroundMark x1="10167" y1="83056" x2="10167" y2="66111"/>
                        <a14:foregroundMark x1="9000" y1="65000" x2="10500" y2="76944"/>
                        <a14:foregroundMark x1="75000" y1="85000" x2="70833" y2="9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727" y="601980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indow Cartoon Images – Browse 150,682 Stock Photos, Vectors, and Video |  Adobe Stock">
            <a:extLst>
              <a:ext uri="{FF2B5EF4-FFF2-40B4-BE49-F238E27FC236}">
                <a16:creationId xmlns:a16="http://schemas.microsoft.com/office/drawing/2014/main" id="{9D6ECE7F-4AA3-D66A-54E7-F46E7FF50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95556" l="7257" r="92743">
                        <a14:foregroundMark x1="12743" y1="16944" x2="24779" y2="76667"/>
                        <a14:foregroundMark x1="24779" y1="76667" x2="24779" y2="76667"/>
                        <a14:foregroundMark x1="10088" y1="23056" x2="19823" y2="29444"/>
                        <a14:foregroundMark x1="19823" y1="29444" x2="78584" y2="37500"/>
                        <a14:foregroundMark x1="78584" y1="37500" x2="90265" y2="29167"/>
                        <a14:foregroundMark x1="90265" y1="29167" x2="90442" y2="28333"/>
                        <a14:foregroundMark x1="88850" y1="16111" x2="90619" y2="63333"/>
                        <a14:foregroundMark x1="90619" y1="63333" x2="87965" y2="78056"/>
                        <a14:foregroundMark x1="87965" y1="78056" x2="78230" y2="88611"/>
                        <a14:foregroundMark x1="78230" y1="88611" x2="38407" y2="96111"/>
                        <a14:foregroundMark x1="38407" y1="96111" x2="26372" y2="82222"/>
                        <a14:foregroundMark x1="26372" y1="82222" x2="44425" y2="76667"/>
                        <a14:foregroundMark x1="44425" y1="76667" x2="47080" y2="38056"/>
                        <a14:foregroundMark x1="47080" y1="38056" x2="53628" y2="27500"/>
                        <a14:foregroundMark x1="53628" y1="27500" x2="71858" y2="28056"/>
                        <a14:foregroundMark x1="71858" y1="28056" x2="80708" y2="20278"/>
                        <a14:foregroundMark x1="80708" y1="20278" x2="80885" y2="20833"/>
                        <a14:foregroundMark x1="26372" y1="11667" x2="31504" y2="46111"/>
                        <a14:foregroundMark x1="31504" y1="46111" x2="31504" y2="46389"/>
                        <a14:foregroundMark x1="11504" y1="10278" x2="8319" y2="53611"/>
                        <a14:foregroundMark x1="7257" y1="18889" x2="12389" y2="67222"/>
                        <a14:foregroundMark x1="12389" y1="67222" x2="10973" y2="80833"/>
                        <a14:foregroundMark x1="10796" y1="76667" x2="34159" y2="85833"/>
                        <a14:foregroundMark x1="34159" y1="85833" x2="61062" y2="83889"/>
                        <a14:foregroundMark x1="61062" y1="83889" x2="70619" y2="85000"/>
                        <a14:foregroundMark x1="70619" y1="85000" x2="76637" y2="82778"/>
                        <a14:foregroundMark x1="90973" y1="11667" x2="93274" y2="69167"/>
                        <a14:foregroundMark x1="92035" y1="76111" x2="91681" y2="87222"/>
                        <a14:foregroundMark x1="84425" y1="90556" x2="76460" y2="92500"/>
                        <a14:foregroundMark x1="65133" y1="56111" x2="83894" y2="71389"/>
                        <a14:foregroundMark x1="83894" y1="71389" x2="83894" y2="71389"/>
                        <a14:foregroundMark x1="75221" y1="27222" x2="83894" y2="30278"/>
                        <a14:foregroundMark x1="83894" y1="30278" x2="83894" y2="30556"/>
                        <a14:foregroundMark x1="70796" y1="65000" x2="77699" y2="79444"/>
                        <a14:foregroundMark x1="77699" y1="79444" x2="77699" y2="79444"/>
                        <a14:foregroundMark x1="31504" y1="76111" x2="42301" y2="72778"/>
                        <a14:foregroundMark x1="42301" y1="72778" x2="55575" y2="72778"/>
                        <a14:foregroundMark x1="55575" y1="72778" x2="63894" y2="69722"/>
                        <a14:foregroundMark x1="29735" y1="54167" x2="35752" y2="66111"/>
                        <a14:foregroundMark x1="36637" y1="20556" x2="36637" y2="20556"/>
                        <a14:foregroundMark x1="36637" y1="20556" x2="31858" y2="22778"/>
                        <a14:foregroundMark x1="86549" y1="8611" x2="78761" y2="12500"/>
                        <a14:foregroundMark x1="72389" y1="33889" x2="82124" y2="53056"/>
                        <a14:foregroundMark x1="8319" y1="83333" x2="8319" y2="83333"/>
                        <a14:foregroundMark x1="9912" y1="93611" x2="9912" y2="93611"/>
                        <a14:foregroundMark x1="18761" y1="92778" x2="18761" y2="92778"/>
                        <a14:foregroundMark x1="61062" y1="6111" x2="61062" y2="6111"/>
                        <a14:foregroundMark x1="61062" y1="6944" x2="61062" y2="6944"/>
                        <a14:foregroundMark x1="60177" y1="7500" x2="60177" y2="7500"/>
                        <a14:foregroundMark x1="58938" y1="7500" x2="45664" y2="9722"/>
                        <a14:foregroundMark x1="68850" y1="9722" x2="78938" y2="5556"/>
                        <a14:foregroundMark x1="15929" y1="7500" x2="25664" y2="8611"/>
                        <a14:foregroundMark x1="25664" y1="8611" x2="38584" y2="7500"/>
                        <a14:foregroundMark x1="38584" y1="7500" x2="46903" y2="7778"/>
                        <a14:foregroundMark x1="71504" y1="12500" x2="70796" y2="29444"/>
                        <a14:foregroundMark x1="9735" y1="83056" x2="9735" y2="83056"/>
                        <a14:foregroundMark x1="8142" y1="83056" x2="16991" y2="91944"/>
                        <a14:foregroundMark x1="16991" y1="91944" x2="17699" y2="91667"/>
                        <a14:foregroundMark x1="26726" y1="93889" x2="26726" y2="93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60" y="601980"/>
            <a:ext cx="538162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8FD6F6-0C7F-9720-D057-022416C438B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218160" y="2025983"/>
            <a:ext cx="2252903" cy="40099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3E8979-BB87-A653-498B-955DFECAF6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6770589" y="2148082"/>
            <a:ext cx="2095803" cy="4107938"/>
          </a:xfrm>
          <a:prstGeom prst="rect">
            <a:avLst/>
          </a:prstGeom>
        </p:spPr>
      </p:pic>
      <p:pic>
        <p:nvPicPr>
          <p:cNvPr id="12" name="Picture 18">
            <a:extLst>
              <a:ext uri="{FF2B5EF4-FFF2-40B4-BE49-F238E27FC236}">
                <a16:creationId xmlns:a16="http://schemas.microsoft.com/office/drawing/2014/main" id="{B06708D7-9172-C31E-F77C-74C2924716F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26814" y="3660682"/>
            <a:ext cx="1639873" cy="316120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DBC1BD-2C08-B6AC-ADE5-C370F7C1589F}"/>
              </a:ext>
            </a:extLst>
          </p:cNvPr>
          <p:cNvSpPr txBox="1"/>
          <p:nvPr/>
        </p:nvSpPr>
        <p:spPr>
          <a:xfrm>
            <a:off x="2004907" y="4807997"/>
            <a:ext cx="2282129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nhí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Kitten" pitchFamily="50" charset="0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9A14B0-ED7B-DBD5-465B-B888E61AED98}"/>
              </a:ext>
            </a:extLst>
          </p:cNvPr>
          <p:cNvSpPr txBox="1"/>
          <p:nvPr/>
        </p:nvSpPr>
        <p:spPr>
          <a:xfrm>
            <a:off x="4735484" y="4815464"/>
            <a:ext cx="2282129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văn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Kitten" pitchFamily="50" charset="0"/>
                <a:ea typeface="+mn-ea"/>
                <a:cs typeface="+mn-cs"/>
              </a:rPr>
              <a:t>nhí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Kitten" pitchFamily="50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2E0838-DD2A-525E-3A92-6253BDFC0D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29290" y="1355499"/>
            <a:ext cx="4267570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750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5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"/>
            <a:ext cx="12192000" cy="500912"/>
          </a:xfrm>
          <a:prstGeom prst="rect">
            <a:avLst/>
          </a:prstGeom>
        </p:spPr>
      </p:pic>
      <p:sp>
        <p:nvSpPr>
          <p:cNvPr id="135" name="品 11"/>
          <p:cNvSpPr/>
          <p:nvPr/>
        </p:nvSpPr>
        <p:spPr>
          <a:xfrm>
            <a:off x="300090" y="638836"/>
            <a:ext cx="108161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9933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TUẦN 18</a:t>
            </a:r>
            <a:endParaRPr kumimoji="0" lang="en-US" altLang="zh-CN" sz="5400" b="0" i="0" u="none" strike="noStrike" kern="1200" cap="none" spc="0" normalizeH="0" baseline="0" noProof="0" dirty="0">
              <a:ln>
                <a:noFill/>
              </a:ln>
              <a:solidFill>
                <a:srgbClr val="FF867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图片 65">
            <a:extLst>
              <a:ext uri="{FF2B5EF4-FFF2-40B4-BE49-F238E27FC236}">
                <a16:creationId xmlns:a16="http://schemas.microsoft.com/office/drawing/2014/main" id="{3E23A4E0-241D-7CF6-9061-DDB54DB433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0" t="9093" r="26432" b="16462"/>
          <a:stretch/>
        </p:blipFill>
        <p:spPr>
          <a:xfrm flipH="1">
            <a:off x="45646" y="3819824"/>
            <a:ext cx="3169820" cy="2920718"/>
          </a:xfrm>
          <a:prstGeom prst="rect">
            <a:avLst/>
          </a:prstGeom>
        </p:spPr>
      </p:pic>
      <p:pic>
        <p:nvPicPr>
          <p:cNvPr id="4" name="图片 1">
            <a:extLst>
              <a:ext uri="{FF2B5EF4-FFF2-40B4-BE49-F238E27FC236}">
                <a16:creationId xmlns:a16="http://schemas.microsoft.com/office/drawing/2014/main" id="{C9EB30F6-2989-FB24-D739-1578AC4722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39299" flipH="1">
            <a:off x="9075700" y="61336"/>
            <a:ext cx="2852565" cy="41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8044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6ECEEF0-77E3-F99E-10C0-2C13A8A3D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821" y="2628546"/>
            <a:ext cx="10364098" cy="1457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6CE4A1-1F50-7036-33FA-F0E1CB5DA698}"/>
              </a:ext>
            </a:extLst>
          </p:cNvPr>
          <p:cNvSpPr txBox="1"/>
          <p:nvPr/>
        </p:nvSpPr>
        <p:spPr>
          <a:xfrm>
            <a:off x="226031" y="1428108"/>
            <a:ext cx="36473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Chủ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18:</a:t>
            </a:r>
          </a:p>
        </p:txBody>
      </p:sp>
    </p:spTree>
    <p:extLst>
      <p:ext uri="{BB962C8B-B14F-4D97-AF65-F5344CB8AC3E}">
        <p14:creationId xmlns:p14="http://schemas.microsoft.com/office/powerpoint/2010/main" val="2323228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495094;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44546A"/>
      </a:dk1>
      <a:lt1>
        <a:srgbClr val="FFFFFF"/>
      </a:lt1>
      <a:dk2>
        <a:srgbClr val="44546A"/>
      </a:dk2>
      <a:lt2>
        <a:srgbClr val="E7E6E6"/>
      </a:lt2>
      <a:accent1>
        <a:srgbClr val="D4838A"/>
      </a:accent1>
      <a:accent2>
        <a:srgbClr val="F9BFC4"/>
      </a:accent2>
      <a:accent3>
        <a:srgbClr val="9CD3F5"/>
      </a:accent3>
      <a:accent4>
        <a:srgbClr val="ED5875"/>
      </a:accent4>
      <a:accent5>
        <a:srgbClr val="6EA5D7"/>
      </a:accent5>
      <a:accent6>
        <a:srgbClr val="7DB074"/>
      </a:accent6>
      <a:hlink>
        <a:srgbClr val="0563C1"/>
      </a:hlink>
      <a:folHlink>
        <a:srgbClr val="954F72"/>
      </a:folHlink>
    </a:clrScheme>
    <a:fontScheme name="mtpyxcgs">
      <a:majorFont>
        <a:latin typeface="Arial" panose="020F0302020204030204"/>
        <a:ea typeface="思源黑体 CN Normal"/>
        <a:cs typeface=""/>
      </a:majorFont>
      <a:minorFont>
        <a:latin typeface="Arial" panose="020F0502020204030204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44546A"/>
    </a:dk1>
    <a:lt1>
      <a:srgbClr val="FFFFFF"/>
    </a:lt1>
    <a:dk2>
      <a:srgbClr val="44546A"/>
    </a:dk2>
    <a:lt2>
      <a:srgbClr val="E7E6E6"/>
    </a:lt2>
    <a:accent1>
      <a:srgbClr val="D4838A"/>
    </a:accent1>
    <a:accent2>
      <a:srgbClr val="F9BFC4"/>
    </a:accent2>
    <a:accent3>
      <a:srgbClr val="9CD3F5"/>
    </a:accent3>
    <a:accent4>
      <a:srgbClr val="ED5875"/>
    </a:accent4>
    <a:accent5>
      <a:srgbClr val="6EA5D7"/>
    </a:accent5>
    <a:accent6>
      <a:srgbClr val="7DB074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432</Words>
  <Application>Microsoft Office PowerPoint</Application>
  <PresentationFormat>Widescreen</PresentationFormat>
  <Paragraphs>60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等线</vt:lpstr>
      <vt:lpstr>Arial</vt:lpstr>
      <vt:lpstr>Calibri</vt:lpstr>
      <vt:lpstr>Cambria</vt:lpstr>
      <vt:lpstr>SVN-Kitten</vt:lpstr>
      <vt:lpstr>Tahoma</vt:lpstr>
      <vt:lpstr>Times New Roman</vt:lpstr>
      <vt:lpstr>Office 主题​​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31</cp:revision>
  <dcterms:created xsi:type="dcterms:W3CDTF">2023-09-21T07:59:47Z</dcterms:created>
  <dcterms:modified xsi:type="dcterms:W3CDTF">2025-01-05T15:06:42Z</dcterms:modified>
</cp:coreProperties>
</file>