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2"/>
  </p:notesMasterIdLst>
  <p:sldIdLst>
    <p:sldId id="285" r:id="rId3"/>
    <p:sldId id="320" r:id="rId4"/>
    <p:sldId id="351" r:id="rId5"/>
    <p:sldId id="352" r:id="rId6"/>
    <p:sldId id="353" r:id="rId7"/>
    <p:sldId id="374" r:id="rId8"/>
    <p:sldId id="375" r:id="rId9"/>
    <p:sldId id="376" r:id="rId10"/>
    <p:sldId id="377" r:id="rId11"/>
    <p:sldId id="321" r:id="rId12"/>
    <p:sldId id="378" r:id="rId13"/>
    <p:sldId id="365" r:id="rId14"/>
    <p:sldId id="355" r:id="rId15"/>
    <p:sldId id="322" r:id="rId16"/>
    <p:sldId id="358" r:id="rId17"/>
    <p:sldId id="379" r:id="rId18"/>
    <p:sldId id="363" r:id="rId19"/>
    <p:sldId id="380" r:id="rId20"/>
    <p:sldId id="381" r:id="rId21"/>
    <p:sldId id="382" r:id="rId22"/>
    <p:sldId id="383" r:id="rId23"/>
    <p:sldId id="384" r:id="rId24"/>
    <p:sldId id="385" r:id="rId25"/>
    <p:sldId id="386" r:id="rId26"/>
    <p:sldId id="387" r:id="rId27"/>
    <p:sldId id="389" r:id="rId28"/>
    <p:sldId id="388" r:id="rId29"/>
    <p:sldId id="328" r:id="rId30"/>
    <p:sldId id="35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2" d="100"/>
          <a:sy n="72" d="100"/>
        </p:scale>
        <p:origin x="46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EE9CA6F0-B7E1-483F-9DBB-5AB06D10E3BA}" type="slidenum">
              <a:rPr lang="en-US" smtClean="0"/>
              <a:t>1</a:t>
            </a:fld>
            <a:endParaRPr lang="en-US"/>
          </a:p>
        </p:txBody>
      </p:sp>
    </p:spTree>
    <p:extLst>
      <p:ext uri="{BB962C8B-B14F-4D97-AF65-F5344CB8AC3E}">
        <p14:creationId xmlns:p14="http://schemas.microsoft.com/office/powerpoint/2010/main" val="310529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số</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r>
              <a:rPr lang="en-US" dirty="0"/>
              <a:t>. </a:t>
            </a:r>
            <a:r>
              <a:rPr lang="en-US" dirty="0" err="1"/>
              <a:t>Bấm</a:t>
            </a:r>
            <a:r>
              <a:rPr lang="en-US" dirty="0"/>
              <a:t> </a:t>
            </a:r>
            <a:r>
              <a:rPr lang="en-US" dirty="0" err="1"/>
              <a:t>vào</a:t>
            </a:r>
            <a:r>
              <a:rPr lang="en-US" dirty="0"/>
              <a:t> </a:t>
            </a:r>
            <a:r>
              <a:rPr lang="en-US" dirty="0" err="1"/>
              <a:t>bác</a:t>
            </a:r>
            <a:r>
              <a:rPr lang="en-US" dirty="0"/>
              <a:t> </a:t>
            </a:r>
            <a:r>
              <a:rPr lang="en-US" dirty="0" err="1"/>
              <a:t>thợ</a:t>
            </a:r>
            <a:r>
              <a:rPr lang="en-US" dirty="0"/>
              <a:t> </a:t>
            </a:r>
            <a:r>
              <a:rPr lang="en-US" dirty="0" err="1"/>
              <a:t>để</a:t>
            </a:r>
            <a:r>
              <a:rPr lang="en-US" dirty="0"/>
              <a:t> </a:t>
            </a:r>
            <a:r>
              <a:rPr lang="en-US" dirty="0" err="1"/>
              <a:t>xây</a:t>
            </a:r>
            <a:r>
              <a:rPr lang="en-US" dirty="0"/>
              <a:t> </a:t>
            </a:r>
            <a:r>
              <a:rPr lang="en-US" dirty="0" err="1"/>
              <a:t>cầu</a:t>
            </a:r>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5</a:t>
            </a:fld>
            <a:endParaRPr lang="en-US"/>
          </a:p>
        </p:txBody>
      </p:sp>
    </p:spTree>
    <p:extLst>
      <p:ext uri="{BB962C8B-B14F-4D97-AF65-F5344CB8AC3E}">
        <p14:creationId xmlns:p14="http://schemas.microsoft.com/office/powerpoint/2010/main" val="399772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8</a:t>
            </a:fld>
            <a:endParaRPr lang="en-US"/>
          </a:p>
        </p:txBody>
      </p:sp>
    </p:spTree>
    <p:extLst>
      <p:ext uri="{BB962C8B-B14F-4D97-AF65-F5344CB8AC3E}">
        <p14:creationId xmlns:p14="http://schemas.microsoft.com/office/powerpoint/2010/main" val="88338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11</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20</a:t>
            </a:fld>
            <a:endParaRPr lang="en-US"/>
          </a:p>
        </p:txBody>
      </p:sp>
    </p:spTree>
    <p:extLst>
      <p:ext uri="{BB962C8B-B14F-4D97-AF65-F5344CB8AC3E}">
        <p14:creationId xmlns:p14="http://schemas.microsoft.com/office/powerpoint/2010/main" val="84488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29</a:t>
            </a:fld>
            <a:endParaRPr lang="en-US"/>
          </a:p>
        </p:txBody>
      </p:sp>
    </p:spTree>
    <p:extLst>
      <p:ext uri="{BB962C8B-B14F-4D97-AF65-F5344CB8AC3E}">
        <p14:creationId xmlns:p14="http://schemas.microsoft.com/office/powerpoint/2010/main" val="27558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2024/1/29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82551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944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268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2083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472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111566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661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4769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51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1/29/2024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793020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1/29/2024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4333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2024/1/29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705059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1/29/2024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15328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1/29/2024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073796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1/29/2024</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80150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1/29/2024</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92275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1/29/2024</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07771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1/29/2024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79671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1/29/2024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22573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1/29/2024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17206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1/29/2024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1208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46670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164781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565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63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36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3533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1E54AD58-8778-DDAB-917C-638D6F32E6E9}"/>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5112595" y="-2956162"/>
            <a:ext cx="1299524" cy="1299524"/>
          </a:xfrm>
          <a:prstGeom prst="rect">
            <a:avLst/>
          </a:prstGeom>
        </p:spPr>
      </p:pic>
    </p:spTree>
    <p:extLst>
      <p:ext uri="{BB962C8B-B14F-4D97-AF65-F5344CB8AC3E}">
        <p14:creationId xmlns:p14="http://schemas.microsoft.com/office/powerpoint/2010/main" val="372499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78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8.png"/><Relationship Id="rId7" Type="http://schemas.openxmlformats.org/officeDocument/2006/relationships/image" Target="../media/image37.svg"/><Relationship Id="rId12" Type="http://schemas.openxmlformats.org/officeDocument/2006/relationships/image" Target="../media/image40.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5.sv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5.png"/><Relationship Id="rId4" Type="http://schemas.openxmlformats.org/officeDocument/2006/relationships/image" Target="../media/image47.sv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sv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9.sv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49.sv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49.sv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54.png"/><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49.sv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image" Target="../media/image49.sv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image" Target="../media/image49.sv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8.png"/><Relationship Id="rId7" Type="http://schemas.openxmlformats.org/officeDocument/2006/relationships/image" Target="../media/image37.svg"/><Relationship Id="rId12" Type="http://schemas.openxmlformats.org/officeDocument/2006/relationships/image" Target="../media/image40.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5.svg"/><Relationship Id="rId15" Type="http://schemas.openxmlformats.org/officeDocument/2006/relationships/image" Target="../media/image57.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 Id="rId1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image" Target="../media/image49.sv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image" Target="../media/image49.sv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8.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37.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35.png"/><Relationship Id="rId5" Type="http://schemas.openxmlformats.org/officeDocument/2006/relationships/image" Target="../media/image39.png"/><Relationship Id="rId10" Type="http://schemas.openxmlformats.org/officeDocument/2006/relationships/image" Target="../media/image35.svg"/><Relationship Id="rId4" Type="http://schemas.openxmlformats.org/officeDocument/2006/relationships/image" Target="../media/image38.pn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61.png"/><Relationship Id="rId5" Type="http://schemas.openxmlformats.org/officeDocument/2006/relationships/image" Target="../media/image39.png"/><Relationship Id="rId10" Type="http://schemas.openxmlformats.org/officeDocument/2006/relationships/image" Target="../media/image60.png"/><Relationship Id="rId4" Type="http://schemas.openxmlformats.org/officeDocument/2006/relationships/image" Target="../media/image38.pn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5.wdp"/><Relationship Id="rId18" Type="http://schemas.openxmlformats.org/officeDocument/2006/relationships/image" Target="../media/image18.png"/><Relationship Id="rId3" Type="http://schemas.openxmlformats.org/officeDocument/2006/relationships/slideLayout" Target="../slideLayouts/slideLayout18.xml"/><Relationship Id="rId21" Type="http://schemas.openxmlformats.org/officeDocument/2006/relationships/image" Target="../media/image21.png"/><Relationship Id="rId7" Type="http://schemas.microsoft.com/office/2007/relationships/hdphoto" Target="../media/hdphoto2.wdp"/><Relationship Id="rId12" Type="http://schemas.openxmlformats.org/officeDocument/2006/relationships/image" Target="../media/image15.png"/><Relationship Id="rId17" Type="http://schemas.openxmlformats.org/officeDocument/2006/relationships/slide" Target="slide4.xml"/><Relationship Id="rId2" Type="http://schemas.openxmlformats.org/officeDocument/2006/relationships/audio" Target="../media/media1.mp3"/><Relationship Id="rId16" Type="http://schemas.microsoft.com/office/2007/relationships/hdphoto" Target="../media/hdphoto6.wdp"/><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12.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7.png"/><Relationship Id="rId10" Type="http://schemas.openxmlformats.org/officeDocument/2006/relationships/image" Target="../media/image14.png"/><Relationship Id="rId19" Type="http://schemas.openxmlformats.org/officeDocument/2006/relationships/image" Target="../media/image19.png"/><Relationship Id="rId4" Type="http://schemas.openxmlformats.org/officeDocument/2006/relationships/image" Target="../media/image11.png"/><Relationship Id="rId9" Type="http://schemas.microsoft.com/office/2007/relationships/hdphoto" Target="../media/hdphoto3.wdp"/><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slide" Target="slide8.xml"/><Relationship Id="rId18" Type="http://schemas.microsoft.com/office/2007/relationships/hdphoto" Target="../media/hdphoto11.wdp"/><Relationship Id="rId26" Type="http://schemas.openxmlformats.org/officeDocument/2006/relationships/slide" Target="slide10.xml"/><Relationship Id="rId3" Type="http://schemas.openxmlformats.org/officeDocument/2006/relationships/image" Target="../media/image11.png"/><Relationship Id="rId21" Type="http://schemas.microsoft.com/office/2007/relationships/hdphoto" Target="../media/hdphoto3.wdp"/><Relationship Id="rId7" Type="http://schemas.openxmlformats.org/officeDocument/2006/relationships/slide" Target="slide6.xml"/><Relationship Id="rId12" Type="http://schemas.microsoft.com/office/2007/relationships/hdphoto" Target="../media/hdphoto9.wdp"/><Relationship Id="rId17" Type="http://schemas.openxmlformats.org/officeDocument/2006/relationships/image" Target="../media/image27.png"/><Relationship Id="rId25"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slide" Target="slide9.xml"/><Relationship Id="rId20" Type="http://schemas.openxmlformats.org/officeDocument/2006/relationships/image" Target="../media/image13.png"/><Relationship Id="rId1" Type="http://schemas.openxmlformats.org/officeDocument/2006/relationships/slideLayout" Target="../slideLayouts/slideLayout18.xml"/><Relationship Id="rId6" Type="http://schemas.microsoft.com/office/2007/relationships/hdphoto" Target="../media/hdphoto2.wdp"/><Relationship Id="rId11" Type="http://schemas.openxmlformats.org/officeDocument/2006/relationships/image" Target="../media/image25.png"/><Relationship Id="rId24" Type="http://schemas.openxmlformats.org/officeDocument/2006/relationships/image" Target="../media/image19.png"/><Relationship Id="rId5" Type="http://schemas.openxmlformats.org/officeDocument/2006/relationships/image" Target="../media/image12.png"/><Relationship Id="rId15" Type="http://schemas.microsoft.com/office/2007/relationships/hdphoto" Target="../media/hdphoto10.wdp"/><Relationship Id="rId23" Type="http://schemas.openxmlformats.org/officeDocument/2006/relationships/image" Target="../media/image30.png"/><Relationship Id="rId10" Type="http://schemas.openxmlformats.org/officeDocument/2006/relationships/slide" Target="slide7.xml"/><Relationship Id="rId19" Type="http://schemas.openxmlformats.org/officeDocument/2006/relationships/image" Target="../media/image28.gif"/><Relationship Id="rId4" Type="http://schemas.microsoft.com/office/2007/relationships/hdphoto" Target="../media/hdphoto1.wdp"/><Relationship Id="rId9" Type="http://schemas.microsoft.com/office/2007/relationships/hdphoto" Target="../media/hdphoto8.wdp"/><Relationship Id="rId14" Type="http://schemas.openxmlformats.org/officeDocument/2006/relationships/image" Target="../media/image26.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5.xml"/><Relationship Id="rId5" Type="http://schemas.microsoft.com/office/2007/relationships/hdphoto" Target="../media/hdphoto7.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121632" y="900019"/>
            <a:ext cx="4986960" cy="1012024"/>
          </a:xfrm>
          <a:prstGeom prst="rect">
            <a:avLst/>
          </a:prstGeom>
        </p:spPr>
      </p:pic>
      <p:pic>
        <p:nvPicPr>
          <p:cNvPr id="8" name="Picture 7">
            <a:extLst>
              <a:ext uri="{FF2B5EF4-FFF2-40B4-BE49-F238E27FC236}">
                <a16:creationId xmlns:a16="http://schemas.microsoft.com/office/drawing/2014/main" id="{8F5A2F68-C632-11CD-138D-C0632D0E8714}"/>
              </a:ext>
            </a:extLst>
          </p:cNvPr>
          <p:cNvPicPr>
            <a:picLocks noChangeAspect="1"/>
          </p:cNvPicPr>
          <p:nvPr/>
        </p:nvPicPr>
        <p:blipFill>
          <a:blip r:embed="rId6"/>
          <a:stretch>
            <a:fillRect/>
          </a:stretch>
        </p:blipFill>
        <p:spPr>
          <a:xfrm>
            <a:off x="693343" y="1537375"/>
            <a:ext cx="10114141" cy="3525928"/>
          </a:xfrm>
          <a:prstGeom prst="rect">
            <a:avLst/>
          </a:prstGeom>
        </p:spPr>
      </p:pic>
      <p:sp>
        <p:nvSpPr>
          <p:cNvPr id="2" name="Rectangle 1"/>
          <p:cNvSpPr/>
          <p:nvPr/>
        </p:nvSpPr>
        <p:spPr>
          <a:xfrm>
            <a:off x="2631909" y="4906130"/>
            <a:ext cx="7152070" cy="584775"/>
          </a:xfrm>
          <a:prstGeom prst="rect">
            <a:avLst/>
          </a:prstGeom>
        </p:spPr>
        <p:txBody>
          <a:bodyPr wrap="square">
            <a:spAutoFit/>
          </a:bodyPr>
          <a:lstStyle/>
          <a:p>
            <a:r>
              <a:rPr lang="en-US" sz="3200" b="1" dirty="0" err="1" smtClean="0">
                <a:solidFill>
                  <a:schemeClr val="bg1"/>
                </a:solidFill>
                <a:latin typeface="Bradley Hand ITC" panose="03070402050302030203" pitchFamily="66" charset="0"/>
                <a:cs typeface="Arial" panose="020B0604020202020204" pitchFamily="34" charset="0"/>
              </a:rPr>
              <a:t>Giáo</a:t>
            </a:r>
            <a:r>
              <a:rPr lang="en-US" sz="3200" b="1" dirty="0" smtClean="0">
                <a:solidFill>
                  <a:schemeClr val="bg1"/>
                </a:solidFill>
                <a:latin typeface="Bradley Hand ITC" panose="03070402050302030203" pitchFamily="66" charset="0"/>
                <a:cs typeface="Arial" panose="020B0604020202020204" pitchFamily="34" charset="0"/>
              </a:rPr>
              <a:t> </a:t>
            </a:r>
            <a:r>
              <a:rPr lang="en-US" sz="3200" b="1" dirty="0" err="1" smtClean="0">
                <a:solidFill>
                  <a:schemeClr val="bg1"/>
                </a:solidFill>
                <a:latin typeface="Bradley Hand ITC" panose="03070402050302030203" pitchFamily="66" charset="0"/>
                <a:cs typeface="Arial" panose="020B0604020202020204" pitchFamily="34" charset="0"/>
              </a:rPr>
              <a:t>viên</a:t>
            </a:r>
            <a:r>
              <a:rPr lang="en-US" sz="3200" b="1" dirty="0" smtClean="0">
                <a:solidFill>
                  <a:schemeClr val="bg1"/>
                </a:solidFill>
                <a:latin typeface="Bradley Hand ITC" panose="03070402050302030203" pitchFamily="66" charset="0"/>
                <a:cs typeface="Arial" panose="020B0604020202020204" pitchFamily="34" charset="0"/>
              </a:rPr>
              <a:t> : </a:t>
            </a:r>
            <a:r>
              <a:rPr lang="en-US" sz="3200" b="1" dirty="0" err="1" smtClean="0">
                <a:solidFill>
                  <a:schemeClr val="bg1"/>
                </a:solidFill>
                <a:latin typeface="Bradley Hand ITC" panose="03070402050302030203" pitchFamily="66" charset="0"/>
                <a:cs typeface="Arial" panose="020B0604020202020204" pitchFamily="34" charset="0"/>
              </a:rPr>
              <a:t>Nguyễn</a:t>
            </a:r>
            <a:r>
              <a:rPr lang="en-US" sz="3200" b="1" dirty="0" smtClean="0">
                <a:solidFill>
                  <a:schemeClr val="bg1"/>
                </a:solidFill>
                <a:latin typeface="Bradley Hand ITC" panose="03070402050302030203" pitchFamily="66" charset="0"/>
                <a:cs typeface="Arial" panose="020B0604020202020204" pitchFamily="34" charset="0"/>
              </a:rPr>
              <a:t> </a:t>
            </a:r>
            <a:r>
              <a:rPr lang="en-US" sz="3200" b="1" dirty="0" err="1" smtClean="0">
                <a:solidFill>
                  <a:schemeClr val="bg1"/>
                </a:solidFill>
                <a:latin typeface="Bradley Hand ITC" panose="03070402050302030203" pitchFamily="66" charset="0"/>
                <a:cs typeface="Arial" panose="020B0604020202020204" pitchFamily="34" charset="0"/>
              </a:rPr>
              <a:t>Thị</a:t>
            </a:r>
            <a:r>
              <a:rPr lang="en-US" sz="3200" b="1" dirty="0" smtClean="0">
                <a:solidFill>
                  <a:schemeClr val="bg1"/>
                </a:solidFill>
                <a:latin typeface="Bradley Hand ITC" panose="03070402050302030203" pitchFamily="66" charset="0"/>
                <a:cs typeface="Arial" panose="020B0604020202020204" pitchFamily="34" charset="0"/>
              </a:rPr>
              <a:t> Thu </a:t>
            </a:r>
            <a:r>
              <a:rPr lang="en-US" sz="3200" b="1" dirty="0" err="1" smtClean="0">
                <a:solidFill>
                  <a:schemeClr val="bg1"/>
                </a:solidFill>
                <a:latin typeface="Bradley Hand ITC" panose="03070402050302030203" pitchFamily="66" charset="0"/>
                <a:cs typeface="Arial" panose="020B0604020202020204" pitchFamily="34" charset="0"/>
              </a:rPr>
              <a:t>Huyền</a:t>
            </a:r>
            <a:r>
              <a:rPr lang="en-US" sz="3200" b="1" dirty="0" smtClean="0">
                <a:solidFill>
                  <a:schemeClr val="bg1"/>
                </a:solidFill>
                <a:latin typeface="Bradley Hand ITC" panose="03070402050302030203" pitchFamily="66" charset="0"/>
                <a:cs typeface="Arial" panose="020B0604020202020204" pitchFamily="34" charset="0"/>
              </a:rPr>
              <a:t> </a:t>
            </a:r>
            <a:endParaRPr lang="en-US" sz="3200" b="1" dirty="0">
              <a:solidFill>
                <a:schemeClr val="bg1"/>
              </a:solidFill>
              <a:latin typeface="Bradley Hand ITC" panose="03070402050302030203" pitchFamily="66"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9"/>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8"/>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2"/>
          <a:srcRect/>
          <a:stretch>
            <a:fillRect/>
          </a:stretch>
        </p:blipFill>
        <p:spPr>
          <a:xfrm>
            <a:off x="480060" y="452438"/>
            <a:ext cx="11231245" cy="6031230"/>
          </a:xfrm>
          <a:prstGeom prst="rect">
            <a:avLst/>
          </a:prstGeom>
        </p:spPr>
      </p:pic>
      <p:pic>
        <p:nvPicPr>
          <p:cNvPr id="81" name="图片 174" descr="D:\资料\图片2.png图片2">
            <a:extLst>
              <a:ext uri="{FF2B5EF4-FFF2-40B4-BE49-F238E27FC236}">
                <a16:creationId xmlns:a16="http://schemas.microsoft.com/office/drawing/2014/main" id="{4FBC9990-AA76-4724-ABA3-FF92194790F0}"/>
              </a:ext>
            </a:extLst>
          </p:cNvPr>
          <p:cNvPicPr>
            <a:picLocks noChangeAspect="1"/>
          </p:cNvPicPr>
          <p:nvPr/>
        </p:nvPicPr>
        <p:blipFill>
          <a:blip r:embed="rId3"/>
          <a:srcRect/>
          <a:stretch>
            <a:fillRect/>
          </a:stretch>
        </p:blipFill>
        <p:spPr>
          <a:xfrm>
            <a:off x="7632833" y="599720"/>
            <a:ext cx="3250883" cy="5195705"/>
          </a:xfrm>
          <a:prstGeom prst="rect">
            <a:avLst/>
          </a:prstGeom>
        </p:spPr>
      </p:pic>
      <p:pic>
        <p:nvPicPr>
          <p:cNvPr id="2" name="Picture 1">
            <a:extLst>
              <a:ext uri="{FF2B5EF4-FFF2-40B4-BE49-F238E27FC236}">
                <a16:creationId xmlns:a16="http://schemas.microsoft.com/office/drawing/2014/main" id="{C8BEDB66-9660-4A61-9C56-BF88E7EC35C6}"/>
              </a:ext>
            </a:extLst>
          </p:cNvPr>
          <p:cNvPicPr>
            <a:picLocks noChangeAspect="1"/>
          </p:cNvPicPr>
          <p:nvPr/>
        </p:nvPicPr>
        <p:blipFill>
          <a:blip r:embed="rId4"/>
          <a:stretch>
            <a:fillRect/>
          </a:stretch>
        </p:blipFill>
        <p:spPr>
          <a:xfrm>
            <a:off x="1709670" y="0"/>
            <a:ext cx="7548604" cy="685800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8"/>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4788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3"/>
              <a:stretch>
                <a:fillRect/>
              </a:stretch>
            </p:blipFill>
            <p:spPr>
              <a:xfrm>
                <a:off x="16238" y="6200"/>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9" cstate="screen">
                <a:extLst>
                  <a:ext uri="{96DAC541-7B7A-43D3-8B79-37D633B846F1}">
                    <asvg:svgBlip xmlns:asvg="http://schemas.microsoft.com/office/drawing/2016/SVG/main" xmlns="" r:embed="rId10"/>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9" cstate="screen">
                <a:extLst>
                  <a:ext uri="{96DAC541-7B7A-43D3-8B79-37D633B846F1}">
                    <asvg:svgBlip xmlns:asvg="http://schemas.microsoft.com/office/drawing/2016/SVG/main" xmlns="" r:embed="rId10"/>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9" cstate="screen">
                <a:extLst>
                  <a:ext uri="{96DAC541-7B7A-43D3-8B79-37D633B846F1}">
                    <asvg:svgBlip xmlns:asvg="http://schemas.microsoft.com/office/drawing/2016/SVG/main" xmlns="" r:embed="rId10"/>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1" cstate="screen">
                <a:extLst>
                  <a:ext uri="{96DAC541-7B7A-43D3-8B79-37D633B846F1}">
                    <asvg:svgBlip xmlns:asvg="http://schemas.microsoft.com/office/drawing/2016/SVG/main" xmlns="" r:embed="rId12"/>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1" cstate="screen">
                <a:extLst>
                  <a:ext uri="{96DAC541-7B7A-43D3-8B79-37D633B846F1}">
                    <asvg:svgBlip xmlns:asvg="http://schemas.microsoft.com/office/drawing/2016/SVG/main" xmlns="" r:embed="rId12"/>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9" cstate="screen">
              <a:extLst>
                <a:ext uri="{96DAC541-7B7A-43D3-8B79-37D633B846F1}">
                  <asvg:svgBlip xmlns:asvg="http://schemas.microsoft.com/office/drawing/2016/SVG/main" xmlns="" r:embed="rId10"/>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9" cstate="screen">
              <a:extLst>
                <a:ext uri="{96DAC541-7B7A-43D3-8B79-37D633B846F1}">
                  <asvg:svgBlip xmlns:asvg="http://schemas.microsoft.com/office/drawing/2016/SVG/main" xmlns="" r:embed="rId10"/>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95314" y="2708122"/>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2568124" y="2556134"/>
            <a:ext cx="2672526"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Hoàn thành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vào vở</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1"/>
          <a:stretch>
            <a:fillRect/>
          </a:stretch>
        </p:blipFill>
        <p:spPr>
          <a:xfrm>
            <a:off x="3334272" y="2151777"/>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1975835" y="4773278"/>
            <a:ext cx="6885214" cy="4105935"/>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741384" y="4423823"/>
            <a:ext cx="5630687" cy="4105935"/>
          </a:xfrm>
          <a:prstGeom prst="rect">
            <a:avLst/>
          </a:prstGeom>
        </p:spPr>
      </p:pic>
      <p:grpSp>
        <p:nvGrpSpPr>
          <p:cNvPr id="42" name="Group 41"/>
          <p:cNvGrpSpPr/>
          <p:nvPr/>
        </p:nvGrpSpPr>
        <p:grpSpPr>
          <a:xfrm>
            <a:off x="7892596" y="5927440"/>
            <a:ext cx="1299385" cy="1034291"/>
            <a:chOff x="7874128" y="5679058"/>
            <a:chExt cx="1557892" cy="1276763"/>
          </a:xfrm>
        </p:grpSpPr>
        <p:pic>
          <p:nvPicPr>
            <p:cNvPr id="43" name="Picture 42"/>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10" cstate="print">
              <a:extLst>
                <a:ext uri="{BEBA8EAE-BF5A-486C-A8C5-ECC9F3942E4B}">
                  <a14:imgProps xmlns:a14="http://schemas.microsoft.com/office/drawing/2010/main">
                    <a14:imgLayer r:embed="rId11">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737930" y="5959646"/>
            <a:ext cx="1282103" cy="1034291"/>
            <a:chOff x="6482861" y="5717172"/>
            <a:chExt cx="1537172" cy="1276763"/>
          </a:xfrm>
        </p:grpSpPr>
        <p:pic>
          <p:nvPicPr>
            <p:cNvPr id="54" name="Picture 53"/>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5590665" y="5927714"/>
            <a:ext cx="1286894" cy="1034291"/>
            <a:chOff x="5109357" y="5685240"/>
            <a:chExt cx="1542917" cy="1276763"/>
          </a:xfrm>
        </p:grpSpPr>
        <p:pic>
          <p:nvPicPr>
            <p:cNvPr id="66" name="Picture 65"/>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4428684" y="5949335"/>
            <a:ext cx="1282898" cy="1034291"/>
            <a:chOff x="3709629" y="5706861"/>
            <a:chExt cx="1538126" cy="1276763"/>
          </a:xfrm>
        </p:grpSpPr>
        <p:pic>
          <p:nvPicPr>
            <p:cNvPr id="69" name="Picture 68"/>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grpSp>
        <p:nvGrpSpPr>
          <p:cNvPr id="71" name="Group 70"/>
          <p:cNvGrpSpPr/>
          <p:nvPr/>
        </p:nvGrpSpPr>
        <p:grpSpPr>
          <a:xfrm>
            <a:off x="3119243" y="5949334"/>
            <a:ext cx="1401866" cy="1034291"/>
            <a:chOff x="2151235" y="5706860"/>
            <a:chExt cx="1680762" cy="1276763"/>
          </a:xfrm>
        </p:grpSpPr>
        <p:pic>
          <p:nvPicPr>
            <p:cNvPr id="72" name="Picture 7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51235" y="5706860"/>
              <a:ext cx="1680762" cy="1276763"/>
            </a:xfrm>
            <a:prstGeom prst="rect">
              <a:avLst/>
            </a:prstGeom>
          </p:spPr>
        </p:pic>
        <p:pic>
          <p:nvPicPr>
            <p:cNvPr id="73" name="Picture 72"/>
            <p:cNvPicPr>
              <a:picLocks noChangeAspect="1"/>
            </p:cNvPicPr>
            <p:nvPr/>
          </p:nvPicPr>
          <p:blipFill>
            <a:blip r:embed="rId12" cstate="hqprint">
              <a:extLst>
                <a:ext uri="{BEBA8EAE-BF5A-486C-A8C5-ECC9F3942E4B}">
                  <a14:imgProps xmlns:a14="http://schemas.microsoft.com/office/drawing/2010/main">
                    <a14:imgLayer r:embed="rId13">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51235" y="5954111"/>
              <a:ext cx="1680762" cy="292255"/>
            </a:xfrm>
            <a:prstGeom prst="rect">
              <a:avLst/>
            </a:prstGeom>
          </p:spPr>
        </p:pic>
      </p:grpSp>
      <p:pic>
        <p:nvPicPr>
          <p:cNvPr id="74" name="Picture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9097" y="5080156"/>
            <a:ext cx="1121321" cy="1121321"/>
          </a:xfrm>
          <a:prstGeom prst="rect">
            <a:avLst/>
          </a:prstGeom>
        </p:spPr>
      </p:pic>
      <p:pic>
        <p:nvPicPr>
          <p:cNvPr id="2" name="Picture 1"/>
          <p:cNvPicPr>
            <a:picLocks noChangeAspect="1"/>
          </p:cNvPicPr>
          <p:nvPr/>
        </p:nvPicPr>
        <p:blipFill>
          <a:blip r:embed="rId15" cstate="print">
            <a:extLst>
              <a:ext uri="{BEBA8EAE-BF5A-486C-A8C5-ECC9F3942E4B}">
                <a14:imgProps xmlns:a14="http://schemas.microsoft.com/office/drawing/2010/main">
                  <a14:imgLayer r:embed="rId16">
                    <a14:imgEffect>
                      <a14:backgroundRemoval t="9434" b="100000" l="0"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0800000">
            <a:off x="2602698" y="-46853"/>
            <a:ext cx="6986607" cy="4499336"/>
          </a:xfrm>
          <a:prstGeom prst="rect">
            <a:avLst/>
          </a:prstGeom>
        </p:spPr>
      </p:pic>
      <p:sp>
        <p:nvSpPr>
          <p:cNvPr id="3" name="TextBox 2"/>
          <p:cNvSpPr txBox="1"/>
          <p:nvPr/>
        </p:nvSpPr>
        <p:spPr>
          <a:xfrm>
            <a:off x="3490688" y="817907"/>
            <a:ext cx="50558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CHẮP CÁNH ƯỚC MƠ</a:t>
            </a:r>
          </a:p>
        </p:txBody>
      </p:sp>
      <p:pic>
        <p:nvPicPr>
          <p:cNvPr id="33" name="Picture 32" descr="C:\Users\ADMIN\Desktop\Tai nguyen thiet ke tro choi\Angry birds epic birds\1505573783630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12235" y="2353411"/>
            <a:ext cx="1152193" cy="700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64621" y="5190877"/>
            <a:ext cx="586883" cy="958023"/>
          </a:xfrm>
          <a:prstGeom prst="rect">
            <a:avLst/>
          </a:prstGeom>
        </p:spPr>
      </p:pic>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2451436" y="5300870"/>
            <a:ext cx="680911" cy="955619"/>
          </a:xfrm>
          <a:prstGeom prst="rect">
            <a:avLst/>
          </a:prstGeom>
        </p:spPr>
      </p:pic>
      <p:pic>
        <p:nvPicPr>
          <p:cNvPr id="10" name="TiengKhenTayBa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2426548" y="2938670"/>
            <a:ext cx="609600" cy="609600"/>
          </a:xfrm>
          <a:prstGeom prst="rect">
            <a:avLst/>
          </a:prstGeom>
        </p:spPr>
      </p:pic>
    </p:spTree>
    <p:extLst>
      <p:ext uri="{BB962C8B-B14F-4D97-AF65-F5344CB8AC3E}">
        <p14:creationId xmlns:p14="http://schemas.microsoft.com/office/powerpoint/2010/main" val="2487936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242" numSld="2">
                <p:cTn id="21" repeatCount="indefinite" fill="hold" display="0">
                  <p:stCondLst>
                    <p:cond delay="indefinite"/>
                  </p:stCondLst>
                  <p:endCondLst>
                    <p:cond evt="onStopAudio" delay="0">
                      <p:tgtEl>
                        <p:sldTgt/>
                      </p:tgtEl>
                    </p:cond>
                  </p:endCondLst>
                </p:cTn>
                <p:tgtEl>
                  <p:spTgt spid="10"/>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2703" y="452812"/>
            <a:ext cx="8752115" cy="57581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609033" y="1702780"/>
            <a:ext cx="6959453"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trận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lũ</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lớn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cuốn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mất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gỗ</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nên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bạn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nhỏ</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không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thể</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đến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trường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em</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hãy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giúp</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tốt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bụng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xây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mới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bằng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cách</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lời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đúng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hỏi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20985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2426667" y="4054458"/>
            <a:ext cx="8255000" cy="4922795"/>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038439" y="4566952"/>
            <a:ext cx="5941277" cy="4332420"/>
          </a:xfrm>
          <a:prstGeom prst="rect">
            <a:avLst/>
          </a:prstGeom>
        </p:spPr>
      </p:pic>
      <p:pic>
        <p:nvPicPr>
          <p:cNvPr id="61" name="Picture 3" descr="C:\Users\ADMIN\Desktop\Tai nguyen thiet ke tro choi\Bảng gỗ\1.jp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28126" y="-28987"/>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ADMIN\Desktop\Tai nguyen thiet ke tro choi\Bảng gỗ\2.jp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2473184" y="-3318"/>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C:\Users\ADMIN\Desktop\Tai nguyen thiet ke tro choi\Bảng gỗ\3.jpg">
            <a:hlinkClick r:id="rId13" action="ppaction://hlinksldjump"/>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11949" y="-55583"/>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ADMIN\Desktop\Tai nguyen thiet ke tro choi\Bảng gỗ\4.jpg">
            <a:hlinkClick r:id="rId16" action="ppaction://hlinksldjump"/>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4137868" y="-15517"/>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Ã¬nh áº£nh cÃ³ liÃªn quan"/>
          <p:cNvPicPr>
            <a:picLocks noChangeAspect="1" noChangeArrowheads="1" noCrop="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6345" y="3936773"/>
            <a:ext cx="9528476" cy="3850331"/>
          </a:xfrm>
          <a:prstGeom prst="rect">
            <a:avLst/>
          </a:prstGeom>
          <a:noFill/>
          <a:extLst>
            <a:ext uri="{909E8E84-426E-40DD-AFC4-6F175D3DCCD1}">
              <a14:hiddenFill xmlns:a14="http://schemas.microsoft.com/office/drawing/2010/main">
                <a:solidFill>
                  <a:srgbClr val="FFFFFF"/>
                </a:solidFill>
              </a14:hiddenFill>
            </a:ext>
          </a:extLst>
        </p:spPr>
      </p:pic>
      <p:sp>
        <p:nvSpPr>
          <p:cNvPr id="37" name="Oval Callout 36"/>
          <p:cNvSpPr/>
          <p:nvPr/>
        </p:nvSpPr>
        <p:spPr>
          <a:xfrm>
            <a:off x="2262586" y="3103326"/>
            <a:ext cx="2348887" cy="1519278"/>
          </a:xfrm>
          <a:prstGeom prst="wedgeEllipseCallout">
            <a:avLst>
              <a:gd name="adj1" fmla="val -29099"/>
              <a:gd name="adj2" fmla="val 799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Chúng</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cháu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cảm</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ơn</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bác</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rất</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nhiều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grpSp>
        <p:nvGrpSpPr>
          <p:cNvPr id="42" name="Group 41"/>
          <p:cNvGrpSpPr/>
          <p:nvPr/>
        </p:nvGrpSpPr>
        <p:grpSpPr>
          <a:xfrm>
            <a:off x="7394203" y="6013444"/>
            <a:ext cx="1371059" cy="931229"/>
            <a:chOff x="7874128" y="5679058"/>
            <a:chExt cx="1557892" cy="1276763"/>
          </a:xfrm>
        </p:grpSpPr>
        <p:pic>
          <p:nvPicPr>
            <p:cNvPr id="43" name="Picture 42"/>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206473" y="6050242"/>
            <a:ext cx="1352824" cy="931229"/>
            <a:chOff x="6482861" y="5717172"/>
            <a:chExt cx="1537172" cy="1276763"/>
          </a:xfrm>
        </p:grpSpPr>
        <p:pic>
          <p:nvPicPr>
            <p:cNvPr id="54" name="Picture 53"/>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4998164" y="6016176"/>
            <a:ext cx="1357880" cy="931229"/>
            <a:chOff x="5109357" y="5685240"/>
            <a:chExt cx="1542917" cy="1276763"/>
          </a:xfrm>
        </p:grpSpPr>
        <p:pic>
          <p:nvPicPr>
            <p:cNvPr id="66" name="Picture 65"/>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3766405" y="6033924"/>
            <a:ext cx="1353663" cy="931229"/>
            <a:chOff x="3709629" y="5706861"/>
            <a:chExt cx="1538126" cy="1276763"/>
          </a:xfrm>
        </p:grpSpPr>
        <p:pic>
          <p:nvPicPr>
            <p:cNvPr id="69" name="Picture 68"/>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pic>
        <p:nvPicPr>
          <p:cNvPr id="74" name="Picture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233671" y="4977787"/>
            <a:ext cx="1183173" cy="1183173"/>
          </a:xfrm>
          <a:prstGeom prst="rect">
            <a:avLst/>
          </a:prstGeom>
        </p:spPr>
      </p:pic>
      <p:pic>
        <p:nvPicPr>
          <p:cNvPr id="31" name="Picture 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288231" y="5297962"/>
            <a:ext cx="586883" cy="958023"/>
          </a:xfrm>
          <a:prstGeom prst="rect">
            <a:avLst/>
          </a:prstGeom>
        </p:spPr>
      </p:pic>
      <p:pic>
        <p:nvPicPr>
          <p:cNvPr id="32" name="Picture 3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18830" y="5352448"/>
            <a:ext cx="675991" cy="849050"/>
          </a:xfrm>
          <a:prstGeom prst="rect">
            <a:avLst/>
          </a:prstGeom>
        </p:spPr>
      </p:pic>
      <p:sp>
        <p:nvSpPr>
          <p:cNvPr id="2" name="Arrow: Right 1">
            <a:hlinkClick r:id="rId26" action="ppaction://hlinksldjump"/>
            <a:extLst>
              <a:ext uri="{FF2B5EF4-FFF2-40B4-BE49-F238E27FC236}">
                <a16:creationId xmlns:a16="http://schemas.microsoft.com/office/drawing/2014/main" id="{DCA432F1-289C-4EE1-BD9C-1FD47DEBEF46}"/>
              </a:ext>
            </a:extLst>
          </p:cNvPr>
          <p:cNvSpPr/>
          <p:nvPr/>
        </p:nvSpPr>
        <p:spPr>
          <a:xfrm>
            <a:off x="10820400" y="0"/>
            <a:ext cx="11049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18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4"/>
                                        </p:tgtEl>
                                        <p:attrNameLst>
                                          <p:attrName>r</p:attrName>
                                        </p:attrNameLst>
                                      </p:cBhvr>
                                    </p:animRot>
                                    <p:animRot by="-240000">
                                      <p:cBhvr>
                                        <p:cTn id="7" dur="600" fill="hold">
                                          <p:stCondLst>
                                            <p:cond delay="600"/>
                                          </p:stCondLst>
                                        </p:cTn>
                                        <p:tgtEl>
                                          <p:spTgt spid="74"/>
                                        </p:tgtEl>
                                        <p:attrNameLst>
                                          <p:attrName>r</p:attrName>
                                        </p:attrNameLst>
                                      </p:cBhvr>
                                    </p:animRot>
                                    <p:animRot by="240000">
                                      <p:cBhvr>
                                        <p:cTn id="8" dur="600" fill="hold">
                                          <p:stCondLst>
                                            <p:cond delay="1200"/>
                                          </p:stCondLst>
                                        </p:cTn>
                                        <p:tgtEl>
                                          <p:spTgt spid="74"/>
                                        </p:tgtEl>
                                        <p:attrNameLst>
                                          <p:attrName>r</p:attrName>
                                        </p:attrNameLst>
                                      </p:cBhvr>
                                    </p:animRot>
                                    <p:animRot by="-240000">
                                      <p:cBhvr>
                                        <p:cTn id="9" dur="600" fill="hold">
                                          <p:stCondLst>
                                            <p:cond delay="1800"/>
                                          </p:stCondLst>
                                        </p:cTn>
                                        <p:tgtEl>
                                          <p:spTgt spid="74"/>
                                        </p:tgtEl>
                                        <p:attrNameLst>
                                          <p:attrName>r</p:attrName>
                                        </p:attrNameLst>
                                      </p:cBhvr>
                                    </p:animRot>
                                    <p:animRot by="120000">
                                      <p:cBhvr>
                                        <p:cTn id="10" dur="600" fill="hold">
                                          <p:stCondLst>
                                            <p:cond delay="2400"/>
                                          </p:stCondLst>
                                        </p:cTn>
                                        <p:tgtEl>
                                          <p:spTgt spid="7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1"/>
                                        </p:tgtEl>
                                        <p:attrNameLst>
                                          <p:attrName>r</p:attrName>
                                        </p:attrNameLst>
                                      </p:cBhvr>
                                    </p:animRot>
                                    <p:animRot by="-240000">
                                      <p:cBhvr>
                                        <p:cTn id="13" dur="600" fill="hold">
                                          <p:stCondLst>
                                            <p:cond delay="600"/>
                                          </p:stCondLst>
                                        </p:cTn>
                                        <p:tgtEl>
                                          <p:spTgt spid="31"/>
                                        </p:tgtEl>
                                        <p:attrNameLst>
                                          <p:attrName>r</p:attrName>
                                        </p:attrNameLst>
                                      </p:cBhvr>
                                    </p:animRot>
                                    <p:animRot by="240000">
                                      <p:cBhvr>
                                        <p:cTn id="14" dur="600" fill="hold">
                                          <p:stCondLst>
                                            <p:cond delay="1200"/>
                                          </p:stCondLst>
                                        </p:cTn>
                                        <p:tgtEl>
                                          <p:spTgt spid="31"/>
                                        </p:tgtEl>
                                        <p:attrNameLst>
                                          <p:attrName>r</p:attrName>
                                        </p:attrNameLst>
                                      </p:cBhvr>
                                    </p:animRot>
                                    <p:animRot by="-240000">
                                      <p:cBhvr>
                                        <p:cTn id="15" dur="600" fill="hold">
                                          <p:stCondLst>
                                            <p:cond delay="1800"/>
                                          </p:stCondLst>
                                        </p:cTn>
                                        <p:tgtEl>
                                          <p:spTgt spid="31"/>
                                        </p:tgtEl>
                                        <p:attrNameLst>
                                          <p:attrName>r</p:attrName>
                                        </p:attrNameLst>
                                      </p:cBhvr>
                                    </p:animRot>
                                    <p:animRot by="120000">
                                      <p:cBhvr>
                                        <p:cTn id="16" dur="600" fill="hold">
                                          <p:stCondLst>
                                            <p:cond delay="2400"/>
                                          </p:stCondLst>
                                        </p:cTn>
                                        <p:tgtEl>
                                          <p:spTgt spid="3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3" restart="whenNotActive" fill="hold" evtFilter="cancelBubble" nodeType="interactiveSeq">
                <p:stCondLst>
                  <p:cond evt="onClick" delay="0">
                    <p:tgtEl>
                      <p:spTgt spid="62"/>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3" restart="whenNotActive" fill="hold" evtFilter="cancelBubble" nodeType="interactiveSeq">
                <p:stCondLst>
                  <p:cond evt="onClick" delay="0">
                    <p:tgtEl>
                      <p:spTgt spid="74"/>
                    </p:tgtEl>
                  </p:cond>
                </p:stCondLst>
                <p:endSync evt="end" delay="0">
                  <p:rtn val="all"/>
                </p:endSync>
                <p:childTnLst>
                  <p:par>
                    <p:cTn id="44" fill="hold">
                      <p:stCondLst>
                        <p:cond delay="0"/>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anim calcmode="lin" valueType="num">
                                      <p:cBhvr>
                                        <p:cTn id="49" dur="1000" fill="hold"/>
                                        <p:tgtEl>
                                          <p:spTgt spid="42"/>
                                        </p:tgtEl>
                                        <p:attrNameLst>
                                          <p:attrName>ppt_x</p:attrName>
                                        </p:attrNameLst>
                                      </p:cBhvr>
                                      <p:tavLst>
                                        <p:tav tm="0">
                                          <p:val>
                                            <p:strVal val="#ppt_x"/>
                                          </p:val>
                                        </p:tav>
                                        <p:tav tm="100000">
                                          <p:val>
                                            <p:strVal val="#ppt_x"/>
                                          </p:val>
                                        </p:tav>
                                      </p:tavLst>
                                    </p:anim>
                                    <p:anim calcmode="lin" valueType="num">
                                      <p:cBhvr>
                                        <p:cTn id="50" dur="1000" fill="hold"/>
                                        <p:tgtEl>
                                          <p:spTgt spid="4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35" presetClass="path" presetSubtype="0" accel="50000" decel="50000" fill="hold" nodeType="afterEffect">
                                  <p:stCondLst>
                                    <p:cond delay="0"/>
                                  </p:stCondLst>
                                  <p:childTnLst>
                                    <p:animMotion origin="layout" path="M 1.875E-6 2.96296E-6 L -0.08815 0.01111 " pathEditMode="relative" rAng="0" ptsTypes="AA">
                                      <p:cBhvr>
                                        <p:cTn id="53" dur="1000" fill="hold"/>
                                        <p:tgtEl>
                                          <p:spTgt spid="74"/>
                                        </p:tgtEl>
                                        <p:attrNameLst>
                                          <p:attrName>ppt_x</p:attrName>
                                          <p:attrName>ppt_y</p:attrName>
                                        </p:attrNameLst>
                                      </p:cBhvr>
                                      <p:rCtr x="-3529" y="764"/>
                                    </p:animMotion>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35" presetClass="path" presetSubtype="0" accel="50000" decel="50000" fill="hold" nodeType="afterEffect">
                                  <p:stCondLst>
                                    <p:cond delay="0"/>
                                  </p:stCondLst>
                                  <p:childTnLst>
                                    <p:animMotion origin="layout" path="M -0.08815 0.01111 L -0.18516 0.01527 " pathEditMode="relative" rAng="0" ptsTypes="AA">
                                      <p:cBhvr>
                                        <p:cTn id="63" dur="1000" fill="hold"/>
                                        <p:tgtEl>
                                          <p:spTgt spid="74"/>
                                        </p:tgtEl>
                                        <p:attrNameLst>
                                          <p:attrName>ppt_x</p:attrName>
                                          <p:attrName>ppt_y</p:attrName>
                                        </p:attrNameLst>
                                      </p:cBhvr>
                                      <p:rCtr x="-4857" y="208"/>
                                    </p:animMotion>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35" presetClass="path" presetSubtype="0" accel="50000" decel="50000" fill="hold" nodeType="afterEffect">
                                  <p:stCondLst>
                                    <p:cond delay="0"/>
                                  </p:stCondLst>
                                  <p:childTnLst>
                                    <p:animMotion origin="layout" path="M -0.18516 0.01527 L -0.28959 0.02338 " pathEditMode="relative" rAng="0" ptsTypes="AA">
                                      <p:cBhvr>
                                        <p:cTn id="73" dur="1000" fill="hold"/>
                                        <p:tgtEl>
                                          <p:spTgt spid="74"/>
                                        </p:tgtEl>
                                        <p:attrNameLst>
                                          <p:attrName>ppt_x</p:attrName>
                                          <p:attrName>ppt_y</p:attrName>
                                        </p:attrNameLst>
                                      </p:cBhvr>
                                      <p:rCtr x="-5221" y="394"/>
                                    </p:animMotion>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35" presetClass="path" presetSubtype="0" accel="50000" decel="50000" fill="hold" nodeType="afterEffect">
                                  <p:stCondLst>
                                    <p:cond delay="0"/>
                                  </p:stCondLst>
                                  <p:childTnLst>
                                    <p:animMotion origin="layout" path="M -0.28959 0.02338 L -0.38724 0.02477 " pathEditMode="relative" rAng="0" ptsTypes="AA">
                                      <p:cBhvr>
                                        <p:cTn id="83" dur="1000" fill="hold"/>
                                        <p:tgtEl>
                                          <p:spTgt spid="74"/>
                                        </p:tgtEl>
                                        <p:attrNameLst>
                                          <p:attrName>ppt_x</p:attrName>
                                          <p:attrName>ppt_y</p:attrName>
                                        </p:attrNameLst>
                                      </p:cBhvr>
                                      <p:rCtr x="-4883" y="69"/>
                                    </p:animMotion>
                                  </p:childTnLst>
                                </p:cTn>
                              </p:par>
                            </p:childTnLst>
                          </p:cTn>
                        </p:par>
                        <p:par>
                          <p:cTn id="84" fill="hold">
                            <p:stCondLst>
                              <p:cond delay="2000"/>
                            </p:stCondLst>
                            <p:childTnLst>
                              <p:par>
                                <p:cTn id="85" presetID="35" presetClass="path" presetSubtype="0" accel="50000" decel="50000" fill="hold" nodeType="afterEffect">
                                  <p:stCondLst>
                                    <p:cond delay="0"/>
                                  </p:stCondLst>
                                  <p:childTnLst>
                                    <p:animMotion origin="layout" path="M -0.5882 0.02408 L -0.74774 -0.02685 " pathEditMode="relative" rAng="0" ptsTypes="AA">
                                      <p:cBhvr>
                                        <p:cTn id="86" dur="1000" fill="hold"/>
                                        <p:tgtEl>
                                          <p:spTgt spid="74"/>
                                        </p:tgtEl>
                                        <p:attrNameLst>
                                          <p:attrName>ppt_x</p:attrName>
                                          <p:attrName>ppt_y</p:attrName>
                                        </p:attrNameLst>
                                      </p:cBhvr>
                                      <p:rCtr x="-7986" y="-2546"/>
                                    </p:animMotion>
                                  </p:childTnLst>
                                </p:cTn>
                              </p:par>
                            </p:childTnLst>
                          </p:cTn>
                        </p:par>
                        <p:par>
                          <p:cTn id="87" fill="hold">
                            <p:stCondLst>
                              <p:cond delay="3000"/>
                            </p:stCondLst>
                            <p:childTnLst>
                              <p:par>
                                <p:cTn id="88" presetID="35" presetClass="path" presetSubtype="0" accel="50000" decel="50000" fill="hold" nodeType="afterEffect">
                                  <p:stCondLst>
                                    <p:cond delay="0"/>
                                  </p:stCondLst>
                                  <p:childTnLst>
                                    <p:animMotion origin="layout" path="M 2.5E-6 -1.11111E-6 L -0.61094 -0.01088 " pathEditMode="relative" rAng="0" ptsTypes="AA">
                                      <p:cBhvr>
                                        <p:cTn id="89" dur="5000" fill="hold"/>
                                        <p:tgtEl>
                                          <p:spTgt spid="31"/>
                                        </p:tgtEl>
                                        <p:attrNameLst>
                                          <p:attrName>ppt_x</p:attrName>
                                          <p:attrName>ppt_y</p:attrName>
                                        </p:attrNameLst>
                                      </p:cBhvr>
                                      <p:rCtr x="-30547" y="-556"/>
                                    </p:animMotion>
                                  </p:childTnLst>
                                </p:cTn>
                              </p:par>
                              <p:par>
                                <p:cTn id="90" presetID="35" presetClass="path" presetSubtype="0" accel="50000" decel="50000" fill="hold" nodeType="withEffect">
                                  <p:stCondLst>
                                    <p:cond delay="0"/>
                                  </p:stCondLst>
                                  <p:childTnLst>
                                    <p:animMotion origin="layout" path="M -2.91667E-6 -1.11111E-6 L -0.61901 -0.00208 " pathEditMode="relative" rAng="0" ptsTypes="AA">
                                      <p:cBhvr>
                                        <p:cTn id="91" dur="5000" fill="hold"/>
                                        <p:tgtEl>
                                          <p:spTgt spid="32"/>
                                        </p:tgtEl>
                                        <p:attrNameLst>
                                          <p:attrName>ppt_x</p:attrName>
                                          <p:attrName>ppt_y</p:attrName>
                                        </p:attrNameLst>
                                      </p:cBhvr>
                                      <p:rCtr x="-30951" y="-116"/>
                                    </p:animMotion>
                                  </p:childTnLst>
                                </p:cTn>
                              </p:par>
                            </p:childTnLst>
                          </p:cTn>
                        </p:par>
                        <p:par>
                          <p:cTn id="92" fill="hold">
                            <p:stCondLst>
                              <p:cond delay="8000"/>
                            </p:stCondLst>
                            <p:childTnLst>
                              <p:par>
                                <p:cTn id="93" presetID="1"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29605" y="1184464"/>
            <a:ext cx="6708085"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1: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kể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954780" y="4337494"/>
            <a:ext cx="4366260" cy="1323439"/>
          </a:xfrm>
          <a:prstGeom prst="rect">
            <a:avLst/>
          </a:prstGeom>
          <a:noFill/>
        </p:spPr>
        <p:txBody>
          <a:bodyPr wrap="square" rtlCol="0">
            <a:spAutoFit/>
          </a:bodyPr>
          <a:lstStyle/>
          <a:p>
            <a:pPr lvl="0"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dùng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giới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thiệu</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6044113"/>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2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5"/>
            <a:ext cx="123444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66951" y="1021278"/>
            <a:ext cx="6488810"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2: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hỏi</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4480" y="4217502"/>
            <a:ext cx="4124960"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Câu hỏi dùng để hỏi những điều mình chưa biết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4818" y="58102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89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822511" y="1054272"/>
            <a:ext cx="6382844" cy="1446550"/>
          </a:xfrm>
          <a:prstGeom prst="rect">
            <a:avLst/>
          </a:prstGeom>
          <a:noFill/>
        </p:spPr>
        <p:txBody>
          <a:bodyPr wrap="square" rtlCol="0">
            <a:spAutoFit/>
          </a:bodyPr>
          <a:lstStyle/>
          <a:p>
            <a:pPr lvl="0" algn="ct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3: </a:t>
            </a: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khiến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dùng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để</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gì</a:t>
            </a:r>
            <a:r>
              <a:rPr lang="en-US" sz="4400" b="1" dirty="0">
                <a:solidFill>
                  <a:srgbClr val="002060"/>
                </a:solidFill>
                <a:latin typeface="Arial" panose="020B0604020202020204" pitchFamily="34" charset="0"/>
                <a:cs typeface="Arial" panose="020B0604020202020204" pitchFamily="34" charset="0"/>
              </a:rPr>
              <a:t>?</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2392" y="4164670"/>
            <a:ext cx="4269288"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Dùng để yêu cầu người khác thực hiện một việc nào đó</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5789" y="5948864"/>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48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578894" y="1300493"/>
            <a:ext cx="6747986" cy="1200329"/>
          </a:xfrm>
          <a:prstGeom prst="rect">
            <a:avLst/>
          </a:prstGeom>
          <a:noFill/>
        </p:spPr>
        <p:txBody>
          <a:bodyPr wrap="square" rtlCol="0">
            <a:spAutoFit/>
          </a:bodyPr>
          <a:lstStyle/>
          <a:p>
            <a:pPr lvl="1" algn="ctr"/>
            <a:r>
              <a:rPr lang="vi-VN" sz="3600" b="1" dirty="0">
                <a:solidFill>
                  <a:srgbClr val="002060"/>
                </a:solidFill>
                <a:cs typeface="Arial" panose="020B0604020202020204" pitchFamily="34" charset="0"/>
              </a:rPr>
              <a:t>Câu 4: Câu thường gồm có mấy thành phần chính?</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840480" y="4498848"/>
            <a:ext cx="4803648" cy="1077218"/>
          </a:xfrm>
          <a:prstGeom prst="rect">
            <a:avLst/>
          </a:prstGeom>
          <a:noFill/>
        </p:spPr>
        <p:txBody>
          <a:bodyPr wrap="square" rtlCol="0">
            <a:spAutoFit/>
          </a:bodyPr>
          <a:lstStyle/>
          <a:p>
            <a:pPr lvl="0" algn="ctr"/>
            <a:r>
              <a:rPr lang="en-US"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chính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Chủ</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vị</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58483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2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1030</Words>
  <Application>Microsoft Office PowerPoint</Application>
  <PresentationFormat>Widescreen</PresentationFormat>
  <Paragraphs>128</Paragraphs>
  <Slides>29</Slides>
  <Notes>6</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29</vt:i4>
      </vt:variant>
    </vt:vector>
  </HeadingPairs>
  <TitlesOfParts>
    <vt:vector size="43" baseType="lpstr">
      <vt:lpstr>微软雅黑</vt:lpstr>
      <vt:lpstr>宋体</vt:lpstr>
      <vt:lpstr>Arial</vt:lpstr>
      <vt:lpstr>Arial Rounded MT Bold</vt:lpstr>
      <vt:lpstr>Bradley Hand ITC</vt:lpstr>
      <vt:lpstr>Calibri</vt:lpstr>
      <vt:lpstr>Calibri Light</vt:lpstr>
      <vt:lpstr>Cambria</vt:lpstr>
      <vt:lpstr>Cutewritten</vt:lpstr>
      <vt:lpstr>Times New Roman</vt:lpstr>
      <vt:lpstr>UTM Gradoo</vt:lpstr>
      <vt:lpstr>字魂50号-白鸽天行体</vt:lpstr>
      <vt:lpstr>自定义设计方案</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36</cp:revision>
  <dcterms:created xsi:type="dcterms:W3CDTF">2023-11-30T08:45:11Z</dcterms:created>
  <dcterms:modified xsi:type="dcterms:W3CDTF">2024-01-29T06:37:42Z</dcterms:modified>
</cp:coreProperties>
</file>