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0" r:id="rId2"/>
    <p:sldId id="284" r:id="rId3"/>
    <p:sldId id="296" r:id="rId4"/>
    <p:sldId id="355" r:id="rId5"/>
    <p:sldId id="334" r:id="rId6"/>
    <p:sldId id="358" r:id="rId7"/>
    <p:sldId id="335" r:id="rId8"/>
    <p:sldId id="359" r:id="rId9"/>
    <p:sldId id="360" r:id="rId10"/>
    <p:sldId id="281" r:id="rId11"/>
    <p:sldId id="337" r:id="rId12"/>
    <p:sldId id="361" r:id="rId13"/>
    <p:sldId id="362" r:id="rId14"/>
    <p:sldId id="363" r:id="rId15"/>
    <p:sldId id="364" r:id="rId16"/>
    <p:sldId id="365" r:id="rId17"/>
    <p:sldId id="282" r:id="rId18"/>
    <p:sldId id="299" r:id="rId19"/>
    <p:sldId id="283" r:id="rId20"/>
    <p:sldId id="324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0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96335-E059-477B-AEB8-97F55CB26D9A}" type="datetimeFigureOut">
              <a:rPr lang="en-US" smtClean="0"/>
              <a:t>07/02/2025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BC031-D6A0-481A-80D7-9D3184DF6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1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1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50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665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54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01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62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8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81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68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224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6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98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65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7350" y="325540"/>
            <a:ext cx="10515600" cy="5659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6F879A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0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93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05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5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8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5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25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4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40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8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emf"/><Relationship Id="rId5" Type="http://schemas.openxmlformats.org/officeDocument/2006/relationships/image" Target="../media/image6.emf"/><Relationship Id="rId4" Type="http://schemas.openxmlformats.org/officeDocument/2006/relationships/image" Target="../media/image11.emf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/>
          <p:cNvSpPr/>
          <p:nvPr/>
        </p:nvSpPr>
        <p:spPr bwMode="auto">
          <a:xfrm>
            <a:off x="4324463" y="1771981"/>
            <a:ext cx="6924261" cy="4532244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203102" y="2550366"/>
            <a:ext cx="3485410" cy="3930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5425462" y="-503807"/>
            <a:ext cx="277191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400" b="0" i="1" u="none" strike="noStrike" kern="1200" cap="none" spc="0" normalizeH="0" baseline="0" noProof="0" dirty="0">
                <a:ln w="0">
                  <a:noFill/>
                </a:ln>
                <a:solidFill>
                  <a:srgbClr val="F9371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34400" b="0" i="1" u="none" strike="noStrike" kern="1200" cap="none" spc="0" normalizeH="0" baseline="0" noProof="0" dirty="0">
              <a:ln w="0">
                <a:noFill/>
              </a:ln>
              <a:solidFill>
                <a:srgbClr val="F9371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8690648" y="95284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BCD69E-48D5-F7E7-3C7C-9EDA64E56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624" y="4038103"/>
            <a:ext cx="5553937" cy="2341067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8"/>
          <p:cNvSpPr/>
          <p:nvPr/>
        </p:nvSpPr>
        <p:spPr bwMode="auto">
          <a:xfrm>
            <a:off x="1834787" y="1155032"/>
            <a:ext cx="7291243" cy="4666861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FC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043527" y="194655"/>
            <a:ext cx="2388076" cy="22400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5"/>
          <p:cNvSpPr txBox="1"/>
          <p:nvPr/>
        </p:nvSpPr>
        <p:spPr>
          <a:xfrm>
            <a:off x="6583838" y="-483254"/>
            <a:ext cx="277191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400" b="0" i="1" u="none" strike="noStrike" kern="1200" cap="none" spc="0" normalizeH="0" baseline="0" noProof="0" dirty="0">
                <a:ln w="0">
                  <a:noFill/>
                </a:ln>
                <a:solidFill>
                  <a:srgbClr val="96BA2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34400" b="0" i="1" u="none" strike="noStrike" kern="1200" cap="none" spc="0" normalizeH="0" baseline="0" noProof="0" dirty="0">
              <a:ln w="0">
                <a:noFill/>
              </a:ln>
              <a:solidFill>
                <a:srgbClr val="96BA2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椭圆 15">
            <a:extLst>
              <a:ext uri="{FF2B5EF4-FFF2-40B4-BE49-F238E27FC236}">
                <a16:creationId xmlns:a16="http://schemas.microsoft.com/office/drawing/2014/main" id="{8CD1D312-F971-47EF-806F-1B6CF4792CF9}"/>
              </a:ext>
            </a:extLst>
          </p:cNvPr>
          <p:cNvSpPr/>
          <p:nvPr/>
        </p:nvSpPr>
        <p:spPr>
          <a:xfrm>
            <a:off x="-1000078" y="-253602"/>
            <a:ext cx="45719" cy="101992"/>
          </a:xfrm>
          <a:prstGeom prst="ellipse">
            <a:avLst/>
          </a:prstGeom>
          <a:solidFill>
            <a:srgbClr val="97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C243AA28-EA4A-4C92-8854-A7907DB86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7884" y="-73266"/>
            <a:ext cx="457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1" i="0" u="none" strike="noStrike" kern="1200" cap="none" spc="0" normalizeH="0" baseline="0" noProof="0" dirty="0" err="1">
                <a:ln>
                  <a:noFill/>
                </a:ln>
                <a:solidFill>
                  <a:srgbClr val="02453E"/>
                </a:solidFill>
                <a:effectLst/>
                <a:uLnTx/>
                <a:uFillTx/>
                <a:latin typeface="UTM Loko" panose="02040603050506020204" pitchFamily="18" charset="0"/>
                <a:ea typeface="微软雅黑" panose="020B0503020204020204" pitchFamily="34" charset="-122"/>
                <a:cs typeface="+mn-ea"/>
                <a:sym typeface="+mn-lt"/>
              </a:rPr>
              <a:t>Phân</a:t>
            </a:r>
            <a:r>
              <a:rPr kumimoji="0" lang="en-US" altLang="zh-CN" sz="100" b="1" i="0" u="none" strike="noStrike" kern="1200" cap="none" spc="0" normalizeH="0" baseline="0" noProof="0" dirty="0">
                <a:ln>
                  <a:noFill/>
                </a:ln>
                <a:solidFill>
                  <a:srgbClr val="02453E"/>
                </a:solidFill>
                <a:effectLst/>
                <a:uLnTx/>
                <a:uFillTx/>
                <a:latin typeface="UTM Loko" panose="020406030505060202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100" b="1" i="0" u="none" strike="noStrike" kern="1200" cap="none" spc="0" normalizeH="0" baseline="0" noProof="0" dirty="0" err="1">
                <a:ln>
                  <a:noFill/>
                </a:ln>
                <a:solidFill>
                  <a:srgbClr val="02453E"/>
                </a:solidFill>
                <a:effectLst/>
                <a:uLnTx/>
                <a:uFillTx/>
                <a:latin typeface="UTM Loko" panose="02040603050506020204" pitchFamily="18" charset="0"/>
                <a:ea typeface="微软雅黑" panose="020B0503020204020204" pitchFamily="34" charset="-122"/>
                <a:cs typeface="+mn-ea"/>
                <a:sym typeface="+mn-lt"/>
              </a:rPr>
              <a:t>số</a:t>
            </a:r>
            <a:r>
              <a:rPr kumimoji="0" lang="en-US" altLang="zh-CN" sz="100" b="1" i="0" u="none" strike="noStrike" kern="1200" cap="none" spc="0" normalizeH="0" baseline="0" noProof="0" dirty="0">
                <a:ln>
                  <a:noFill/>
                </a:ln>
                <a:solidFill>
                  <a:srgbClr val="02453E"/>
                </a:solidFill>
                <a:effectLst/>
                <a:uLnTx/>
                <a:uFillTx/>
                <a:latin typeface="UTM Loko" panose="020406030505060202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100" b="1" i="0" u="none" strike="noStrike" kern="1200" cap="none" spc="0" normalizeH="0" baseline="0" noProof="0" dirty="0" err="1">
                <a:ln>
                  <a:noFill/>
                </a:ln>
                <a:solidFill>
                  <a:srgbClr val="02453E"/>
                </a:solidFill>
                <a:effectLst/>
                <a:uLnTx/>
                <a:uFillTx/>
                <a:latin typeface="UTM Loko" panose="02040603050506020204" pitchFamily="18" charset="0"/>
                <a:ea typeface="微软雅黑" panose="020B0503020204020204" pitchFamily="34" charset="-122"/>
                <a:cs typeface="+mn-ea"/>
                <a:sym typeface="+mn-lt"/>
              </a:rPr>
              <a:t>đảo</a:t>
            </a:r>
            <a:r>
              <a:rPr kumimoji="0" lang="en-US" altLang="zh-CN" sz="100" b="1" i="0" u="none" strike="noStrike" kern="1200" cap="none" spc="0" normalizeH="0" baseline="0" noProof="0" dirty="0">
                <a:ln>
                  <a:noFill/>
                </a:ln>
                <a:solidFill>
                  <a:srgbClr val="02453E"/>
                </a:solidFill>
                <a:effectLst/>
                <a:uLnTx/>
                <a:uFillTx/>
                <a:latin typeface="UTM Loko" panose="02040603050506020204" pitchFamily="18" charset="0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100" b="1" i="0" u="none" strike="noStrike" kern="1200" cap="none" spc="0" normalizeH="0" baseline="0" noProof="0" dirty="0" err="1">
                <a:ln>
                  <a:noFill/>
                </a:ln>
                <a:solidFill>
                  <a:srgbClr val="02453E"/>
                </a:solidFill>
                <a:effectLst/>
                <a:uLnTx/>
                <a:uFillTx/>
                <a:latin typeface="UTM Loko" panose="02040603050506020204" pitchFamily="18" charset="0"/>
                <a:ea typeface="微软雅黑" panose="020B0503020204020204" pitchFamily="34" charset="-122"/>
                <a:cs typeface="+mn-ea"/>
                <a:sym typeface="+mn-lt"/>
              </a:rPr>
              <a:t>ngược</a:t>
            </a:r>
            <a:endParaRPr kumimoji="0" lang="zh-CN" altLang="en-US" sz="100" b="1" i="0" u="none" strike="noStrike" kern="1200" cap="none" spc="0" normalizeH="0" baseline="0" noProof="0" dirty="0">
              <a:ln>
                <a:noFill/>
              </a:ln>
              <a:solidFill>
                <a:srgbClr val="02453E"/>
              </a:solidFill>
              <a:effectLst/>
              <a:uLnTx/>
              <a:uFillTx/>
              <a:latin typeface="UTM Loko" panose="02040603050506020204" pitchFamily="18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8404" y="3297613"/>
            <a:ext cx="4029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TÌM HIỂU BÀI</a:t>
            </a:r>
            <a:endParaRPr lang="en-US" sz="5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云形 1">
            <a:extLst>
              <a:ext uri="{FF2B5EF4-FFF2-40B4-BE49-F238E27FC236}">
                <a16:creationId xmlns:a16="http://schemas.microsoft.com/office/drawing/2014/main" id="{69AFF5AF-4BF8-4062-87E1-E9E073539C6E}"/>
              </a:ext>
            </a:extLst>
          </p:cNvPr>
          <p:cNvSpPr/>
          <p:nvPr/>
        </p:nvSpPr>
        <p:spPr>
          <a:xfrm>
            <a:off x="721606" y="1508899"/>
            <a:ext cx="9644514" cy="2730500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9" name="图片 8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6BC682C-430E-4A2E-8FBC-9146623E9995}"/>
              </a:ext>
            </a:extLst>
          </p:cNvPr>
          <p:cNvSpPr/>
          <p:nvPr/>
        </p:nvSpPr>
        <p:spPr>
          <a:xfrm>
            <a:off x="1597708" y="420924"/>
            <a:ext cx="2952906" cy="10200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微软雅黑" panose="020B0503020204020204" charset="-122"/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428A2626-3225-42B7-BA4D-CA6ED57307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t="-1" r="42475" b="77784"/>
          <a:stretch/>
        </p:blipFill>
        <p:spPr>
          <a:xfrm>
            <a:off x="-581028" y="5862678"/>
            <a:ext cx="12814112" cy="1020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2A0245-5852-43FC-A660-A872A4968CE8}"/>
              </a:ext>
            </a:extLst>
          </p:cNvPr>
          <p:cNvSpPr txBox="1"/>
          <p:nvPr/>
        </p:nvSpPr>
        <p:spPr>
          <a:xfrm>
            <a:off x="1982804" y="2301545"/>
            <a:ext cx="74179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 smtClean="0">
                <a:solidFill>
                  <a:schemeClr val="bg1"/>
                </a:solidFill>
              </a:rPr>
              <a:t>Câu</a:t>
            </a:r>
            <a:r>
              <a:rPr lang="en-US" sz="3200" dirty="0" smtClean="0">
                <a:solidFill>
                  <a:schemeClr val="bg1"/>
                </a:solidFill>
              </a:rPr>
              <a:t> 1. </a:t>
            </a:r>
            <a:r>
              <a:rPr lang="en-US" sz="3200" dirty="0" err="1" smtClean="0">
                <a:solidFill>
                  <a:schemeClr val="bg1"/>
                </a:solidFill>
              </a:rPr>
              <a:t>Ông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nội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đã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nghĩ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gì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trồng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cây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ổi</a:t>
            </a:r>
            <a:r>
              <a:rPr lang="en-US" sz="3200" dirty="0">
                <a:solidFill>
                  <a:schemeClr val="bg1"/>
                </a:solidFill>
              </a:rPr>
              <a:t>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02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19" y="1331316"/>
            <a:ext cx="9554295" cy="3144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0438" y="2204185"/>
            <a:ext cx="7719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2:</a:t>
            </a:r>
            <a:r>
              <a:rPr lang="en-US" sz="3600" dirty="0">
                <a:solidFill>
                  <a:schemeClr val="bg1"/>
                </a:solidFill>
              </a:rPr>
              <a:t> Bum </a:t>
            </a:r>
            <a:r>
              <a:rPr lang="en-US" sz="3600" dirty="0" err="1">
                <a:solidFill>
                  <a:schemeClr val="bg1"/>
                </a:solidFill>
              </a:rPr>
              <a:t>đã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có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những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kỉ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niệm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gì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cây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ổi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đó</a:t>
            </a:r>
            <a:r>
              <a:rPr lang="en-US" sz="3600" dirty="0" smtClean="0">
                <a:solidFill>
                  <a:schemeClr val="bg1"/>
                </a:solidFill>
              </a:rPr>
              <a:t> ?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0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23" y="1857677"/>
            <a:ext cx="10378376" cy="29399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4047" y="2707510"/>
            <a:ext cx="8826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35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25" y="1887074"/>
            <a:ext cx="9662997" cy="27373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0063" y="2644169"/>
            <a:ext cx="7863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Bum ? 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1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76" y="1761945"/>
            <a:ext cx="9669094" cy="27373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8399" y="2345785"/>
            <a:ext cx="7793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3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6710" y="2685447"/>
            <a:ext cx="74372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Câu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chuyện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muốn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nói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với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chúng</a:t>
            </a:r>
            <a:r>
              <a:rPr lang="en-US" sz="3200" dirty="0">
                <a:solidFill>
                  <a:schemeClr val="bg1"/>
                </a:solidFill>
              </a:rPr>
              <a:t> ta </a:t>
            </a:r>
            <a:r>
              <a:rPr lang="en-US" sz="3200" dirty="0" err="1" smtClean="0">
                <a:solidFill>
                  <a:schemeClr val="bg1"/>
                </a:solidFill>
              </a:rPr>
              <a:t>diều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gì</a:t>
            </a:r>
            <a:r>
              <a:rPr lang="en-US" sz="3200" dirty="0" smtClean="0">
                <a:solidFill>
                  <a:schemeClr val="bg1"/>
                </a:solidFill>
              </a:rPr>
              <a:t> ?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011" y="2198806"/>
            <a:ext cx="7419475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3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9773346" y="-11903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8"/>
          <p:cNvSpPr/>
          <p:nvPr/>
        </p:nvSpPr>
        <p:spPr bwMode="auto">
          <a:xfrm>
            <a:off x="1386038" y="837399"/>
            <a:ext cx="7426649" cy="4541734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141CF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40774" y="214164"/>
            <a:ext cx="277191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400" b="0" i="1" u="none" strike="noStrike" kern="1200" cap="none" spc="0" normalizeH="0" baseline="0" noProof="0" dirty="0">
                <a:ln w="0"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34400" b="0" i="1" u="none" strike="noStrike" kern="1200" cap="none" spc="0" normalizeH="0" baseline="0" noProof="0" dirty="0">
              <a:ln w="0">
                <a:noFill/>
              </a:ln>
              <a:solidFill>
                <a:srgbClr val="89898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8418832" y="2434711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57510" y="3137521"/>
            <a:ext cx="5392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ĐỌC DIỄN CẢM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4464" y="5197724"/>
            <a:ext cx="3137535" cy="1704340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FCE7FA24-D37D-4634-87A4-990DC9760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t="-1" r="54732" b="80724"/>
          <a:stretch/>
        </p:blipFill>
        <p:spPr>
          <a:xfrm>
            <a:off x="-839446" y="5732231"/>
            <a:ext cx="13031445" cy="11698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35" y="-81388"/>
            <a:ext cx="6444328" cy="4823622"/>
          </a:xfrm>
          <a:prstGeom prst="rect">
            <a:avLst/>
          </a:prstGeom>
        </p:spPr>
      </p:pic>
      <p:pic>
        <p:nvPicPr>
          <p:cNvPr id="15" name="图片 1" descr="97e5c76d95dfebf73877221ff104468e">
            <a:extLst>
              <a:ext uri="{FF2B5EF4-FFF2-40B4-BE49-F238E27FC236}">
                <a16:creationId xmlns:a16="http://schemas.microsoft.com/office/drawing/2014/main" id="{9D12CB59-3FAF-407D-A8F4-19C6E37D2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36518">
            <a:off x="-239078" y="3360351"/>
            <a:ext cx="3674745" cy="36747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4468" y="1868758"/>
            <a:ext cx="3147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lgerian" panose="04020705040A02060702" pitchFamily="82" charset="0"/>
              </a:rPr>
              <a:t>THI ĐỌC</a:t>
            </a:r>
            <a:endParaRPr lang="en-US" sz="6000" dirty="0"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2983">
            <a:off x="2596061" y="3362669"/>
            <a:ext cx="3676207" cy="36701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8037095" y="-161036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8"/>
          <p:cNvSpPr/>
          <p:nvPr/>
        </p:nvSpPr>
        <p:spPr bwMode="auto">
          <a:xfrm>
            <a:off x="1713297" y="1397898"/>
            <a:ext cx="8893744" cy="419904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10178" y="804374"/>
            <a:ext cx="19154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400" b="0" i="1" u="none" strike="noStrike" kern="1200" cap="none" spc="0" normalizeH="0" baseline="0" noProof="0" dirty="0">
                <a:ln w="0">
                  <a:noFill/>
                </a:ln>
                <a:solidFill>
                  <a:srgbClr val="FA0B4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endParaRPr kumimoji="0" lang="zh-CN" altLang="en-US" sz="34400" b="0" i="1" u="none" strike="noStrike" kern="1200" cap="none" spc="0" normalizeH="0" baseline="0" noProof="0" dirty="0">
              <a:ln w="0">
                <a:noFill/>
              </a:ln>
              <a:solidFill>
                <a:srgbClr val="FA0B4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652517" y="1397899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F7AD2-F62D-A5A2-188B-95DB37B9F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734" y="1962017"/>
            <a:ext cx="6743404" cy="418485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197811" y="314326"/>
            <a:ext cx="3115194" cy="2406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9" name="组合 58"/>
          <p:cNvGrpSpPr/>
          <p:nvPr/>
        </p:nvGrpSpPr>
        <p:grpSpPr>
          <a:xfrm>
            <a:off x="2197155" y="874644"/>
            <a:ext cx="8849857" cy="4500438"/>
            <a:chOff x="149234" y="741666"/>
            <a:chExt cx="15949026" cy="5493251"/>
          </a:xfrm>
        </p:grpSpPr>
        <p:sp>
          <p:nvSpPr>
            <p:cNvPr id="53" name="圆角矩形 52"/>
            <p:cNvSpPr/>
            <p:nvPr/>
          </p:nvSpPr>
          <p:spPr>
            <a:xfrm>
              <a:off x="3067809" y="741666"/>
              <a:ext cx="13030451" cy="5493251"/>
            </a:xfrm>
            <a:custGeom>
              <a:avLst/>
              <a:gdLst>
                <a:gd name="connsiteX0" fmla="*/ 0 w 2532914"/>
                <a:gd name="connsiteY0" fmla="*/ 361508 h 723016"/>
                <a:gd name="connsiteX1" fmla="*/ 361508 w 2532914"/>
                <a:gd name="connsiteY1" fmla="*/ 0 h 723016"/>
                <a:gd name="connsiteX2" fmla="*/ 2171406 w 2532914"/>
                <a:gd name="connsiteY2" fmla="*/ 0 h 723016"/>
                <a:gd name="connsiteX3" fmla="*/ 2532914 w 2532914"/>
                <a:gd name="connsiteY3" fmla="*/ 361508 h 723016"/>
                <a:gd name="connsiteX4" fmla="*/ 2532914 w 2532914"/>
                <a:gd name="connsiteY4" fmla="*/ 361508 h 723016"/>
                <a:gd name="connsiteX5" fmla="*/ 2171406 w 2532914"/>
                <a:gd name="connsiteY5" fmla="*/ 723016 h 723016"/>
                <a:gd name="connsiteX6" fmla="*/ 361508 w 2532914"/>
                <a:gd name="connsiteY6" fmla="*/ 723016 h 723016"/>
                <a:gd name="connsiteX7" fmla="*/ 0 w 2532914"/>
                <a:gd name="connsiteY7" fmla="*/ 361508 h 723016"/>
                <a:gd name="connsiteX0-1" fmla="*/ 0 w 2532914"/>
                <a:gd name="connsiteY0-2" fmla="*/ 361508 h 723016"/>
                <a:gd name="connsiteX1-3" fmla="*/ 361508 w 2532914"/>
                <a:gd name="connsiteY1-4" fmla="*/ 0 h 723016"/>
                <a:gd name="connsiteX2-5" fmla="*/ 2258492 w 2532914"/>
                <a:gd name="connsiteY2-6" fmla="*/ 0 h 723016"/>
                <a:gd name="connsiteX3-7" fmla="*/ 2532914 w 2532914"/>
                <a:gd name="connsiteY3-8" fmla="*/ 361508 h 723016"/>
                <a:gd name="connsiteX4-9" fmla="*/ 2532914 w 2532914"/>
                <a:gd name="connsiteY4-10" fmla="*/ 361508 h 723016"/>
                <a:gd name="connsiteX5-11" fmla="*/ 2171406 w 2532914"/>
                <a:gd name="connsiteY5-12" fmla="*/ 723016 h 723016"/>
                <a:gd name="connsiteX6-13" fmla="*/ 361508 w 2532914"/>
                <a:gd name="connsiteY6-14" fmla="*/ 723016 h 723016"/>
                <a:gd name="connsiteX7-15" fmla="*/ 0 w 2532914"/>
                <a:gd name="connsiteY7-16" fmla="*/ 361508 h 723016"/>
                <a:gd name="connsiteX0-17" fmla="*/ 8392 w 2541306"/>
                <a:gd name="connsiteY0-18" fmla="*/ 361508 h 723016"/>
                <a:gd name="connsiteX1-19" fmla="*/ 369900 w 2541306"/>
                <a:gd name="connsiteY1-20" fmla="*/ 0 h 723016"/>
                <a:gd name="connsiteX2-21" fmla="*/ 2266884 w 2541306"/>
                <a:gd name="connsiteY2-22" fmla="*/ 0 h 723016"/>
                <a:gd name="connsiteX3-23" fmla="*/ 2541306 w 2541306"/>
                <a:gd name="connsiteY3-24" fmla="*/ 361508 h 723016"/>
                <a:gd name="connsiteX4-25" fmla="*/ 2541306 w 2541306"/>
                <a:gd name="connsiteY4-26" fmla="*/ 361508 h 723016"/>
                <a:gd name="connsiteX5-27" fmla="*/ 2179798 w 2541306"/>
                <a:gd name="connsiteY5-28" fmla="*/ 723016 h 723016"/>
                <a:gd name="connsiteX6-29" fmla="*/ 210243 w 2541306"/>
                <a:gd name="connsiteY6-30" fmla="*/ 693987 h 723016"/>
                <a:gd name="connsiteX7-31" fmla="*/ 8392 w 2541306"/>
                <a:gd name="connsiteY7-32" fmla="*/ 361508 h 723016"/>
                <a:gd name="connsiteX0-33" fmla="*/ 47051 w 2579965"/>
                <a:gd name="connsiteY0-34" fmla="*/ 361508 h 723016"/>
                <a:gd name="connsiteX1-35" fmla="*/ 408559 w 2579965"/>
                <a:gd name="connsiteY1-36" fmla="*/ 0 h 723016"/>
                <a:gd name="connsiteX2-37" fmla="*/ 2305543 w 2579965"/>
                <a:gd name="connsiteY2-38" fmla="*/ 0 h 723016"/>
                <a:gd name="connsiteX3-39" fmla="*/ 2579965 w 2579965"/>
                <a:gd name="connsiteY3-40" fmla="*/ 361508 h 723016"/>
                <a:gd name="connsiteX4-41" fmla="*/ 2579965 w 2579965"/>
                <a:gd name="connsiteY4-42" fmla="*/ 361508 h 723016"/>
                <a:gd name="connsiteX5-43" fmla="*/ 2218457 w 2579965"/>
                <a:gd name="connsiteY5-44" fmla="*/ 723016 h 723016"/>
                <a:gd name="connsiteX6-45" fmla="*/ 248902 w 2579965"/>
                <a:gd name="connsiteY6-46" fmla="*/ 693987 h 723016"/>
                <a:gd name="connsiteX7-47" fmla="*/ 47051 w 2579965"/>
                <a:gd name="connsiteY7-48" fmla="*/ 361508 h 723016"/>
                <a:gd name="connsiteX0-49" fmla="*/ 172854 w 2503917"/>
                <a:gd name="connsiteY0-50" fmla="*/ 693987 h 723016"/>
                <a:gd name="connsiteX1-51" fmla="*/ 332511 w 2503917"/>
                <a:gd name="connsiteY1-52" fmla="*/ 0 h 723016"/>
                <a:gd name="connsiteX2-53" fmla="*/ 2229495 w 2503917"/>
                <a:gd name="connsiteY2-54" fmla="*/ 0 h 723016"/>
                <a:gd name="connsiteX3-55" fmla="*/ 2503917 w 2503917"/>
                <a:gd name="connsiteY3-56" fmla="*/ 361508 h 723016"/>
                <a:gd name="connsiteX4-57" fmla="*/ 2503917 w 2503917"/>
                <a:gd name="connsiteY4-58" fmla="*/ 361508 h 723016"/>
                <a:gd name="connsiteX5-59" fmla="*/ 2142409 w 2503917"/>
                <a:gd name="connsiteY5-60" fmla="*/ 723016 h 723016"/>
                <a:gd name="connsiteX6-61" fmla="*/ 172854 w 2503917"/>
                <a:gd name="connsiteY6-62" fmla="*/ 693987 h 723016"/>
                <a:gd name="connsiteX0-63" fmla="*/ 172854 w 2503917"/>
                <a:gd name="connsiteY0-64" fmla="*/ 693987 h 723016"/>
                <a:gd name="connsiteX1-65" fmla="*/ 332511 w 2503917"/>
                <a:gd name="connsiteY1-66" fmla="*/ 0 h 723016"/>
                <a:gd name="connsiteX2-67" fmla="*/ 2229495 w 2503917"/>
                <a:gd name="connsiteY2-68" fmla="*/ 0 h 723016"/>
                <a:gd name="connsiteX3-69" fmla="*/ 2503917 w 2503917"/>
                <a:gd name="connsiteY3-70" fmla="*/ 361508 h 723016"/>
                <a:gd name="connsiteX4-71" fmla="*/ 2142409 w 2503917"/>
                <a:gd name="connsiteY4-72" fmla="*/ 723016 h 723016"/>
                <a:gd name="connsiteX5-73" fmla="*/ 172854 w 2503917"/>
                <a:gd name="connsiteY5-74" fmla="*/ 693987 h 723016"/>
                <a:gd name="connsiteX0-75" fmla="*/ 172854 w 2430178"/>
                <a:gd name="connsiteY0-76" fmla="*/ 693987 h 723016"/>
                <a:gd name="connsiteX1-77" fmla="*/ 332511 w 2430178"/>
                <a:gd name="connsiteY1-78" fmla="*/ 0 h 723016"/>
                <a:gd name="connsiteX2-79" fmla="*/ 2229495 w 2430178"/>
                <a:gd name="connsiteY2-80" fmla="*/ 0 h 723016"/>
                <a:gd name="connsiteX3-81" fmla="*/ 2142409 w 2430178"/>
                <a:gd name="connsiteY3-82" fmla="*/ 723016 h 723016"/>
                <a:gd name="connsiteX4-83" fmla="*/ 172854 w 2430178"/>
                <a:gd name="connsiteY4-84" fmla="*/ 693987 h 723016"/>
                <a:gd name="connsiteX0-85" fmla="*/ 172854 w 2548372"/>
                <a:gd name="connsiteY0-86" fmla="*/ 693987 h 723129"/>
                <a:gd name="connsiteX1-87" fmla="*/ 332511 w 2548372"/>
                <a:gd name="connsiteY1-88" fmla="*/ 0 h 723129"/>
                <a:gd name="connsiteX2-89" fmla="*/ 2229495 w 2548372"/>
                <a:gd name="connsiteY2-90" fmla="*/ 0 h 723129"/>
                <a:gd name="connsiteX3-91" fmla="*/ 2142409 w 2548372"/>
                <a:gd name="connsiteY3-92" fmla="*/ 723016 h 723129"/>
                <a:gd name="connsiteX4-93" fmla="*/ 172854 w 2548372"/>
                <a:gd name="connsiteY4-94" fmla="*/ 693987 h 723129"/>
                <a:gd name="connsiteX0-95" fmla="*/ 172854 w 2570805"/>
                <a:gd name="connsiteY0-96" fmla="*/ 693987 h 723016"/>
                <a:gd name="connsiteX1-97" fmla="*/ 332511 w 2570805"/>
                <a:gd name="connsiteY1-98" fmla="*/ 0 h 723016"/>
                <a:gd name="connsiteX2-99" fmla="*/ 2229495 w 2570805"/>
                <a:gd name="connsiteY2-100" fmla="*/ 0 h 723016"/>
                <a:gd name="connsiteX3-101" fmla="*/ 2142409 w 2570805"/>
                <a:gd name="connsiteY3-102" fmla="*/ 723016 h 723016"/>
                <a:gd name="connsiteX4-103" fmla="*/ 172854 w 2570805"/>
                <a:gd name="connsiteY4-104" fmla="*/ 693987 h 723016"/>
                <a:gd name="connsiteX0-105" fmla="*/ 172854 w 2589743"/>
                <a:gd name="connsiteY0-106" fmla="*/ 848805 h 877834"/>
                <a:gd name="connsiteX1-107" fmla="*/ 332511 w 2589743"/>
                <a:gd name="connsiteY1-108" fmla="*/ 154818 h 877834"/>
                <a:gd name="connsiteX2-109" fmla="*/ 2229495 w 2589743"/>
                <a:gd name="connsiteY2-110" fmla="*/ 154818 h 877834"/>
                <a:gd name="connsiteX3-111" fmla="*/ 2142409 w 2589743"/>
                <a:gd name="connsiteY3-112" fmla="*/ 877834 h 877834"/>
                <a:gd name="connsiteX4-113" fmla="*/ 172854 w 2589743"/>
                <a:gd name="connsiteY4-114" fmla="*/ 848805 h 877834"/>
                <a:gd name="connsiteX0-115" fmla="*/ 270426 w 2687315"/>
                <a:gd name="connsiteY0-116" fmla="*/ 848805 h 877834"/>
                <a:gd name="connsiteX1-117" fmla="*/ 430083 w 2687315"/>
                <a:gd name="connsiteY1-118" fmla="*/ 154818 h 877834"/>
                <a:gd name="connsiteX2-119" fmla="*/ 2327067 w 2687315"/>
                <a:gd name="connsiteY2-120" fmla="*/ 154818 h 877834"/>
                <a:gd name="connsiteX3-121" fmla="*/ 2239981 w 2687315"/>
                <a:gd name="connsiteY3-122" fmla="*/ 877834 h 877834"/>
                <a:gd name="connsiteX4-123" fmla="*/ 270426 w 2687315"/>
                <a:gd name="connsiteY4-124" fmla="*/ 848805 h 877834"/>
                <a:gd name="connsiteX0-125" fmla="*/ 292635 w 2709524"/>
                <a:gd name="connsiteY0-126" fmla="*/ 873945 h 902974"/>
                <a:gd name="connsiteX1-127" fmla="*/ 452292 w 2709524"/>
                <a:gd name="connsiteY1-128" fmla="*/ 179958 h 902974"/>
                <a:gd name="connsiteX2-129" fmla="*/ 2349276 w 2709524"/>
                <a:gd name="connsiteY2-130" fmla="*/ 179958 h 902974"/>
                <a:gd name="connsiteX3-131" fmla="*/ 2262190 w 2709524"/>
                <a:gd name="connsiteY3-132" fmla="*/ 902974 h 902974"/>
                <a:gd name="connsiteX4-133" fmla="*/ 292635 w 2709524"/>
                <a:gd name="connsiteY4-134" fmla="*/ 873945 h 9029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709524" h="902974">
                  <a:moveTo>
                    <a:pt x="292635" y="873945"/>
                  </a:moveTo>
                  <a:cubicBezTo>
                    <a:pt x="-9015" y="753442"/>
                    <a:pt x="-238093" y="281558"/>
                    <a:pt x="452292" y="179958"/>
                  </a:cubicBezTo>
                  <a:cubicBezTo>
                    <a:pt x="1142677" y="78358"/>
                    <a:pt x="1673405" y="-168384"/>
                    <a:pt x="2349276" y="179958"/>
                  </a:cubicBezTo>
                  <a:cubicBezTo>
                    <a:pt x="3025147" y="528300"/>
                    <a:pt x="2604963" y="787310"/>
                    <a:pt x="2262190" y="902974"/>
                  </a:cubicBezTo>
                  <a:lnTo>
                    <a:pt x="292635" y="8739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D5EB0"/>
                </a:gs>
                <a:gs pos="100000">
                  <a:srgbClr val="552D6D"/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sẻ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cùng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bàn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32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sau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lên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sẻ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endPara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khiến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vui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nhớ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mãi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dirty="0"/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Erika Ormig" panose="020B0609050302020204" pitchFamily="49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9234" y="2682035"/>
              <a:ext cx="4289939" cy="10991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Erika Ormig" panose="020B0609050302020204" pitchFamily="49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72206" y="1194454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Chia </a:t>
            </a:r>
            <a:r>
              <a:rPr lang="en-US" sz="3600" dirty="0" err="1" smtClean="0"/>
              <a:t>sẻ</a:t>
            </a:r>
            <a:endParaRPr lang="en-US" sz="3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1">
            <a:extLst>
              <a:ext uri="{FF2B5EF4-FFF2-40B4-BE49-F238E27FC236}">
                <a16:creationId xmlns:a16="http://schemas.microsoft.com/office/drawing/2014/main" id="{C097CB63-4BC5-491F-AC87-B9710C62AD6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311848" y="2089242"/>
            <a:ext cx="1238766" cy="118921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311848" y="3943490"/>
            <a:ext cx="1238766" cy="118921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76C511FE-4E96-456F-B5AB-01B0142FEFC4}"/>
              </a:ext>
            </a:extLst>
          </p:cNvPr>
          <p:cNvSpPr txBox="1"/>
          <p:nvPr/>
        </p:nvSpPr>
        <p:spPr>
          <a:xfrm>
            <a:off x="4809175" y="2299128"/>
            <a:ext cx="754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- </a:t>
            </a:r>
            <a:r>
              <a:rPr kumimoji="0" lang="en-US" altLang="zh-CN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Luyện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đọc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diễn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cảm</a:t>
            </a:r>
            <a:r>
              <a:rPr kumimoji="0" lang="en-US" altLang="zh-CN" sz="44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.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A297D859-D0EE-49B5-B720-6C0FCADD0F87}"/>
              </a:ext>
            </a:extLst>
          </p:cNvPr>
          <p:cNvSpPr txBox="1"/>
          <p:nvPr/>
        </p:nvSpPr>
        <p:spPr>
          <a:xfrm>
            <a:off x="4809175" y="4025425"/>
            <a:ext cx="738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-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Chuẩn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bị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bài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sau</a:t>
            </a:r>
            <a:r>
              <a:rPr kumimoji="0" lang="en-US" altLang="zh-CN" sz="44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entury Gothic" panose="020B0502020202020204" pitchFamily="34" charset="0"/>
              </a:rPr>
              <a:t>.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9861E2E-9567-45E2-87B8-CADDEEE8ACF7}"/>
              </a:ext>
            </a:extLst>
          </p:cNvPr>
          <p:cNvGrpSpPr/>
          <p:nvPr/>
        </p:nvGrpSpPr>
        <p:grpSpPr>
          <a:xfrm>
            <a:off x="548924" y="420924"/>
            <a:ext cx="4975575" cy="1484722"/>
            <a:chOff x="1589485" y="3073040"/>
            <a:chExt cx="4975575" cy="1484722"/>
          </a:xfrm>
        </p:grpSpPr>
        <p:sp>
          <p:nvSpPr>
            <p:cNvPr id="22" name="文本框 1">
              <a:extLst>
                <a:ext uri="{FF2B5EF4-FFF2-40B4-BE49-F238E27FC236}">
                  <a16:creationId xmlns:a16="http://schemas.microsoft.com/office/drawing/2014/main" id="{89C81846-75D8-49CB-AE2A-031F9B7C4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9485" y="3234323"/>
              <a:ext cx="497557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0"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DẶN DÒ</a:t>
              </a:r>
              <a:endParaRPr kumimoji="0" lang="zh-CN" altLang="en-US" sz="80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9CABD00-04D1-4C3A-8459-7307FE48A3E5}"/>
                </a:ext>
              </a:extLst>
            </p:cNvPr>
            <p:cNvSpPr/>
            <p:nvPr/>
          </p:nvSpPr>
          <p:spPr>
            <a:xfrm>
              <a:off x="2638269" y="3073040"/>
              <a:ext cx="2952906" cy="10200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微软雅黑" panose="020B0503020204020204" charset="-122"/>
              </a:endParaRPr>
            </a:p>
          </p:txBody>
        </p:sp>
      </p:grpSp>
      <p:pic>
        <p:nvPicPr>
          <p:cNvPr id="20" name="图片 19" descr="6">
            <a:extLst>
              <a:ext uri="{FF2B5EF4-FFF2-40B4-BE49-F238E27FC236}">
                <a16:creationId xmlns:a16="http://schemas.microsoft.com/office/drawing/2014/main" id="{25E9F477-D17F-444C-900C-0A51D7FE1D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27" name="图片 26" descr="6">
            <a:extLst>
              <a:ext uri="{FF2B5EF4-FFF2-40B4-BE49-F238E27FC236}">
                <a16:creationId xmlns:a16="http://schemas.microsoft.com/office/drawing/2014/main" id="{E05DEF25-6AE4-4C2C-9B98-4C6CEC4D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EFFE737-C0D5-4AA8-9559-0E1DBBA1C8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C8C9C3F-6CEF-41F1-BDDD-149F4FB82D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69A95E87-2E00-4BC8-928E-4ACA260F07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contrast="20000"/>
          </a:blip>
          <a:srcRect t="-1" r="66688" b="80816"/>
          <a:stretch/>
        </p:blipFill>
        <p:spPr>
          <a:xfrm>
            <a:off x="-840715" y="4876800"/>
            <a:ext cx="13031445" cy="19611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752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8"/>
          <p:cNvSpPr/>
          <p:nvPr/>
        </p:nvSpPr>
        <p:spPr bwMode="auto">
          <a:xfrm>
            <a:off x="0" y="387647"/>
            <a:ext cx="12192000" cy="622994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258104" y="1083345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97424" y="4401153"/>
            <a:ext cx="6490253" cy="172151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4088219" y="1571288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9034375" y="5807549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754487" y="945657"/>
            <a:ext cx="1046250" cy="99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541657" y="857619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26">
            <a:extLst>
              <a:ext uri="{FF2B5EF4-FFF2-40B4-BE49-F238E27FC236}">
                <a16:creationId xmlns:a16="http://schemas.microsoft.com/office/drawing/2014/main" id="{FEC7AB16-1882-4C12-A573-B1727762DB9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 flipH="1">
            <a:off x="-48624" y="5822132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990C0-F72E-6BBD-1946-236EBC391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29" y="3202222"/>
            <a:ext cx="11869941" cy="19204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C 0.06901 -2.59259E-6 0.125 0.05602 0.125 0.125 C 0.125 0.19398 0.06901 0.25 1.45833E-6 0.25 C -0.06901 0.25 -0.125 0.19398 -0.125 0.125 C -0.125 0.05602 -0.06901 -2.59259E-6 1.45833E-6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C 0.06902 7.40741E-7 0.125 0.05602 0.125 0.125 C 0.125 0.19398 0.06902 0.25 -4.58333E-6 0.25 C -0.06901 0.25 -0.125 0.19398 -0.125 0.125 C -0.125 0.05602 -0.06901 7.40741E-7 -4.58333E-6 7.40741E-7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21508" y="365322"/>
            <a:ext cx="2952906" cy="9823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微软雅黑" panose="020B0503020204020204" charset="-122"/>
            </a:endParaRPr>
          </a:p>
        </p:txBody>
      </p:sp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123073" y="5091203"/>
            <a:ext cx="3137535" cy="1704340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1DEE5686-71CE-41EF-B6C4-11144AAF8D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contrast="20000"/>
          </a:blip>
          <a:srcRect t="-1" r="42475" b="77784"/>
          <a:stretch/>
        </p:blipFill>
        <p:spPr>
          <a:xfrm>
            <a:off x="-581028" y="5862678"/>
            <a:ext cx="12814112" cy="10200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4" name="Text Box 21">
            <a:extLst>
              <a:ext uri="{FF2B5EF4-FFF2-40B4-BE49-F238E27FC236}">
                <a16:creationId xmlns:a16="http://schemas.microsoft.com/office/drawing/2014/main" id="{A2DD4FFB-4F9C-4B58-A472-CEE20F90C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093" y="3354927"/>
            <a:ext cx="5826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CON MUỐN LÀM MỘT CÁI CÂY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52825" y="0"/>
            <a:ext cx="6530881" cy="6956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2850873" y="-137811"/>
            <a:ext cx="6490253" cy="172151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209619" y="24375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8956846" y="-137811"/>
            <a:ext cx="1046250" cy="990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E4BE8CDD-EA4A-407B-AD4B-ADABE44D33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17" y="1272448"/>
            <a:ext cx="8263702" cy="4185147"/>
          </a:xfrm>
          <a:prstGeom prst="rect">
            <a:avLst/>
          </a:prstGeom>
        </p:spPr>
      </p:pic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5BE863EA-5D3E-47FB-B791-691F792A4CBB}"/>
              </a:ext>
            </a:extLst>
          </p:cNvPr>
          <p:cNvSpPr/>
          <p:nvPr/>
        </p:nvSpPr>
        <p:spPr>
          <a:xfrm rot="10800000" flipH="1" flipV="1">
            <a:off x="5151943" y="4938012"/>
            <a:ext cx="4189183" cy="3013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汉仪铸字木头人W" panose="00020600040101010101" pitchFamily="18" charset="-122"/>
              <a:ea typeface="汉仪铸字木头人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7D29738A-D55F-4B34-8BCD-D1557E657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212" y="2598212"/>
            <a:ext cx="4556749" cy="4556749"/>
          </a:xfrm>
          <a:prstGeom prst="rect">
            <a:avLst/>
          </a:prstGeom>
        </p:spPr>
      </p:pic>
      <p:sp>
        <p:nvSpPr>
          <p:cNvPr id="21" name="矩形: 圆角 12">
            <a:extLst>
              <a:ext uri="{FF2B5EF4-FFF2-40B4-BE49-F238E27FC236}">
                <a16:creationId xmlns:a16="http://schemas.microsoft.com/office/drawing/2014/main" id="{7AFCA547-0505-467B-8646-38D98BF2506E}"/>
              </a:ext>
            </a:extLst>
          </p:cNvPr>
          <p:cNvSpPr/>
          <p:nvPr/>
        </p:nvSpPr>
        <p:spPr>
          <a:xfrm rot="10800000" flipH="1" flipV="1">
            <a:off x="5151943" y="4986106"/>
            <a:ext cx="4189183" cy="3013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汉仪铸字木头人W" panose="00020600040101010101" pitchFamily="18" charset="-122"/>
              <a:ea typeface="汉仪铸字木头人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25" name="图片 26">
            <a:extLst>
              <a:ext uri="{FF2B5EF4-FFF2-40B4-BE49-F238E27FC236}">
                <a16:creationId xmlns:a16="http://schemas.microsoft.com/office/drawing/2014/main" id="{EA2EA26F-1244-4B46-AE66-B8CAE964536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9034375" y="5807549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559293" y="1405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6972" y="2262448"/>
            <a:ext cx="722159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Tiếng</a:t>
            </a:r>
            <a:r>
              <a:rPr lang="en-US" sz="2800" dirty="0" smtClean="0"/>
              <a:t> </a:t>
            </a:r>
            <a:r>
              <a:rPr lang="en-US" sz="2800" dirty="0" err="1" smtClean="0"/>
              <a:t>Việt</a:t>
            </a:r>
            <a:endParaRPr lang="en-US" sz="2800" dirty="0" smtClean="0"/>
          </a:p>
          <a:p>
            <a:pPr algn="ctr"/>
            <a:r>
              <a:rPr lang="en-US" sz="3600" dirty="0" err="1" smtClean="0">
                <a:solidFill>
                  <a:srgbClr val="0000FF"/>
                </a:solidFill>
              </a:rPr>
              <a:t>Bài</a:t>
            </a:r>
            <a:r>
              <a:rPr lang="en-US" sz="3600" dirty="0" smtClean="0">
                <a:solidFill>
                  <a:srgbClr val="0000FF"/>
                </a:solidFill>
              </a:rPr>
              <a:t> 7. </a:t>
            </a:r>
            <a:r>
              <a:rPr lang="en-US" sz="3600" dirty="0" err="1" smtClean="0">
                <a:solidFill>
                  <a:srgbClr val="0000FF"/>
                </a:solidFill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</a:rPr>
              <a:t>: Con </a:t>
            </a:r>
            <a:r>
              <a:rPr lang="en-US" sz="3600" dirty="0" err="1" smtClean="0">
                <a:solidFill>
                  <a:srgbClr val="0000FF"/>
                </a:solidFill>
              </a:rPr>
              <a:t>muốn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làm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một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cái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cây</a:t>
            </a:r>
            <a:endParaRPr lang="en-US" sz="3600" dirty="0" smtClean="0">
              <a:solidFill>
                <a:srgbClr val="0000FF"/>
              </a:solidFill>
            </a:endParaRPr>
          </a:p>
          <a:p>
            <a:pPr algn="ctr"/>
            <a:r>
              <a:rPr lang="en-US" sz="3600" dirty="0" smtClean="0"/>
              <a:t> (</a:t>
            </a:r>
            <a:r>
              <a:rPr lang="en-US" sz="3600" dirty="0" err="1" smtClean="0"/>
              <a:t>trang</a:t>
            </a:r>
            <a:r>
              <a:rPr lang="en-US" sz="3600" dirty="0" smtClean="0"/>
              <a:t> 31 + 32)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850106" y="1409160"/>
            <a:ext cx="4751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Thứ</a:t>
            </a:r>
            <a:r>
              <a:rPr lang="en-US" sz="2400" dirty="0" smtClean="0"/>
              <a:t> Hai, </a:t>
            </a:r>
            <a:r>
              <a:rPr lang="en-US" sz="2400" dirty="0" err="1" smtClean="0"/>
              <a:t>ngày</a:t>
            </a:r>
            <a:r>
              <a:rPr lang="en-US" sz="2400" dirty="0" smtClean="0"/>
              <a:t> 10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02 </a:t>
            </a:r>
            <a:r>
              <a:rPr lang="en-US" sz="2400" dirty="0" err="1" smtClean="0"/>
              <a:t>năm</a:t>
            </a:r>
            <a:r>
              <a:rPr lang="en-US" sz="2400" dirty="0" smtClean="0"/>
              <a:t> 2025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4118001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610191" y="1125430"/>
            <a:ext cx="4648285" cy="1754326"/>
            <a:chOff x="2638269" y="2965026"/>
            <a:chExt cx="3551555" cy="1754326"/>
          </a:xfrm>
        </p:grpSpPr>
        <p:sp>
          <p:nvSpPr>
            <p:cNvPr id="7" name="文本框 1"/>
            <p:cNvSpPr txBox="1">
              <a:spLocks noChangeArrowheads="1"/>
            </p:cNvSpPr>
            <p:nvPr/>
          </p:nvSpPr>
          <p:spPr bwMode="auto">
            <a:xfrm>
              <a:off x="2638269" y="2965026"/>
              <a:ext cx="3551555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anose="02000000000000000000" pitchFamily="50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ĐỌC 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638269" y="3073040"/>
              <a:ext cx="2952906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418958" y="1011234"/>
            <a:ext cx="1191233" cy="1109471"/>
            <a:chOff x="6219365" y="418888"/>
            <a:chExt cx="910170" cy="1109471"/>
          </a:xfrm>
        </p:grpSpPr>
        <p:sp>
          <p:nvSpPr>
            <p:cNvPr id="10" name="椭圆 9"/>
            <p:cNvSpPr/>
            <p:nvPr/>
          </p:nvSpPr>
          <p:spPr>
            <a:xfrm>
              <a:off x="6219365" y="600685"/>
              <a:ext cx="910170" cy="910170"/>
            </a:xfrm>
            <a:prstGeom prst="ellipse">
              <a:avLst/>
            </a:prstGeom>
            <a:solidFill>
              <a:srgbClr val="97F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2" b="67495"/>
            <a:stretch>
              <a:fillRect/>
            </a:stretch>
          </p:blipFill>
          <p:spPr>
            <a:xfrm>
              <a:off x="6473953" y="418888"/>
              <a:ext cx="562601" cy="1109471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89" y="3569073"/>
            <a:ext cx="1568768" cy="286890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5"/>
          <a:srcRect l="47449" t="21697"/>
          <a:stretch>
            <a:fillRect/>
          </a:stretch>
        </p:blipFill>
        <p:spPr>
          <a:xfrm>
            <a:off x="9054465" y="5163721"/>
            <a:ext cx="3137535" cy="1704340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1DEE5686-71CE-41EF-B6C4-11144AAF8D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contrast="20000"/>
          </a:blip>
          <a:srcRect t="-1" r="54732" b="80724"/>
          <a:stretch/>
        </p:blipFill>
        <p:spPr>
          <a:xfrm>
            <a:off x="-839446" y="5623693"/>
            <a:ext cx="13031445" cy="12783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25912" y="2922742"/>
            <a:ext cx="10261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Bài</a:t>
            </a:r>
            <a:r>
              <a:rPr lang="en-US" sz="3600" dirty="0" smtClean="0">
                <a:solidFill>
                  <a:schemeClr val="bg1"/>
                </a:solidFill>
              </a:rPr>
              <a:t> chia </a:t>
            </a:r>
            <a:r>
              <a:rPr lang="en-US" sz="3600" dirty="0" err="1" smtClean="0">
                <a:solidFill>
                  <a:schemeClr val="bg1"/>
                </a:solidFill>
              </a:rPr>
              <a:t>làm</a:t>
            </a:r>
            <a:r>
              <a:rPr lang="en-US" sz="3600" dirty="0" smtClean="0">
                <a:solidFill>
                  <a:schemeClr val="bg1"/>
                </a:solidFill>
              </a:rPr>
              <a:t> 4 </a:t>
            </a:r>
            <a:r>
              <a:rPr lang="en-US" sz="3600" dirty="0" err="1" smtClean="0">
                <a:solidFill>
                  <a:schemeClr val="bg1"/>
                </a:solidFill>
              </a:rPr>
              <a:t>đoạn</a:t>
            </a:r>
            <a:r>
              <a:rPr lang="en-US" sz="3600" dirty="0" smtClean="0">
                <a:solidFill>
                  <a:schemeClr val="bg1"/>
                </a:solidFill>
              </a:rPr>
              <a:t>: </a:t>
            </a:r>
            <a:r>
              <a:rPr lang="en-US" sz="3600" dirty="0" err="1" smtClean="0">
                <a:solidFill>
                  <a:schemeClr val="bg1"/>
                </a:solidFill>
              </a:rPr>
              <a:t>Mỗi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lần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xuống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dòng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là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một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đoạn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32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549667" y="288759"/>
            <a:ext cx="2310064" cy="1617044"/>
          </a:xfrm>
          <a:prstGeom prst="cloudCallout">
            <a:avLst>
              <a:gd name="adj1" fmla="val 112990"/>
              <a:gd name="adj2" fmla="val 64465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Từ</a:t>
            </a:r>
            <a:r>
              <a:rPr lang="en-US" sz="3600" dirty="0" smtClean="0"/>
              <a:t> </a:t>
            </a:r>
            <a:r>
              <a:rPr lang="en-US" sz="3600" dirty="0" err="1" smtClean="0"/>
              <a:t>khó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658628" y="1799924"/>
            <a:ext cx="28490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Bum, </a:t>
            </a:r>
            <a:endParaRPr lang="en-US" sz="36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i="1" dirty="0" err="1" smtClean="0">
                <a:solidFill>
                  <a:schemeClr val="bg1"/>
                </a:solidFill>
              </a:rPr>
              <a:t>hiền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lành</a:t>
            </a:r>
            <a:r>
              <a:rPr lang="en-US" sz="3600" i="1" dirty="0">
                <a:solidFill>
                  <a:schemeClr val="bg1"/>
                </a:solidFill>
              </a:rPr>
              <a:t>, </a:t>
            </a:r>
            <a:endParaRPr lang="en-US" sz="36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i="1" dirty="0" err="1" smtClean="0">
                <a:solidFill>
                  <a:schemeClr val="bg1"/>
                </a:solidFill>
              </a:rPr>
              <a:t>vững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chãi</a:t>
            </a:r>
            <a:r>
              <a:rPr lang="en-US" sz="3600" i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thơm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lừng</a:t>
            </a:r>
            <a:r>
              <a:rPr lang="en-US" sz="3600" i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lâng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lâng</a:t>
            </a:r>
            <a:r>
              <a:rPr lang="en-US" sz="3600" i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4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21508" y="365322"/>
            <a:ext cx="2952906" cy="9823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微软雅黑" panose="020B0503020204020204" charset="-122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1001027" y="1347706"/>
            <a:ext cx="10347157" cy="2829657"/>
          </a:xfrm>
          <a:prstGeom prst="wedgeRoundRectCallout">
            <a:avLst>
              <a:gd name="adj1" fmla="val 49823"/>
              <a:gd name="adj2" fmla="val 5131"/>
              <a:gd name="adj3" fmla="val 16667"/>
            </a:avLst>
          </a:prstGeom>
          <a:solidFill>
            <a:schemeClr val="accent2"/>
          </a:solidFill>
          <a:ln w="28575">
            <a:solidFill>
              <a:srgbClr val="4BB1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02" y="5303520"/>
            <a:ext cx="1343097" cy="155448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284971" y="1774729"/>
            <a:ext cx="9779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schemeClr val="bg1"/>
                </a:solidFill>
              </a:rPr>
              <a:t>Nhấn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giọng</a:t>
            </a:r>
            <a:r>
              <a:rPr lang="en-US" sz="4000" dirty="0">
                <a:solidFill>
                  <a:schemeClr val="bg1"/>
                </a:solidFill>
              </a:rPr>
              <a:t> ở </a:t>
            </a:r>
            <a:r>
              <a:rPr lang="en-US" sz="4000" dirty="0" err="1">
                <a:solidFill>
                  <a:schemeClr val="bg1"/>
                </a:solidFill>
              </a:rPr>
              <a:t>một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số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từ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ngữ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thể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hiện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cảm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xúc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của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tác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giả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khi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nghe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tiếng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khèn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người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Mông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i="1" dirty="0" err="1">
                <a:solidFill>
                  <a:schemeClr val="bg1"/>
                </a:solidFill>
              </a:rPr>
              <a:t>Nhưng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sân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nhà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cũ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của</a:t>
            </a:r>
            <a:r>
              <a:rPr lang="en-US" sz="4000" i="1" dirty="0">
                <a:solidFill>
                  <a:schemeClr val="bg1"/>
                </a:solidFill>
              </a:rPr>
              <a:t> Bum </a:t>
            </a:r>
            <a:r>
              <a:rPr lang="en-US" sz="4000" i="1" dirty="0" err="1">
                <a:solidFill>
                  <a:schemeClr val="bg1"/>
                </a:solidFill>
              </a:rPr>
              <a:t>lại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có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một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cây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ổi</a:t>
            </a:r>
            <a:r>
              <a:rPr lang="en-US" sz="4000" i="1" dirty="0">
                <a:solidFill>
                  <a:schemeClr val="bg1"/>
                </a:solidFill>
              </a:rPr>
              <a:t>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图片 2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89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46509" y="211755"/>
            <a:ext cx="2666198" cy="1232034"/>
          </a:xfrm>
          <a:prstGeom prst="cloudCallout">
            <a:avLst>
              <a:gd name="adj1" fmla="val 15083"/>
              <a:gd name="adj2" fmla="val 1375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khó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679608" y="2396690"/>
            <a:ext cx="95578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    </a:t>
            </a:r>
            <a:r>
              <a:rPr lang="en-US" sz="3600" i="1" dirty="0" err="1" smtClean="0">
                <a:solidFill>
                  <a:schemeClr val="bg1"/>
                </a:solidFill>
              </a:rPr>
              <a:t>Ông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nghĩ</a:t>
            </a:r>
            <a:r>
              <a:rPr lang="en-US" sz="3600" i="1" dirty="0">
                <a:solidFill>
                  <a:schemeClr val="bg1"/>
                </a:solidFill>
              </a:rPr>
              <a:t> /</a:t>
            </a:r>
            <a:r>
              <a:rPr lang="en-US" sz="3600" i="1" dirty="0" err="1">
                <a:solidFill>
                  <a:schemeClr val="bg1"/>
                </a:solidFill>
              </a:rPr>
              <a:t>hồi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nhỏ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ba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nó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vô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cùng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thích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ổi</a:t>
            </a:r>
            <a:r>
              <a:rPr lang="en-US" sz="3600" i="1" dirty="0">
                <a:solidFill>
                  <a:schemeClr val="bg1"/>
                </a:solidFill>
              </a:rPr>
              <a:t> /</a:t>
            </a:r>
            <a:r>
              <a:rPr lang="en-US" sz="3600" i="1" dirty="0" err="1">
                <a:solidFill>
                  <a:schemeClr val="bg1"/>
                </a:solidFill>
              </a:rPr>
              <a:t>nên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chắc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cháu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mình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cũng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thích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ổi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như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ba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nó</a:t>
            </a:r>
            <a:r>
              <a:rPr lang="en-US" sz="3600" i="1" dirty="0">
                <a:solidFill>
                  <a:schemeClr val="bg1"/>
                </a:solidFill>
              </a:rPr>
              <a:t>.//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smtClean="0">
                <a:solidFill>
                  <a:schemeClr val="bg1"/>
                </a:solidFill>
              </a:rPr>
              <a:t>  </a:t>
            </a:r>
            <a:r>
              <a:rPr lang="en-US" sz="3600" i="1" dirty="0" err="1" smtClean="0">
                <a:solidFill>
                  <a:schemeClr val="bg1"/>
                </a:solidFill>
              </a:rPr>
              <a:t>Ông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nội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bắc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chiếc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ghế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đẩu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ra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sân</a:t>
            </a:r>
            <a:r>
              <a:rPr lang="en-US" sz="3600" i="1" dirty="0">
                <a:solidFill>
                  <a:schemeClr val="bg1"/>
                </a:solidFill>
              </a:rPr>
              <a:t>/</a:t>
            </a:r>
            <a:r>
              <a:rPr lang="en-US" sz="3600" i="1" dirty="0" err="1">
                <a:solidFill>
                  <a:schemeClr val="bg1"/>
                </a:solidFill>
              </a:rPr>
              <a:t>gần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cây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ổi</a:t>
            </a:r>
            <a:r>
              <a:rPr lang="en-US" sz="3600" i="1" dirty="0">
                <a:solidFill>
                  <a:schemeClr val="bg1"/>
                </a:solidFill>
              </a:rPr>
              <a:t>/</a:t>
            </a:r>
            <a:r>
              <a:rPr lang="en-US" sz="3600" i="1" dirty="0" err="1">
                <a:solidFill>
                  <a:schemeClr val="bg1"/>
                </a:solidFill>
              </a:rPr>
              <a:t>ngồi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đó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vừa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nghe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đài</a:t>
            </a:r>
            <a:r>
              <a:rPr lang="en-US" sz="3600" i="1" dirty="0">
                <a:solidFill>
                  <a:schemeClr val="bg1"/>
                </a:solidFill>
              </a:rPr>
              <a:t>/ </a:t>
            </a:r>
            <a:r>
              <a:rPr lang="en-US" sz="3600" i="1" dirty="0" err="1">
                <a:solidFill>
                  <a:schemeClr val="bg1"/>
                </a:solidFill>
              </a:rPr>
              <a:t>vừa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nheo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nheo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mắt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nhìn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lũ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trẻ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vui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chơi</a:t>
            </a:r>
            <a:r>
              <a:rPr lang="en-US" sz="3600" i="1" dirty="0">
                <a:solidFill>
                  <a:schemeClr val="bg1"/>
                </a:solidFill>
              </a:rPr>
              <a:t>//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9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46" y="593335"/>
            <a:ext cx="6876884" cy="5151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1605" y="2753619"/>
            <a:ext cx="3207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ĐỌC NHÓM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6063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320</Words>
  <Application>Microsoft Office PowerPoint</Application>
  <PresentationFormat>Widescreen</PresentationFormat>
  <Paragraphs>53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SimSun</vt:lpstr>
      <vt:lpstr>#9Slide07 SVNErika Ormig</vt:lpstr>
      <vt:lpstr>Algerian</vt:lpstr>
      <vt:lpstr>Arial</vt:lpstr>
      <vt:lpstr>Calibri</vt:lpstr>
      <vt:lpstr>Calibri Light</vt:lpstr>
      <vt:lpstr>Cambria</vt:lpstr>
      <vt:lpstr>Century Gothic</vt:lpstr>
      <vt:lpstr>等线</vt:lpstr>
      <vt:lpstr>Tahoma</vt:lpstr>
      <vt:lpstr>Times New Roman</vt:lpstr>
      <vt:lpstr>UTM Loko</vt:lpstr>
      <vt:lpstr>汉仪铸字木头人W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36</cp:revision>
  <dcterms:created xsi:type="dcterms:W3CDTF">2024-01-09T04:14:55Z</dcterms:created>
  <dcterms:modified xsi:type="dcterms:W3CDTF">2025-02-07T17:36:47Z</dcterms:modified>
</cp:coreProperties>
</file>