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F0457A-E020-5FCE-5DC7-EDBF59FB0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612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2023-10-30T12:14:56Z</dcterms:created>
  <dcterms:modified xsi:type="dcterms:W3CDTF">2025-02-24T04:34:18Z</dcterms:modified>
</cp:coreProperties>
</file>