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9" r:id="rId3"/>
    <p:sldId id="277" r:id="rId4"/>
    <p:sldId id="290" r:id="rId5"/>
    <p:sldId id="291" r:id="rId6"/>
    <p:sldId id="292" r:id="rId7"/>
    <p:sldId id="263" r:id="rId8"/>
    <p:sldId id="264" r:id="rId9"/>
    <p:sldId id="262" r:id="rId10"/>
    <p:sldId id="294" r:id="rId11"/>
    <p:sldId id="295" r:id="rId12"/>
    <p:sldId id="296" r:id="rId13"/>
    <p:sldId id="297"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6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7E79-257D-477C-8858-D51301EC9CF3}"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90D1B-BC49-41BE-817E-541A5A6E44A8}" type="slidenum">
              <a:rPr lang="en-US" smtClean="0"/>
              <a:t>‹#›</a:t>
            </a:fld>
            <a:endParaRPr lang="en-US"/>
          </a:p>
        </p:txBody>
      </p:sp>
    </p:spTree>
    <p:extLst>
      <p:ext uri="{BB962C8B-B14F-4D97-AF65-F5344CB8AC3E}">
        <p14:creationId xmlns:p14="http://schemas.microsoft.com/office/powerpoint/2010/main" val="67821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22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3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12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5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6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31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5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30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44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9CF189C3-5279-FAC1-66EA-B3E944EA177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66654" y="133350"/>
            <a:ext cx="1346658" cy="1346658"/>
          </a:xfrm>
          <a:prstGeom prst="rect">
            <a:avLst/>
          </a:prstGeom>
        </p:spPr>
      </p:pic>
    </p:spTree>
    <p:extLst>
      <p:ext uri="{BB962C8B-B14F-4D97-AF65-F5344CB8AC3E}">
        <p14:creationId xmlns:p14="http://schemas.microsoft.com/office/powerpoint/2010/main" val="73126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3"/>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id="{4448CD4D-AA18-81B3-A055-C562B5446C01}"/>
              </a:ext>
            </a:extLst>
          </p:cNvPr>
          <p:cNvPicPr>
            <a:picLocks noChangeAspect="1"/>
          </p:cNvPicPr>
          <p:nvPr/>
        </p:nvPicPr>
        <p:blipFill>
          <a:blip r:embed="rId6"/>
          <a:stretch>
            <a:fillRect/>
          </a:stretch>
        </p:blipFill>
        <p:spPr>
          <a:xfrm>
            <a:off x="2705859" y="179164"/>
            <a:ext cx="6565961" cy="1780186"/>
          </a:xfrm>
          <a:prstGeom prst="rect">
            <a:avLst/>
          </a:prstGeom>
        </p:spPr>
      </p:pic>
      <p:pic>
        <p:nvPicPr>
          <p:cNvPr id="10" name="Picture 9">
            <a:extLst>
              <a:ext uri="{FF2B5EF4-FFF2-40B4-BE49-F238E27FC236}">
                <a16:creationId xmlns:a16="http://schemas.microsoft.com/office/drawing/2014/main" id="{C2EEB9C3-B600-E60A-6EB9-1F4E971BBEBC}"/>
              </a:ext>
            </a:extLst>
          </p:cNvPr>
          <p:cNvPicPr>
            <a:picLocks noChangeAspect="1"/>
          </p:cNvPicPr>
          <p:nvPr/>
        </p:nvPicPr>
        <p:blipFill>
          <a:blip r:embed="rId7"/>
          <a:stretch>
            <a:fillRect/>
          </a:stretch>
        </p:blipFill>
        <p:spPr>
          <a:xfrm>
            <a:off x="1530062" y="1581027"/>
            <a:ext cx="9839797" cy="228010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extLst>
      <p:ext uri="{BB962C8B-B14F-4D97-AF65-F5344CB8AC3E}">
        <p14:creationId xmlns:p14="http://schemas.microsoft.com/office/powerpoint/2010/main" val="56889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3158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93729" y="3138808"/>
            <a:ext cx="2844511" cy="3719192"/>
          </a:xfrm>
          <a:prstGeom prst="rect">
            <a:avLst/>
          </a:prstGeom>
        </p:spPr>
      </p:pic>
    </p:spTree>
    <p:extLst>
      <p:ext uri="{BB962C8B-B14F-4D97-AF65-F5344CB8AC3E}">
        <p14:creationId xmlns:p14="http://schemas.microsoft.com/office/powerpoint/2010/main" val="24034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162F6B1-A6C0-0BEE-6278-7324846CDA0E}"/>
              </a:ext>
            </a:extLst>
          </p:cNvPr>
          <p:cNvPicPr>
            <a:picLocks noChangeAspect="1"/>
          </p:cNvPicPr>
          <p:nvPr/>
        </p:nvPicPr>
        <p:blipFill>
          <a:blip r:embed="rId10"/>
          <a:stretch>
            <a:fillRect/>
          </a:stretch>
        </p:blipFill>
        <p:spPr>
          <a:xfrm>
            <a:off x="895669" y="1732116"/>
            <a:ext cx="10217782" cy="3779848"/>
          </a:xfrm>
          <a:prstGeom prst="rect">
            <a:avLst/>
          </a:prstGeom>
        </p:spPr>
      </p:pic>
    </p:spTree>
    <p:extLst>
      <p:ext uri="{BB962C8B-B14F-4D97-AF65-F5344CB8AC3E}">
        <p14:creationId xmlns:p14="http://schemas.microsoft.com/office/powerpoint/2010/main" val="4060148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id="{2D3B2415-7AF3-B920-A81C-959399941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id="{73B376F3-4077-CAFD-477D-F3C21B470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40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11863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extLst>
      <p:ext uri="{BB962C8B-B14F-4D97-AF65-F5344CB8AC3E}">
        <p14:creationId xmlns:p14="http://schemas.microsoft.com/office/powerpoint/2010/main" val="2860941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2902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38252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9E0C78F-0A57-55CD-371D-B8234264C00F}"/>
              </a:ext>
            </a:extLst>
          </p:cNvPr>
          <p:cNvGraphicFramePr>
            <a:graphicFrameLocks noGrp="1"/>
          </p:cNvGraphicFramePr>
          <p:nvPr>
            <p:extLst>
              <p:ext uri="{D42A27DB-BD31-4B8C-83A1-F6EECF244321}">
                <p14:modId xmlns:p14="http://schemas.microsoft.com/office/powerpoint/2010/main" val="2291227095"/>
              </p:ext>
            </p:extLst>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
        <p:nvSpPr>
          <p:cNvPr id="9" name="Arrow: Right 8">
            <a:extLst>
              <a:ext uri="{FF2B5EF4-FFF2-40B4-BE49-F238E27FC236}">
                <a16:creationId xmlns:a16="http://schemas.microsoft.com/office/drawing/2014/main"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id="{5F1766B5-A8D5-633F-0278-A058216FB8F9}"/>
              </a:ext>
            </a:extLst>
          </p:cNvPr>
          <p:cNvGraphicFramePr>
            <a:graphicFrameLocks noGrp="1"/>
          </p:cNvGraphicFramePr>
          <p:nvPr>
            <p:extLst>
              <p:ext uri="{D42A27DB-BD31-4B8C-83A1-F6EECF244321}">
                <p14:modId xmlns:p14="http://schemas.microsoft.com/office/powerpoint/2010/main" val="650641916"/>
              </p:ext>
            </p:extLst>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val="1401880992"/>
                    </a:ext>
                  </a:extLst>
                </a:gridCol>
                <a:gridCol w="485877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3" name="Arrow: Right 12">
            <a:extLst>
              <a:ext uri="{FF2B5EF4-FFF2-40B4-BE49-F238E27FC236}">
                <a16:creationId xmlns:a16="http://schemas.microsoft.com/office/drawing/2014/main"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5E0E6D10-2DFD-A624-1304-F4540A9B2A96}"/>
              </a:ext>
            </a:extLst>
          </p:cNvPr>
          <p:cNvGraphicFramePr>
            <a:graphicFrameLocks noGrp="1"/>
          </p:cNvGraphicFramePr>
          <p:nvPr>
            <p:extLst>
              <p:ext uri="{D42A27DB-BD31-4B8C-83A1-F6EECF244321}">
                <p14:modId xmlns:p14="http://schemas.microsoft.com/office/powerpoint/2010/main" val="3091046455"/>
              </p:ext>
            </p:extLst>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0894AEC9-71BE-E2A6-CE7C-6B7638F78411}"/>
              </a:ext>
            </a:extLst>
          </p:cNvPr>
          <p:cNvGraphicFramePr>
            <a:graphicFrameLocks noGrp="1"/>
          </p:cNvGraphicFramePr>
          <p:nvPr>
            <p:extLst>
              <p:ext uri="{D42A27DB-BD31-4B8C-83A1-F6EECF244321}">
                <p14:modId xmlns:p14="http://schemas.microsoft.com/office/powerpoint/2010/main" val="4017727658"/>
              </p:ext>
            </p:extLst>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val="2635258989"/>
                    </a:ext>
                  </a:extLst>
                </a:gridCol>
                <a:gridCol w="10223015">
                  <a:extLst>
                    <a:ext uri="{9D8B030D-6E8A-4147-A177-3AD203B41FA5}">
                      <a16:colId xmlns:a16="http://schemas.microsoft.com/office/drawing/2014/main"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7598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841</Words>
  <Application>Microsoft Office PowerPoint</Application>
  <PresentationFormat>Widescreen</PresentationFormat>
  <Paragraphs>50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Nunito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38</cp:revision>
  <dcterms:created xsi:type="dcterms:W3CDTF">2023-12-08T06:13:32Z</dcterms:created>
  <dcterms:modified xsi:type="dcterms:W3CDTF">2025-02-24T08:19:10Z</dcterms:modified>
</cp:coreProperties>
</file>