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96" r:id="rId2"/>
  </p:sldMasterIdLst>
  <p:notesMasterIdLst>
    <p:notesMasterId r:id="rId47"/>
  </p:notesMasterIdLst>
  <p:sldIdLst>
    <p:sldId id="443" r:id="rId3"/>
    <p:sldId id="256" r:id="rId4"/>
    <p:sldId id="261" r:id="rId5"/>
    <p:sldId id="262" r:id="rId6"/>
    <p:sldId id="936" r:id="rId7"/>
    <p:sldId id="935" r:id="rId8"/>
    <p:sldId id="937" r:id="rId9"/>
    <p:sldId id="938" r:id="rId10"/>
    <p:sldId id="939" r:id="rId11"/>
    <p:sldId id="940" r:id="rId12"/>
    <p:sldId id="941" r:id="rId13"/>
    <p:sldId id="942" r:id="rId14"/>
    <p:sldId id="268" r:id="rId15"/>
    <p:sldId id="950" r:id="rId16"/>
    <p:sldId id="951" r:id="rId17"/>
    <p:sldId id="277" r:id="rId18"/>
    <p:sldId id="933" r:id="rId19"/>
    <p:sldId id="953" r:id="rId20"/>
    <p:sldId id="954" r:id="rId21"/>
    <p:sldId id="955" r:id="rId22"/>
    <p:sldId id="886" r:id="rId23"/>
    <p:sldId id="934" r:id="rId24"/>
    <p:sldId id="888" r:id="rId25"/>
    <p:sldId id="294" r:id="rId26"/>
    <p:sldId id="403" r:id="rId27"/>
    <p:sldId id="257" r:id="rId28"/>
    <p:sldId id="258" r:id="rId29"/>
    <p:sldId id="404" r:id="rId30"/>
    <p:sldId id="405" r:id="rId31"/>
    <p:sldId id="946" r:id="rId32"/>
    <p:sldId id="406" r:id="rId33"/>
    <p:sldId id="263" r:id="rId34"/>
    <p:sldId id="264" r:id="rId35"/>
    <p:sldId id="297" r:id="rId36"/>
    <p:sldId id="418" r:id="rId37"/>
    <p:sldId id="290" r:id="rId38"/>
    <p:sldId id="421" r:id="rId39"/>
    <p:sldId id="298" r:id="rId40"/>
    <p:sldId id="292" r:id="rId41"/>
    <p:sldId id="286" r:id="rId42"/>
    <p:sldId id="422" r:id="rId43"/>
    <p:sldId id="423" r:id="rId44"/>
    <p:sldId id="299" r:id="rId45"/>
    <p:sldId id="956" r:id="rId46"/>
  </p:sldIdLst>
  <p:sldSz cx="9144000" cy="5143500" type="screen16x9"/>
  <p:notesSz cx="6858000" cy="9144000"/>
  <p:embeddedFontLst>
    <p:embeddedFont>
      <p:font typeface="Fredoka One" panose="020B0604020202020204" charset="0"/>
      <p:regular r:id="rId48"/>
    </p:embeddedFont>
    <p:embeddedFont>
      <p:font typeface="Overpass Black" panose="020B0604020202020204" charset="0"/>
      <p:regular r:id="rId49"/>
      <p:bold r:id="rId50"/>
      <p:italic r:id="rId51"/>
      <p:boldItalic r:id="rId52"/>
    </p:embeddedFont>
    <p:embeddedFont>
      <p:font typeface="Roboto" panose="020B0604020202020204" charset="0"/>
      <p:regular r:id="rId53"/>
      <p:bold r:id="rId54"/>
      <p:italic r:id="rId55"/>
      <p:boldItalic r:id="rId56"/>
    </p:embeddedFont>
    <p:embeddedFont>
      <p:font typeface="Sport Day" panose="020B0604020202020204" charset="0"/>
      <p:regular r:id="rId57"/>
      <p:bold r:id="rId58"/>
      <p:italic r:id="rId59"/>
      <p:boldItalic r:id="rId60"/>
    </p:embeddedFont>
    <p:embeddedFont>
      <p:font typeface="Comic Sans MS" panose="030F0702030302020204" pitchFamily="66" charset="0"/>
      <p:regular r:id="rId61"/>
      <p:bold r:id="rId62"/>
      <p:italic r:id="rId63"/>
      <p:boldItalic r:id="rId64"/>
    </p:embeddedFont>
    <p:embeddedFont>
      <p:font typeface="Open Sans" panose="020B0604020202020204" charset="0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Amatic SC" panose="020B0604020202020204" charset="-79"/>
      <p:regular r:id="rId73"/>
      <p:bold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341"/>
  </p:normalViewPr>
  <p:slideViewPr>
    <p:cSldViewPr snapToGrid="0">
      <p:cViewPr varScale="1">
        <p:scale>
          <a:sx n="142" d="100"/>
          <a:sy n="142" d="100"/>
        </p:scale>
        <p:origin x="63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6" name="Google Shape;43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19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169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098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689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89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09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881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04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70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6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1899DF0-AB09-1E46-9B1A-C607191370F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70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655601" y="880840"/>
            <a:ext cx="636305" cy="509456"/>
            <a:chOff x="6451075" y="3429275"/>
            <a:chExt cx="478425" cy="383050"/>
          </a:xfrm>
        </p:grpSpPr>
        <p:sp>
          <p:nvSpPr>
            <p:cNvPr id="10" name="Google Shape;10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6573400" y="19670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4884500" y="2730851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03282" y="2570926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96192" y="-493949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-984292" y="-37962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-96192" y="4356613"/>
            <a:ext cx="1831458" cy="115491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1346266" y="537151"/>
            <a:ext cx="6451468" cy="40691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50" y="2780338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713250" y="1914963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8430725" y="-272999"/>
            <a:ext cx="2976915" cy="187772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-201224" y="1484190"/>
            <a:ext cx="636305" cy="509456"/>
            <a:chOff x="6451075" y="3429275"/>
            <a:chExt cx="478425" cy="383050"/>
          </a:xfrm>
        </p:grpSpPr>
        <p:sp>
          <p:nvSpPr>
            <p:cNvPr id="41" name="Google Shape;41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6684251" y="3852915"/>
            <a:ext cx="636305" cy="509456"/>
            <a:chOff x="6451075" y="3429275"/>
            <a:chExt cx="478425" cy="383050"/>
          </a:xfrm>
        </p:grpSpPr>
        <p:sp>
          <p:nvSpPr>
            <p:cNvPr id="62" name="Google Shape;62;p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2937852">
            <a:off x="212493" y="4442112"/>
            <a:ext cx="662792" cy="583248"/>
            <a:chOff x="992375" y="2434650"/>
            <a:chExt cx="532025" cy="468175"/>
          </a:xfrm>
        </p:grpSpPr>
        <p:sp>
          <p:nvSpPr>
            <p:cNvPr id="83" name="Google Shape;83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62580" y="4232850"/>
            <a:ext cx="536395" cy="751460"/>
            <a:chOff x="5844975" y="2332175"/>
            <a:chExt cx="513100" cy="718825"/>
          </a:xfrm>
        </p:grpSpPr>
        <p:sp>
          <p:nvSpPr>
            <p:cNvPr id="108" name="Google Shape;108;p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rgbClr val="FFA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rgbClr val="00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125" name="Google Shape;125;p2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2937777">
            <a:off x="8180390" y="292083"/>
            <a:ext cx="500789" cy="440652"/>
            <a:chOff x="992375" y="2434650"/>
            <a:chExt cx="532025" cy="468175"/>
          </a:xfrm>
        </p:grpSpPr>
        <p:sp>
          <p:nvSpPr>
            <p:cNvPr id="146" name="Google Shape;146;p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92091CF-0646-9494-9516-6C4F7292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E031B-10EB-43FA-B7F4-C2512E152802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4CBC471-B168-BCA6-D2DD-659A8D49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A97D08D-441E-4FDF-13BB-D23090A0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C27C4-EC70-4F94-8FE5-024C59DB130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55901818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69BE86-4940-4046-6604-7CB3AB86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C67D-8DC0-42F1-A8B2-C904C9A64D90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4628E6F-8F4E-11B8-2F77-7A249235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BE19329-3D27-5FCF-B661-EB43F9C4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76549-7ED0-4759-8C3C-3F0CF1F7915E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3086757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9F80306-1E0F-60F8-1792-A198AE42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22CA-639C-4E10-8953-D0A839F0F555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1323256-E5B6-11C9-B902-F685F488D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EE1EAC6-B89A-21A8-8D93-947B09BB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16F44-93C6-48CC-B09B-FF8FF03B2070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12119631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EAE63636-3657-7BB0-B896-0D4344D7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5A4BC-1CC6-4AD9-94DD-712CD27D317B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2E6F1EC7-08AB-2ACE-A612-8E8F0562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EE9B2356-3D8F-3C5F-0503-000D9C3D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3BCC9-B586-4323-B13C-FD341CDF2E9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00125339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0CD378F5-83C9-A8CC-0266-1BCD7118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C4EFC-9045-47FB-9F00-51A65AFDB402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36DF9AA7-A4FB-53C7-52A7-31D2A02C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6079B83B-CAC4-79AD-E9EE-C7D25E24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CA1A8-1D45-4AF8-8B8F-7546A5BB55D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83234075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B3A2FC6B-3A37-409C-1A66-B70E66B98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C0571-7FF3-4F99-A4BE-9A0C2B27EBA3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60D8204-9717-6A5C-3A20-2B42E597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67D6547B-D6F6-14B8-221F-04C8C3CF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F7E49-D209-48EA-8D7C-6448F4FC1071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3256636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7982820-E187-38D7-2612-C8621FA3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40BF-6036-4737-9EB7-24341E56320F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66C5B752-9F12-FB50-7278-6C257862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DA1A351-9CD1-2AD3-2701-55F9EBCB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94879-C119-4BE2-A1D7-84B785A241D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434293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2ECCFBD-D096-0283-502F-C10629B7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8785-1786-49C1-8A15-439E98224CE8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2DA5C0A-7427-A43E-FBC1-67785FC5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9755F9CC-9513-5D70-4764-F79462A38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1D770-E93B-4A11-B3CA-3B5C34A9A43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63079532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B2A2876-AF96-CA8C-8F9A-190D6E940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3DD24-CED7-485C-90FA-09DFC40A4526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7BD4F8-A121-1C7F-2BF9-ED31C75C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EA1A9E8-2A46-886B-783C-3733055F5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EDFD2-18A5-4F61-AA7A-CCA3FC1FB84D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706537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223A045-CFFA-F9D6-2282-DD218CAF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D107-BFBB-4841-9CE4-4EFE8B269AAA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D5AC1F5-9A0F-3562-D29B-F5DDAAEB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86C5449-5FD2-C7C3-5A8B-22A2C890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1F4A0-6731-40E4-966B-BB679BD7124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54438781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131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1C3BE7B-53E8-8F9F-BCD1-0602753CC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E0DC1-E0F3-4E44-8725-446075A8B6E1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C1A66F8-EE2E-E9D7-2AA9-C804228C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E273A0BB-7F98-9C66-E6D8-7E43D7C3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49D20-13B1-4FB2-BD77-C3006B080D6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30976523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60" r:id="rId4"/>
    <p:sldLayoutId id="2147483671" r:id="rId5"/>
    <p:sldLayoutId id="2147483679" r:id="rId6"/>
    <p:sldLayoutId id="214748368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9A33CC22-72AA-2397-6851-4DE2903281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0803BA2D-938E-DB3A-6E14-9E324A0ED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9F5E05-A6B5-48AA-92E1-0BF301591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A79F23-A067-4E11-9FC3-D2A710983A63}" type="datetimeFigureOut">
              <a:rPr lang="es-ES"/>
              <a:pPr>
                <a:defRPr/>
              </a:pPr>
              <a:t>31/07/2023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1AEDC71-B861-4C1F-9C0C-7AF625240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5674972-1073-4E55-B2F1-58AF6F918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80CB3928-75B3-4022-88ED-57D18081371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343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32.png"/><Relationship Id="rId18" Type="http://schemas.openxmlformats.org/officeDocument/2006/relationships/slide" Target="slide26.xml"/><Relationship Id="rId3" Type="http://schemas.openxmlformats.org/officeDocument/2006/relationships/slide" Target="slide33.xml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slide" Target="slide29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slide" Target="slide27.xml"/><Relationship Id="rId20" Type="http://schemas.openxmlformats.org/officeDocument/2006/relationships/slide" Target="slide4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32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slide" Target="slide30.xml"/><Relationship Id="rId19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openxmlformats.org/officeDocument/2006/relationships/slide" Target="slide28.xml"/><Relationship Id="rId22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image" Target="../media/image43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" Type="http://schemas.openxmlformats.org/officeDocument/2006/relationships/audio" Target="../media/media5.wav"/><Relationship Id="rId16" Type="http://schemas.microsoft.com/office/2007/relationships/hdphoto" Target="../media/hdphoto7.wdp"/><Relationship Id="rId20" Type="http://schemas.openxmlformats.org/officeDocument/2006/relationships/image" Target="../media/image46.jpeg"/><Relationship Id="rId1" Type="http://schemas.microsoft.com/office/2007/relationships/media" Target="../media/media5.wav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7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43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9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7.tiff"/><Relationship Id="rId2" Type="http://schemas.openxmlformats.org/officeDocument/2006/relationships/notesSlide" Target="../notesSlides/notesSlide12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41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7.tiff"/><Relationship Id="rId2" Type="http://schemas.openxmlformats.org/officeDocument/2006/relationships/notesSlide" Target="../notesSlides/notesSlide13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34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9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7.tiff"/><Relationship Id="rId2" Type="http://schemas.openxmlformats.org/officeDocument/2006/relationships/notesSlide" Target="../notesSlides/notesSlide14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35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10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7.tiff"/><Relationship Id="rId2" Type="http://schemas.openxmlformats.org/officeDocument/2006/relationships/notesSlide" Target="../notesSlides/notesSlide15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40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9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slide" Target="slide25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5.xml"/><Relationship Id="rId6" Type="http://schemas.openxmlformats.org/officeDocument/2006/relationships/slide" Target="slide39.xml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0.jpeg"/><Relationship Id="rId2" Type="http://schemas.openxmlformats.org/officeDocument/2006/relationships/image" Target="../media/image37.png"/><Relationship Id="rId16" Type="http://schemas.openxmlformats.org/officeDocument/2006/relationships/image" Target="../media/image47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slide" Target="slide25.xml"/><Relationship Id="rId5" Type="http://schemas.openxmlformats.org/officeDocument/2006/relationships/slide" Target="slide38.xml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microsoft.com/office/2007/relationships/hdphoto" Target="../media/hdphoto9.wdp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54.tiff"/><Relationship Id="rId17" Type="http://schemas.microsoft.com/office/2007/relationships/hdphoto" Target="../media/hdphoto11.wdp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5.xml"/><Relationship Id="rId15" Type="http://schemas.openxmlformats.org/officeDocument/2006/relationships/slide" Target="slide25.xml"/><Relationship Id="rId10" Type="http://schemas.openxmlformats.org/officeDocument/2006/relationships/image" Target="../media/image53.png"/><Relationship Id="rId4" Type="http://schemas.microsoft.com/office/2007/relationships/media" Target="../media/media6.mp3"/><Relationship Id="rId9" Type="http://schemas.openxmlformats.org/officeDocument/2006/relationships/image" Target="../media/image51.png"/><Relationship Id="rId1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25.xml"/><Relationship Id="rId5" Type="http://schemas.microsoft.com/office/2007/relationships/hdphoto" Target="../media/hdphoto13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000388" y="4010735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at the campsite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88" y="506675"/>
            <a:ext cx="5318760" cy="3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18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pencilSize="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4368" y="1184631"/>
            <a:ext cx="5025304" cy="33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491455" y="4010735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at the zoo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41" y="581882"/>
            <a:ext cx="5025304" cy="33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34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175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4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896050" y="3474097"/>
            <a:ext cx="3627362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Listen and </a:t>
            </a:r>
            <a:r>
              <a:rPr lang="en" sz="3800" dirty="0" smtClean="0"/>
              <a:t>tick.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39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54" t="10417" r="5168" b="5490"/>
          <a:stretch/>
        </p:blipFill>
        <p:spPr>
          <a:xfrm>
            <a:off x="1874520" y="388620"/>
            <a:ext cx="5059680" cy="78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47736"/>
          <a:stretch/>
        </p:blipFill>
        <p:spPr>
          <a:xfrm>
            <a:off x="140017" y="1431835"/>
            <a:ext cx="3837623" cy="31602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4547"/>
          <a:stretch/>
        </p:blipFill>
        <p:spPr>
          <a:xfrm>
            <a:off x="4953000" y="1431834"/>
            <a:ext cx="3337560" cy="3160203"/>
          </a:xfrm>
          <a:prstGeom prst="rect">
            <a:avLst/>
          </a:prstGeom>
        </p:spPr>
      </p:pic>
      <p:pic>
        <p:nvPicPr>
          <p:cNvPr id="13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474379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65" y="3592829"/>
            <a:ext cx="845515" cy="8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3397"/>
          <a:stretch/>
        </p:blipFill>
        <p:spPr>
          <a:xfrm>
            <a:off x="5097780" y="1385441"/>
            <a:ext cx="3450092" cy="3016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54" t="10417" r="5168" b="5490"/>
          <a:stretch/>
        </p:blipFill>
        <p:spPr>
          <a:xfrm>
            <a:off x="1874520" y="388620"/>
            <a:ext cx="5059680" cy="781119"/>
          </a:xfrm>
          <a:prstGeom prst="rect">
            <a:avLst/>
          </a:prstGeom>
        </p:spPr>
      </p:pic>
      <p:pic>
        <p:nvPicPr>
          <p:cNvPr id="13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47437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57" y="3476449"/>
            <a:ext cx="845515" cy="845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49074"/>
          <a:stretch/>
        </p:blipFill>
        <p:spPr>
          <a:xfrm>
            <a:off x="317846" y="1385441"/>
            <a:ext cx="3770132" cy="301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955125" y="3536928"/>
            <a:ext cx="5853456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complete and </a:t>
            </a:r>
            <a:r>
              <a:rPr lang="en" sz="3800" dirty="0" smtClean="0"/>
              <a:t>read.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896050" y="83580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099850" y="2696814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5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5302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402" y="3488041"/>
            <a:ext cx="82846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>
                <a:solidFill>
                  <a:schemeClr val="tx1"/>
                </a:solidFill>
              </a:rPr>
              <a:t>1. I was at </a:t>
            </a:r>
            <a:r>
              <a:rPr lang="en-GB" sz="3800" b="0" smtClean="0">
                <a:solidFill>
                  <a:schemeClr val="tx1"/>
                </a:solidFill>
              </a:rPr>
              <a:t>__________ </a:t>
            </a:r>
            <a:r>
              <a:rPr lang="en-GB" sz="3800" b="0">
                <a:solidFill>
                  <a:schemeClr val="tx1"/>
                </a:solidFill>
              </a:rPr>
              <a:t>yesterday.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964608" y="3488041"/>
            <a:ext cx="31197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the campsite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97" y="273367"/>
            <a:ext cx="5386637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6942" y="3533761"/>
            <a:ext cx="77829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2. </a:t>
            </a:r>
            <a:r>
              <a:rPr lang="en-GB" sz="3800" b="0">
                <a:solidFill>
                  <a:schemeClr val="tx1"/>
                </a:solidFill>
              </a:rPr>
              <a:t>I was </a:t>
            </a:r>
            <a:r>
              <a:rPr lang="en-GB" sz="3800" b="0" smtClean="0">
                <a:solidFill>
                  <a:schemeClr val="tx1"/>
                </a:solidFill>
              </a:rPr>
              <a:t>________ last weekend.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873168" y="3547082"/>
            <a:ext cx="25106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at the zoo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632" y="370818"/>
            <a:ext cx="5378767" cy="27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242" y="2779061"/>
            <a:ext cx="771878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3. </a:t>
            </a:r>
            <a:r>
              <a:rPr lang="en-GB" sz="3800" smtClean="0">
                <a:solidFill>
                  <a:srgbClr val="C00000"/>
                </a:solidFill>
              </a:rPr>
              <a:t>A: </a:t>
            </a:r>
            <a:r>
              <a:rPr lang="en-US" sz="3800" b="0">
                <a:solidFill>
                  <a:schemeClr val="tx1"/>
                </a:solidFill>
              </a:rPr>
              <a:t>Were you in the mountains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 last </a:t>
            </a:r>
            <a:r>
              <a:rPr lang="en-US" sz="3800" b="0">
                <a:solidFill>
                  <a:schemeClr val="tx1"/>
                </a:solidFill>
              </a:rPr>
              <a:t>weekend</a:t>
            </a:r>
            <a:r>
              <a:rPr lang="en-US" sz="3800" b="0" smtClean="0">
                <a:solidFill>
                  <a:schemeClr val="tx1"/>
                </a:solidFill>
              </a:rPr>
              <a:t>?</a:t>
            </a:r>
          </a:p>
          <a:p>
            <a:r>
              <a:rPr lang="en-US" sz="3800" b="0">
                <a:solidFill>
                  <a:schemeClr val="tx1"/>
                </a:solidFill>
              </a:rPr>
              <a:t>    </a:t>
            </a:r>
            <a:r>
              <a:rPr lang="en-US" sz="3800">
                <a:solidFill>
                  <a:srgbClr val="C00000"/>
                </a:solidFill>
              </a:rPr>
              <a:t>B: </a:t>
            </a:r>
            <a:r>
              <a:rPr lang="en-US" sz="3800" b="0">
                <a:solidFill>
                  <a:schemeClr val="tx1"/>
                </a:solidFill>
              </a:rPr>
              <a:t>No, I wasn’t. I was in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____________.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1734501" y="4466392"/>
            <a:ext cx="37689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the countryside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01" y="234481"/>
            <a:ext cx="5096828" cy="26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0EA5E8-41CB-1A3F-CD7D-97A45143885D}"/>
              </a:ext>
            </a:extLst>
          </p:cNvPr>
          <p:cNvGrpSpPr/>
          <p:nvPr/>
        </p:nvGrpSpPr>
        <p:grpSpPr>
          <a:xfrm>
            <a:off x="0" y="41269"/>
            <a:ext cx="1606491" cy="1657890"/>
            <a:chOff x="0" y="41269"/>
            <a:chExt cx="1606491" cy="16578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3F2FE-87B8-0F18-5248-BEE45A6D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0" y="41269"/>
              <a:ext cx="1606491" cy="165789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019929-EE05-3957-A98C-A7C47240CE93}"/>
                </a:ext>
              </a:extLst>
            </p:cNvPr>
            <p:cNvSpPr txBox="1"/>
            <p:nvPr/>
          </p:nvSpPr>
          <p:spPr>
            <a:xfrm>
              <a:off x="168913" y="401978"/>
              <a:ext cx="10460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017379-80D4-79F4-9396-03294462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  <p:sp>
        <p:nvSpPr>
          <p:cNvPr id="12" name="Google Shape;4338;p39"/>
          <p:cNvSpPr txBox="1">
            <a:spLocks noGrp="1"/>
          </p:cNvSpPr>
          <p:nvPr>
            <p:ph type="ctrTitle"/>
          </p:nvPr>
        </p:nvSpPr>
        <p:spPr>
          <a:xfrm>
            <a:off x="776741" y="2059868"/>
            <a:ext cx="7717500" cy="92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Our summer holidays</a:t>
            </a:r>
            <a:endParaRPr sz="8000" dirty="0"/>
          </a:p>
        </p:txBody>
      </p:sp>
      <p:sp>
        <p:nvSpPr>
          <p:cNvPr id="13" name="Google Shape;4339;p39"/>
          <p:cNvSpPr txBox="1">
            <a:spLocks noGrp="1"/>
          </p:cNvSpPr>
          <p:nvPr>
            <p:ph type="subTitle" idx="1"/>
          </p:nvPr>
        </p:nvSpPr>
        <p:spPr>
          <a:xfrm>
            <a:off x="686746" y="3024699"/>
            <a:ext cx="77175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Lesson 1 – </a:t>
            </a:r>
            <a:r>
              <a:rPr lang="en" sz="2800"/>
              <a:t>Period </a:t>
            </a:r>
            <a:r>
              <a:rPr lang="en" sz="2800" smtClean="0"/>
              <a:t>2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8242" y="2906061"/>
            <a:ext cx="718177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4000" b="1">
                <a:solidFill>
                  <a:srgbClr val="FF0000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GB" sz="3800" b="0" smtClean="0">
                <a:solidFill>
                  <a:schemeClr val="tx1"/>
                </a:solidFill>
              </a:rPr>
              <a:t>4. </a:t>
            </a:r>
            <a:r>
              <a:rPr lang="en-GB" sz="3800" smtClean="0">
                <a:solidFill>
                  <a:srgbClr val="C00000"/>
                </a:solidFill>
              </a:rPr>
              <a:t>A: </a:t>
            </a:r>
            <a:r>
              <a:rPr lang="en-US" sz="3800" b="0" smtClean="0">
                <a:solidFill>
                  <a:schemeClr val="tx1"/>
                </a:solidFill>
              </a:rPr>
              <a:t>_____ </a:t>
            </a:r>
            <a:r>
              <a:rPr lang="en-US" sz="3800" b="0">
                <a:solidFill>
                  <a:schemeClr val="tx1"/>
                </a:solidFill>
              </a:rPr>
              <a:t>you on the beach </a:t>
            </a:r>
            <a:r>
              <a:rPr lang="en-US" sz="3800" b="0" smtClean="0">
                <a:solidFill>
                  <a:schemeClr val="tx1"/>
                </a:solidFill>
              </a:rPr>
              <a:t/>
            </a:r>
            <a:br>
              <a:rPr lang="en-US" sz="3800" b="0" smtClean="0">
                <a:solidFill>
                  <a:schemeClr val="tx1"/>
                </a:solidFill>
              </a:rPr>
            </a:br>
            <a:r>
              <a:rPr lang="en-US" sz="3800" b="0" smtClean="0">
                <a:solidFill>
                  <a:schemeClr val="tx1"/>
                </a:solidFill>
              </a:rPr>
              <a:t>         yesterday</a:t>
            </a:r>
            <a:r>
              <a:rPr lang="en-US" sz="3800" b="0">
                <a:solidFill>
                  <a:schemeClr val="tx1"/>
                </a:solidFill>
              </a:rPr>
              <a:t>?</a:t>
            </a:r>
          </a:p>
          <a:p>
            <a:r>
              <a:rPr lang="en-US" sz="3800" b="0">
                <a:solidFill>
                  <a:schemeClr val="tx1"/>
                </a:solidFill>
              </a:rPr>
              <a:t>    </a:t>
            </a:r>
            <a:r>
              <a:rPr lang="en-US" sz="3800">
                <a:solidFill>
                  <a:srgbClr val="C00000"/>
                </a:solidFill>
              </a:rPr>
              <a:t>B: </a:t>
            </a:r>
            <a:r>
              <a:rPr lang="en-US" sz="3800" b="0" smtClean="0">
                <a:solidFill>
                  <a:schemeClr val="tx1"/>
                </a:solidFill>
              </a:rPr>
              <a:t>_____, </a:t>
            </a:r>
            <a:r>
              <a:rPr lang="en-US" sz="3800" b="0">
                <a:solidFill>
                  <a:schemeClr val="tx1"/>
                </a:solidFill>
              </a:rPr>
              <a:t>I was.</a:t>
            </a:r>
            <a:endParaRPr lang="en-GB" sz="3800" b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610801" y="2906061"/>
            <a:ext cx="14606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Were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01" y="337690"/>
            <a:ext cx="4977767" cy="2441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B499C-68AE-42A9-910B-264E77A10A0B}"/>
              </a:ext>
            </a:extLst>
          </p:cNvPr>
          <p:cNvSpPr txBox="1"/>
          <p:nvPr/>
        </p:nvSpPr>
        <p:spPr>
          <a:xfrm>
            <a:off x="2841633" y="4050212"/>
            <a:ext cx="9989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800" smtClean="0">
                <a:solidFill>
                  <a:srgbClr val="00B050"/>
                </a:solidFill>
                <a:latin typeface="Comic Sans MS" panose="030F0902030302020204" pitchFamily="66" charset="0"/>
              </a:rPr>
              <a:t>Yes</a:t>
            </a:r>
            <a:endParaRPr lang="en-VN" sz="3800" dirty="0">
              <a:solidFill>
                <a:srgbClr val="00B05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606419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6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3291150" y="347393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Let’s </a:t>
            </a:r>
            <a:r>
              <a:rPr lang="en" sz="3800" dirty="0" smtClean="0"/>
              <a:t>sing.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878569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0790"/>
            <a:ext cx="9144000" cy="4282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019" t="19019" r="8687"/>
          <a:stretch/>
        </p:blipFill>
        <p:spPr>
          <a:xfrm>
            <a:off x="2087880" y="229291"/>
            <a:ext cx="2644140" cy="555299"/>
          </a:xfrm>
          <a:prstGeom prst="rect">
            <a:avLst/>
          </a:prstGeom>
        </p:spPr>
      </p:pic>
      <p:pic>
        <p:nvPicPr>
          <p:cNvPr id="11" name="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2020" y="202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72442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976039" y="3598997"/>
            <a:ext cx="3634085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Fast food game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st food restaurant and Royalty Free Vector Image">
            <a:extLst>
              <a:ext uri="{FF2B5EF4-FFF2-40B4-BE49-F238E27FC236}">
                <a16:creationId xmlns:a16="http://schemas.microsoft.com/office/drawing/2014/main" id="{05BF5CCD-2AB5-6D45-9E00-908675BA4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87593" l="1111" r="97333">
                        <a14:foregroundMark x1="42222" y1="7315" x2="38667" y2="28333"/>
                        <a14:foregroundMark x1="38667" y1="28333" x2="23444" y2="41111"/>
                        <a14:foregroundMark x1="23444" y1="41111" x2="14556" y2="44259"/>
                        <a14:foregroundMark x1="54222" y1="9352" x2="46778" y2="47593"/>
                        <a14:foregroundMark x1="48444" y1="62407" x2="49889" y2="73889"/>
                        <a14:foregroundMark x1="49889" y1="73889" x2="54556" y2="81296"/>
                        <a14:foregroundMark x1="54556" y1="81296" x2="77889" y2="86204"/>
                        <a14:foregroundMark x1="77889" y1="86204" x2="87333" y2="85741"/>
                        <a14:foregroundMark x1="93444" y1="48241" x2="91556" y2="51759"/>
                        <a14:foregroundMark x1="93444" y1="39352" x2="93444" y2="39352"/>
                        <a14:foregroundMark x1="8111" y1="40463" x2="6556" y2="49167"/>
                        <a14:foregroundMark x1="6556" y1="49167" x2="7333" y2="50463"/>
                        <a14:foregroundMark x1="1444" y1="48426" x2="1444" y2="48426"/>
                        <a14:foregroundMark x1="16889" y1="62222" x2="16889" y2="81019"/>
                        <a14:foregroundMark x1="16889" y1="81019" x2="31333" y2="85741"/>
                        <a14:foregroundMark x1="31333" y1="85741" x2="38000" y2="86204"/>
                        <a14:foregroundMark x1="14222" y1="71574" x2="14222" y2="71574"/>
                        <a14:foregroundMark x1="14000" y1="66019" x2="15889" y2="72222"/>
                        <a14:foregroundMark x1="80111" y1="56481" x2="79333" y2="73981"/>
                        <a14:foregroundMark x1="58222" y1="87593" x2="45778" y2="85741"/>
                        <a14:foregroundMark x1="46556" y1="71111" x2="48444" y2="36852"/>
                        <a14:foregroundMark x1="60667" y1="6481" x2="50444" y2="2500"/>
                        <a14:foregroundMark x1="50444" y1="2500" x2="39333" y2="3333"/>
                        <a14:foregroundMark x1="10778" y1="10185" x2="10778" y2="10185"/>
                        <a14:foregroundMark x1="16965" y1="13025" x2="18556" y2="13981"/>
                        <a14:foregroundMark x1="13222" y1="18704" x2="28111" y2="19815"/>
                        <a14:foregroundMark x1="28111" y1="18889" x2="28111" y2="15741"/>
                        <a14:foregroundMark x1="12111" y1="17963" x2="16889" y2="18241"/>
                        <a14:foregroundMark x1="23556" y1="27963" x2="29667" y2="21111"/>
                        <a14:foregroundMark x1="29667" y1="21111" x2="30222" y2="20926"/>
                        <a14:foregroundMark x1="41444" y1="13519" x2="47333" y2="13796"/>
                        <a14:foregroundMark x1="44889" y1="36481" x2="26778" y2="42407"/>
                        <a14:foregroundMark x1="51556" y1="36852" x2="61000" y2="33796"/>
                        <a14:foregroundMark x1="61000" y1="33796" x2="60111" y2="32037"/>
                        <a14:foregroundMark x1="35333" y1="32222" x2="35556" y2="36852"/>
                        <a14:foregroundMark x1="35889" y1="32037" x2="36889" y2="34907"/>
                        <a14:foregroundMark x1="27333" y1="43519" x2="35111" y2="42222"/>
                        <a14:foregroundMark x1="48667" y1="47963" x2="58667" y2="46111"/>
                        <a14:foregroundMark x1="58667" y1="46111" x2="61444" y2="42222"/>
                        <a14:foregroundMark x1="71333" y1="44259" x2="78778" y2="38889"/>
                        <a14:foregroundMark x1="79889" y1="34630" x2="79889" y2="39537"/>
                        <a14:foregroundMark x1="80111" y1="35741" x2="80111" y2="35741"/>
                        <a14:foregroundMark x1="79889" y1="35556" x2="81778" y2="36667"/>
                        <a14:foregroundMark x1="79556" y1="35370" x2="83111" y2="36204"/>
                        <a14:foregroundMark x1="24667" y1="10370" x2="23778" y2="12315"/>
                        <a14:foregroundMark x1="23333" y1="10926" x2="19333" y2="12500"/>
                        <a14:foregroundMark x1="22111" y1="11111" x2="18556" y2="12685"/>
                        <a14:foregroundMark x1="12444" y1="10000" x2="16667" y2="11296"/>
                        <a14:foregroundMark x1="13333" y1="15648" x2="17556" y2="13611"/>
                        <a14:foregroundMark x1="14556" y1="14537" x2="17222" y2="13241"/>
                        <a14:foregroundMark x1="66444" y1="21204" x2="65000" y2="24907"/>
                        <a14:foregroundMark x1="96333" y1="47963" x2="97333" y2="48148"/>
                        <a14:foregroundMark x1="9556" y1="9537" x2="10333" y2="10093"/>
                        <a14:backgroundMark x1="15000" y1="12130" x2="15670" y2="1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436877" y="308610"/>
            <a:ext cx="4090014" cy="4526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39BF0B1D-E1A6-604C-A898-0365EAFDE55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10135" y="2542551"/>
            <a:ext cx="5143499" cy="2321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030CC306-160A-9A48-9C5E-5BAE1115C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5" name="Funny Comedy Background Music [No Copyright]" descr="Funny Comedy Background Music [No Copyright]">
            <a:hlinkClick r:id="" action="ppaction://media"/>
            <a:extLst>
              <a:ext uri="{FF2B5EF4-FFF2-40B4-BE49-F238E27FC236}">
                <a16:creationId xmlns:a16="http://schemas.microsoft.com/office/drawing/2014/main" id="{EC949118-FB2D-B548-93BD-C75F1720AD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938405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4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">
            <a:hlinkClick r:id="rId3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0DCD6D9-210B-764C-A0ED-75473CE6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750" y="2892762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">
            <a:hlinkClick r:id="rId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B7326DE-D7F1-354B-9C6A-47DD9CF2F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7986" y="2892762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F">
            <a:hlinkClick r:id="rId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D6FC0B86-1425-AC4C-B82F-ED9462E26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2070" y="2892762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E">
            <a:hlinkClick r:id="rId10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262F4CB-C08F-CD4A-A8EF-1EDA47EF54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6154" y="2892762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D">
            <a:hlinkClick r:id="rId12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3120756E-A3A2-9148-B6CB-6ABCF7EF11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6750" y="1351463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C">
            <a:hlinkClick r:id="rId14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486CB3F4-AC44-3747-8809-C2F4956FB5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9410" y="1351463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">
            <a:hlinkClick r:id="rId16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E3E07728-D57A-3240-B3C5-C56FD5DACA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32070" y="1351463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A">
            <a:hlinkClick r:id="rId18" action="ppaction://hlinksldjump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FAF8C448-703C-2E49-AECD-E9F103A656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4730" y="1351463"/>
            <a:ext cx="655808" cy="905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Arrow Slight curve">
            <a:hlinkClick r:id="rId20" action="ppaction://hlinksldjump"/>
            <a:extLst>
              <a:ext uri="{FF2B5EF4-FFF2-40B4-BE49-F238E27FC236}">
                <a16:creationId xmlns:a16="http://schemas.microsoft.com/office/drawing/2014/main" id="{8390B62C-DF3D-ACFD-C043-B1F0E87CBB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80765" y="43361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39434" y="-1294727"/>
            <a:ext cx="1265134" cy="411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2628615" y="275965"/>
            <a:ext cx="319026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____ you at the zoo yesterday?</a:t>
            </a:r>
            <a:endParaRPr kumimoji="0" lang="en-US" sz="252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8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41875" y="4367967"/>
            <a:ext cx="466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</a:t>
            </a:r>
            <a:endParaRPr kumimoji="0" lang="en-US" sz="288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5ED5D5D-E7E9-9F43-BE24-EE4D3D7C4C93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99299"/>
            <a:ext cx="1775464" cy="1993553"/>
            <a:chOff x="-63437" y="3393777"/>
            <a:chExt cx="2058510" cy="2229783"/>
          </a:xfrm>
        </p:grpSpPr>
        <p:pic>
          <p:nvPicPr>
            <p:cNvPr id="1032" name="Hamburglar" descr="More VOMIT - KENYONB">
              <a:hlinkClick r:id="rId14" action="ppaction://hlinksldjump"/>
              <a:extLst>
                <a:ext uri="{FF2B5EF4-FFF2-40B4-BE49-F238E27FC236}">
                  <a16:creationId xmlns:a16="http://schemas.microsoft.com/office/drawing/2014/main" id="{5E97589E-0DD5-8D4D-A549-41ABA29F9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Ronald" descr="Mcdonalds PNG Transparent Images | PNG All">
              <a:extLst>
                <a:ext uri="{FF2B5EF4-FFF2-40B4-BE49-F238E27FC236}">
                  <a16:creationId xmlns:a16="http://schemas.microsoft.com/office/drawing/2014/main" id="{4BDB3479-06E6-1840-A8DD-BC1B5BA135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'm lovin it sfx" descr="Macdonald tune.wav">
            <a:hlinkClick r:id="" action="ppaction://media"/>
            <a:extLst>
              <a:ext uri="{FF2B5EF4-FFF2-40B4-BE49-F238E27FC236}">
                <a16:creationId xmlns:a16="http://schemas.microsoft.com/office/drawing/2014/main" id="{CD48077D-A91D-934A-9F4D-7A74157F8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9924" y="-2827565"/>
            <a:ext cx="609600" cy="6096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416057-F393-30FC-A436-197E9240B4EC}"/>
              </a:ext>
            </a:extLst>
          </p:cNvPr>
          <p:cNvCxnSpPr/>
          <p:nvPr/>
        </p:nvCxnSpPr>
        <p:spPr>
          <a:xfrm>
            <a:off x="3937139" y="3285140"/>
            <a:ext cx="338958" cy="8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867 Family At Zoo Illustrations &amp; Clip Art - iStock">
            <a:extLst>
              <a:ext uri="{FF2B5EF4-FFF2-40B4-BE49-F238E27FC236}">
                <a16:creationId xmlns:a16="http://schemas.microsoft.com/office/drawing/2014/main" id="{8287AFC0-C71A-FE4A-EA37-317A0E39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38" y="1847763"/>
            <a:ext cx="3473248" cy="19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7" y="-13854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4312610" y="-1455485"/>
            <a:ext cx="1265134" cy="4542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2790385" y="306884"/>
            <a:ext cx="371016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 you ___ the beach last summer?</a:t>
            </a:r>
            <a:endParaRPr kumimoji="0" lang="en-US" sz="252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41875" y="4288016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on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D7C83-B3F5-B744-96CC-FBA48C7C38F3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20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A68288-3DA4-D747-8EAE-B309DCB67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Ronald" descr="Mcdonalds PNG Transparent Images | PNG All">
              <a:extLst>
                <a:ext uri="{FF2B5EF4-FFF2-40B4-BE49-F238E27FC236}">
                  <a16:creationId xmlns:a16="http://schemas.microsoft.com/office/drawing/2014/main" id="{2D1C4FB4-3037-A441-95AE-A8EB03462F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E1119C2-138D-D049-BF5C-CD8A993626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9913" y="2177457"/>
            <a:ext cx="1405555" cy="85955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0DCB2B-F644-338F-93DC-A9D85D7BCFD2}"/>
              </a:ext>
            </a:extLst>
          </p:cNvPr>
          <p:cNvCxnSpPr/>
          <p:nvPr/>
        </p:nvCxnSpPr>
        <p:spPr>
          <a:xfrm>
            <a:off x="3779783" y="3749125"/>
            <a:ext cx="338958" cy="8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02CFFE71-5BB5-D150-B5C8-B5A145A3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1863754"/>
            <a:ext cx="3356007" cy="197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3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51" y="0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4000786" y="-1525431"/>
            <a:ext cx="1265134" cy="4637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2374250" y="273125"/>
            <a:ext cx="394922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 you at the ____ last weekend?</a:t>
            </a:r>
            <a:endParaRPr kumimoji="0" lang="en-US" sz="252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123151" y="4288269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campsite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5994624-E692-B94E-B7F5-045035D87602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73EBA9CC-C0E2-A54A-ADD2-3C9FB0075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AFA3025B-679A-3147-8F62-74CBBBF983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831B8F-71A0-6B45-9E6E-D068F8DD63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2363" y="1766319"/>
            <a:ext cx="1100913" cy="67325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E5F0DA1-F61F-9296-AAC7-47E2425C19A1}"/>
              </a:ext>
            </a:extLst>
          </p:cNvPr>
          <p:cNvCxnSpPr/>
          <p:nvPr/>
        </p:nvCxnSpPr>
        <p:spPr>
          <a:xfrm>
            <a:off x="3775841" y="2914258"/>
            <a:ext cx="338958" cy="8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7118" y="1788958"/>
            <a:ext cx="3184988" cy="20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46" y="-42462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4052197" y="-2079501"/>
            <a:ext cx="1404860" cy="56342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2015002" y="210064"/>
            <a:ext cx="48692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SzTx/>
              <a:buNone/>
              <a:tabLst/>
              <a:defRPr kumimoji="0" sz="2880" b="1" kern="0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Were you in the countryside last weekend?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53211" y="4349824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Tx/>
              <a:buNone/>
              <a:tabLst/>
              <a:defRPr kumimoji="0" sz="2880" b="1" kern="0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</a:defRPr>
            </a:lvl1pPr>
          </a:lstStyle>
          <a:p>
            <a:r>
              <a:rPr lang="en-US" sz="4000" smtClean="0"/>
              <a:t>No, I </a:t>
            </a:r>
            <a:r>
              <a:rPr lang="en-US" sz="4000" dirty="0"/>
              <a:t>wasn’t.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CACA0-3B1B-634C-9C86-65C6FE3D984F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1C2F4138-6241-8E47-9492-9477892BD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B3AA8530-803C-7F4D-A9CF-841880A2C7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514FB66-23E8-194A-96CF-A0E0B83546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2246521-EE30-4DB4-90C3-C13E9510AAEA}"/>
              </a:ext>
            </a:extLst>
          </p:cNvPr>
          <p:cNvCxnSpPr/>
          <p:nvPr/>
        </p:nvCxnSpPr>
        <p:spPr>
          <a:xfrm>
            <a:off x="3775841" y="3339928"/>
            <a:ext cx="338958" cy="8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Beach clip art clipart image #1414 | Beach clipart, Clip art ...">
            <a:extLst>
              <a:ext uri="{FF2B5EF4-FFF2-40B4-BE49-F238E27FC236}">
                <a16:creationId xmlns:a16="http://schemas.microsoft.com/office/drawing/2014/main" id="{FCCBC4B2-1539-7058-15B7-124648F9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4200" r="11307" b="10699"/>
          <a:stretch/>
        </p:blipFill>
        <p:spPr bwMode="auto">
          <a:xfrm>
            <a:off x="3006501" y="1850346"/>
            <a:ext cx="2886299" cy="18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262476" y="3241753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862999" y="327085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387250" y="1523646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253911" y="1475781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260584" y="1475781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5138262" y="329365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6128478" y="154108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784485" y="336296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264607" y="158894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3136381" y="154108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7" name="Google Shape;2154;p40">
            <a:extLst>
              <a:ext uri="{FF2B5EF4-FFF2-40B4-BE49-F238E27FC236}">
                <a16:creationId xmlns:a16="http://schemas.microsoft.com/office/drawing/2014/main" id="{886674D9-1D57-B364-DA40-72C43F4087A7}"/>
              </a:ext>
            </a:extLst>
          </p:cNvPr>
          <p:cNvSpPr txBox="1">
            <a:spLocks/>
          </p:cNvSpPr>
          <p:nvPr/>
        </p:nvSpPr>
        <p:spPr>
          <a:xfrm>
            <a:off x="6128477" y="3400060"/>
            <a:ext cx="2048113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>
                <a:solidFill>
                  <a:srgbClr val="073763"/>
                </a:solidFill>
              </a:rPr>
              <a:t>Fun </a:t>
            </a:r>
            <a:r>
              <a:rPr lang="en-US" sz="3200" b="1" smtClean="0">
                <a:solidFill>
                  <a:srgbClr val="073763"/>
                </a:solidFill>
              </a:rPr>
              <a:t>corner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7221518" y="1298822"/>
            <a:ext cx="181307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Look, complete and read.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2783686" y="3275720"/>
            <a:ext cx="1948333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Let’s sing.</a:t>
            </a: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277048" y="17309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7" name="Google Shape;2159;p40">
            <a:extLst>
              <a:ext uri="{FF2B5EF4-FFF2-40B4-BE49-F238E27FC236}">
                <a16:creationId xmlns:a16="http://schemas.microsoft.com/office/drawing/2014/main" id="{122630C1-06B3-5D2C-C9E4-74061450231D}"/>
              </a:ext>
            </a:extLst>
          </p:cNvPr>
          <p:cNvSpPr txBox="1">
            <a:spLocks/>
          </p:cNvSpPr>
          <p:nvPr/>
        </p:nvSpPr>
        <p:spPr>
          <a:xfrm>
            <a:off x="4165783" y="1397077"/>
            <a:ext cx="2150536" cy="3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sz="1600" b="1">
                <a:solidFill>
                  <a:srgbClr val="073763"/>
                </a:solidFill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3200" dirty="0">
                <a:sym typeface="Open Sans"/>
              </a:rPr>
              <a:t>Listen and tick.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24" y="-35853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909308" y="-1787209"/>
            <a:ext cx="1265134" cy="50997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930322" y="301544"/>
            <a:ext cx="447293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 you </a:t>
            </a:r>
            <a:r>
              <a:rPr lang="en-US" sz="288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at the zoo </a:t>
            </a:r>
            <a:r>
              <a:rPr lang="en-US" sz="288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288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</a:br>
            <a:r>
              <a:rPr kumimoji="0" lang="en-US" sz="288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last 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weekend?</a:t>
            </a:r>
            <a:endParaRPr kumimoji="0" lang="en-US" sz="252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41875" y="4345442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Yes, I was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.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AE30723-07D7-3549-A2FE-8E638E1FE70D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B05F27A7-B24F-384D-817E-E097624DB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34C94620-DAFE-EC4E-B376-2EE5D46CB3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962F66E-A352-0A47-8EE0-448EAB3C4A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pic>
        <p:nvPicPr>
          <p:cNvPr id="6" name="Picture 2" descr="867 Family At Zoo Illustrations &amp; Clip Art - iStock">
            <a:extLst>
              <a:ext uri="{FF2B5EF4-FFF2-40B4-BE49-F238E27FC236}">
                <a16:creationId xmlns:a16="http://schemas.microsoft.com/office/drawing/2014/main" id="{74C1F828-066C-117D-9789-4CFAECF7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38" y="1847763"/>
            <a:ext cx="3473248" cy="19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48" y="97328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4129573" y="-2007475"/>
            <a:ext cx="1265134" cy="55402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2141367" y="246713"/>
            <a:ext cx="43838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 you </a:t>
            </a:r>
            <a:r>
              <a:rPr lang="en-US" sz="288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____ the campsite 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last weekend?</a:t>
            </a:r>
            <a:endParaRPr kumimoji="0" lang="en-US" sz="252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11750" y="4295925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at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DAD6C3-F272-DB48-B7EF-960BFA9C5A96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6D0D407D-80CC-744E-B0C3-CDA77F476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D7D03C88-2F70-7D40-BB42-4BD21972ED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2DF15-D7C1-FB44-A2E9-F4E9C66947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6049" y="2128235"/>
            <a:ext cx="2287725" cy="139903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27C4A2B-BAC0-44E2-FAA4-1F9E4ED6411A}"/>
              </a:ext>
            </a:extLst>
          </p:cNvPr>
          <p:cNvCxnSpPr/>
          <p:nvPr/>
        </p:nvCxnSpPr>
        <p:spPr>
          <a:xfrm>
            <a:off x="3886200" y="3557294"/>
            <a:ext cx="338958" cy="87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27118" y="1778598"/>
            <a:ext cx="3184988" cy="20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93" y="-6013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4174446" y="-2903114"/>
            <a:ext cx="1460155" cy="72032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163171" y="200246"/>
            <a:ext cx="6696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- Were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you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at the park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yesterday?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- ___,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I was.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6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148217" y="4327572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Yes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43D298F-D242-D842-977A-E195046439D4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7CD471-3FCB-3C42-87C7-2B6C4BDF1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6520121F-4B5B-454D-87C7-77FE02E272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5142" y="1756192"/>
            <a:ext cx="3160925" cy="21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Tray" descr="Thunder Group Fast Food Tray - PLFFT1014RD (12 each)">
            <a:extLst>
              <a:ext uri="{FF2B5EF4-FFF2-40B4-BE49-F238E27FC236}">
                <a16:creationId xmlns:a16="http://schemas.microsoft.com/office/drawing/2014/main" id="{135879A9-F2D6-6F4B-8D73-D0E00016B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9299" r="6645" b="15475"/>
          <a:stretch/>
        </p:blipFill>
        <p:spPr bwMode="auto">
          <a:xfrm>
            <a:off x="2314649" y="1305275"/>
            <a:ext cx="4210527" cy="3044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plat" descr="Download Splatter Vector - Red Paint Splat Png PNG Image with No Background  - PNGkey.com">
            <a:extLst>
              <a:ext uri="{FF2B5EF4-FFF2-40B4-BE49-F238E27FC236}">
                <a16:creationId xmlns:a16="http://schemas.microsoft.com/office/drawing/2014/main" id="{A724CDF6-7368-AB40-9F3C-F651A1AC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250" y="38502"/>
            <a:ext cx="2226153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Ketchup bottle" descr="Ketchup Dispenser 350 ml - Goodies &amp; Deco Americaine">
            <a:extLst>
              <a:ext uri="{FF2B5EF4-FFF2-40B4-BE49-F238E27FC236}">
                <a16:creationId xmlns:a16="http://schemas.microsoft.com/office/drawing/2014/main" id="{9B454894-F047-3D41-9739-3D4D6FBBC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8543" r="20606" b="7953"/>
          <a:stretch/>
        </p:blipFill>
        <p:spPr bwMode="auto">
          <a:xfrm rot="5400000">
            <a:off x="3798463" y="-2121497"/>
            <a:ext cx="1265134" cy="57683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Question">
            <a:extLst>
              <a:ext uri="{FF2B5EF4-FFF2-40B4-BE49-F238E27FC236}">
                <a16:creationId xmlns:a16="http://schemas.microsoft.com/office/drawing/2014/main" id="{C879C0AC-626B-C74E-A613-8FB030E9FD83}"/>
              </a:ext>
            </a:extLst>
          </p:cNvPr>
          <p:cNvSpPr txBox="1"/>
          <p:nvPr/>
        </p:nvSpPr>
        <p:spPr>
          <a:xfrm>
            <a:off x="1691639" y="232115"/>
            <a:ext cx="523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Were you on</a:t>
            </a:r>
            <a:r>
              <a:rPr lang="en-US" sz="28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 the beach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yesterday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? -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___, I wasn’t.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E741F316-2034-1A4C-8A5B-0514DA06F205}"/>
              </a:ext>
            </a:extLst>
          </p:cNvPr>
          <p:cNvSpPr/>
          <p:nvPr/>
        </p:nvSpPr>
        <p:spPr>
          <a:xfrm>
            <a:off x="1691640" y="4345442"/>
            <a:ext cx="5760720" cy="65071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8" name="Ronald" descr="Mcdonalds PNG Transparent Images | PNG All">
            <a:hlinkClick r:id="rId5" action="ppaction://hlinksldjump"/>
            <a:extLst>
              <a:ext uri="{FF2B5EF4-FFF2-40B4-BE49-F238E27FC236}">
                <a16:creationId xmlns:a16="http://schemas.microsoft.com/office/drawing/2014/main" id="{1E39DFB2-78F3-6446-B705-258E2FB4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1757" y="3086100"/>
            <a:ext cx="1591058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swer">
            <a:extLst>
              <a:ext uri="{FF2B5EF4-FFF2-40B4-BE49-F238E27FC236}">
                <a16:creationId xmlns:a16="http://schemas.microsoft.com/office/drawing/2014/main" id="{8C1B177A-6442-3C4D-A949-DB7C3FE592D4}"/>
              </a:ext>
            </a:extLst>
          </p:cNvPr>
          <p:cNvSpPr txBox="1"/>
          <p:nvPr/>
        </p:nvSpPr>
        <p:spPr>
          <a:xfrm>
            <a:off x="2211750" y="4316855"/>
            <a:ext cx="466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sym typeface="Arial"/>
              </a:rPr>
              <a:t>No</a:t>
            </a:r>
          </a:p>
        </p:txBody>
      </p:sp>
      <p:pic>
        <p:nvPicPr>
          <p:cNvPr id="1034" name="Picture 10" descr="Download Yellow Paint Splash Png - Yellow Paint Splatter No Background -  Full Size PNG Image - PNGkit">
            <a:extLst>
              <a:ext uri="{FF2B5EF4-FFF2-40B4-BE49-F238E27FC236}">
                <a16:creationId xmlns:a16="http://schemas.microsoft.com/office/drawing/2014/main" id="{E568F123-1D72-754B-9CBA-8E89B4CA3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07" y="1158840"/>
            <a:ext cx="1512963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09 Cartoon Of Pickle Slice Illustrations, Royalty-Free Vector Graphics &amp;  Clip Art - iStock">
            <a:extLst>
              <a:ext uri="{FF2B5EF4-FFF2-40B4-BE49-F238E27FC236}">
                <a16:creationId xmlns:a16="http://schemas.microsoft.com/office/drawing/2014/main" id="{21F48830-24AD-1A4D-AFB8-252AECD0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6" y="545475"/>
            <a:ext cx="1069848" cy="10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ellow Paint Splat Clip Art at Clker.com - vector clip art online, royalty  free &amp; public domain">
            <a:extLst>
              <a:ext uri="{FF2B5EF4-FFF2-40B4-BE49-F238E27FC236}">
                <a16:creationId xmlns:a16="http://schemas.microsoft.com/office/drawing/2014/main" id="{3DB17700-0C13-DF46-9EE2-76E0995CD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2" y="2177040"/>
            <a:ext cx="818195" cy="65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BC16A01-D422-BE45-B5DD-77ED58F66B6A}"/>
              </a:ext>
            </a:extLst>
          </p:cNvPr>
          <p:cNvGrpSpPr>
            <a:grpSpLocks noChangeAspect="1"/>
          </p:cNvGrpSpPr>
          <p:nvPr/>
        </p:nvGrpSpPr>
        <p:grpSpPr>
          <a:xfrm>
            <a:off x="477747" y="3085583"/>
            <a:ext cx="1775464" cy="1993553"/>
            <a:chOff x="-63437" y="3393777"/>
            <a:chExt cx="2058510" cy="2229783"/>
          </a:xfrm>
        </p:grpSpPr>
        <p:pic>
          <p:nvPicPr>
            <p:cNvPr id="17" name="Hamburglar" descr="More VOMIT - KENYONB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07D720-E81D-384E-AAA5-506EF49B9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77" b="99219" l="5762" r="94141">
                          <a14:foregroundMark x1="27832" y1="61426" x2="8301" y2="87793"/>
                          <a14:foregroundMark x1="8301" y1="87793" x2="10547" y2="96094"/>
                          <a14:foregroundMark x1="10547" y1="96094" x2="10938" y2="96191"/>
                          <a14:foregroundMark x1="34961" y1="91211" x2="48145" y2="86133"/>
                          <a14:foregroundMark x1="70508" y1="97266" x2="60742" y2="93750"/>
                          <a14:foregroundMark x1="60742" y1="93750" x2="31055" y2="97461"/>
                          <a14:foregroundMark x1="9668" y1="99316" x2="5762" y2="81641"/>
                          <a14:foregroundMark x1="22070" y1="83008" x2="21680" y2="90039"/>
                          <a14:foregroundMark x1="45508" y1="62500" x2="50000" y2="64355"/>
                          <a14:foregroundMark x1="63770" y1="61914" x2="69922" y2="70898"/>
                          <a14:foregroundMark x1="69922" y1="70898" x2="77441" y2="75000"/>
                          <a14:foregroundMark x1="77441" y1="75000" x2="81738" y2="84668"/>
                          <a14:foregroundMark x1="81738" y1="84668" x2="88477" y2="91309"/>
                          <a14:foregroundMark x1="88477" y1="91309" x2="93750" y2="84863"/>
                          <a14:foregroundMark x1="93750" y1="84863" x2="93750" y2="84863"/>
                          <a14:foregroundMark x1="86621" y1="72168" x2="93750" y2="78223"/>
                          <a14:foregroundMark x1="93750" y1="78223" x2="94238" y2="83203"/>
                          <a14:foregroundMark x1="85547" y1="74219" x2="85059" y2="82715"/>
                          <a14:foregroundMark x1="85059" y1="82715" x2="84766" y2="82813"/>
                          <a14:foregroundMark x1="69336" y1="84473" x2="69336" y2="89258"/>
                          <a14:foregroundMark x1="58398" y1="99316" x2="58398" y2="99316"/>
                          <a14:foregroundMark x1="82227" y1="94922" x2="82227" y2="94922"/>
                          <a14:foregroundMark x1="77539" y1="92871" x2="84277" y2="93945"/>
                          <a14:foregroundMark x1="78418" y1="58203" x2="79395" y2="60254"/>
                          <a14:foregroundMark x1="46484" y1="60449" x2="28223" y2="61719"/>
                          <a14:foregroundMark x1="57617" y1="9277" x2="54688" y2="9668"/>
                          <a14:foregroundMark x1="88184" y1="72559" x2="88184" y2="72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437" y="3429000"/>
              <a:ext cx="1755648" cy="21945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Ronald" descr="Mcdonalds PNG Transparent Images | PNG All">
              <a:extLst>
                <a:ext uri="{FF2B5EF4-FFF2-40B4-BE49-F238E27FC236}">
                  <a16:creationId xmlns:a16="http://schemas.microsoft.com/office/drawing/2014/main" id="{EF20A25C-6E24-594B-AE6F-32B590CA91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72" b="89844" l="7828" r="98485">
                          <a14:foregroundMark x1="82071" y1="5078" x2="82828" y2="4102"/>
                          <a14:foregroundMark x1="85606" y1="2539" x2="85606" y2="2539"/>
                          <a14:foregroundMark x1="84848" y1="3125" x2="81818" y2="5469"/>
                          <a14:foregroundMark x1="84091" y1="3516" x2="86869" y2="1172"/>
                          <a14:foregroundMark x1="90657" y1="25391" x2="98485" y2="23633"/>
                          <a14:foregroundMark x1="26263" y1="11523" x2="23232" y2="8984"/>
                          <a14:foregroundMark x1="16162" y1="24805" x2="7828" y2="19531"/>
                          <a14:foregroundMark x1="15909" y1="34375" x2="8333" y2="365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716"/>
            <a:stretch/>
          </p:blipFill>
          <p:spPr bwMode="auto">
            <a:xfrm flipH="1">
              <a:off x="-32856" y="3393777"/>
              <a:ext cx="2027929" cy="11088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954F980-92A7-7144-B64E-B54957C581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76664" y="1684954"/>
            <a:ext cx="1120167" cy="685025"/>
          </a:xfrm>
          <a:prstGeom prst="rect">
            <a:avLst/>
          </a:prstGeom>
        </p:spPr>
      </p:pic>
      <p:pic>
        <p:nvPicPr>
          <p:cNvPr id="2" name="Picture 2" descr="21,109 Mountain Clipart Images, Stock Photos &amp; Vectors | Shutterstock">
            <a:extLst>
              <a:ext uri="{FF2B5EF4-FFF2-40B4-BE49-F238E27FC236}">
                <a16:creationId xmlns:a16="http://schemas.microsoft.com/office/drawing/2014/main" id="{D5B52C9C-A155-1F74-5B25-9D2462BC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2916649" y="1763360"/>
            <a:ext cx="2988017" cy="218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59203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849B34EA-4123-C949-A1CA-F6B99C8EC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59203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71153B64-953E-244E-8617-180B8BF7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amburger 7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431FD1D-3830-A84E-8D5E-48CD43BD7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18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amburger 6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3AE24063-A665-1346-9672-5DAD684A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2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amburger 5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ED7F6F9-2A17-C24F-951B-0AC915A36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4" y="1784714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amburger 4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0FA7E0C0-0DA8-574E-8C1F-F0E9710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89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Hamburger 3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18" y="174879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mburger 2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25" y="35759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 1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838456" y="357596"/>
            <a:ext cx="1873317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7 hamburgers!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E13E4D-2BFD-B349-B9CC-CDEDA6B1191F}"/>
              </a:ext>
            </a:extLst>
          </p:cNvPr>
          <p:cNvSpPr/>
          <p:nvPr/>
        </p:nvSpPr>
        <p:spPr>
          <a:xfrm>
            <a:off x="1906246" y="3641823"/>
            <a:ext cx="5331511" cy="8482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hamburger!</a:t>
            </a:r>
          </a:p>
        </p:txBody>
      </p:sp>
      <p:pic>
        <p:nvPicPr>
          <p:cNvPr id="8" name="Hahaha SFX" descr="Hahaha SFX">
            <a:hlinkClick r:id="" action="ppaction://media"/>
            <a:extLst>
              <a:ext uri="{FF2B5EF4-FFF2-40B4-BE49-F238E27FC236}">
                <a16:creationId xmlns:a16="http://schemas.microsoft.com/office/drawing/2014/main" id="{718D26D2-23D3-C644-91AF-23533635F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" y="-2325757"/>
            <a:ext cx="731520" cy="731520"/>
          </a:xfrm>
          <a:prstGeom prst="rect">
            <a:avLst/>
          </a:prstGeom>
        </p:spPr>
      </p:pic>
      <p:pic>
        <p:nvPicPr>
          <p:cNvPr id="2" name="Hand">
            <a:extLst>
              <a:ext uri="{FF2B5EF4-FFF2-40B4-BE49-F238E27FC236}">
                <a16:creationId xmlns:a16="http://schemas.microsoft.com/office/drawing/2014/main" id="{552DF4A0-FC4C-554A-8486-1F168E71F4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971" t="24074" b="4497"/>
          <a:stretch/>
        </p:blipFill>
        <p:spPr>
          <a:xfrm>
            <a:off x="4137407" y="541328"/>
            <a:ext cx="5025651" cy="288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Hamburglar">
            <a:extLst>
              <a:ext uri="{FF2B5EF4-FFF2-40B4-BE49-F238E27FC236}">
                <a16:creationId xmlns:a16="http://schemas.microsoft.com/office/drawing/2014/main" id="{C19C4E68-D0B7-DB45-A770-F1EC1B5693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6250" y1="27000" x2="26250" y2="36000"/>
                        <a14:foregroundMark x1="26250" y1="36000" x2="30875" y2="41667"/>
                        <a14:foregroundMark x1="30875" y1="41667" x2="37250" y2="44333"/>
                        <a14:foregroundMark x1="37250" y1="44333" x2="39375" y2="52333"/>
                        <a14:foregroundMark x1="39375" y1="52333" x2="39125" y2="54833"/>
                        <a14:foregroundMark x1="36000" y1="51667" x2="40250" y2="58833"/>
                        <a14:foregroundMark x1="40250" y1="58833" x2="42125" y2="60333"/>
                        <a14:foregroundMark x1="52000" y1="52167" x2="50750" y2="61833"/>
                        <a14:foregroundMark x1="50750" y1="61833" x2="47250" y2="70000"/>
                        <a14:foregroundMark x1="47250" y1="70000" x2="46250" y2="76833"/>
                        <a14:foregroundMark x1="53125" y1="77833" x2="46750" y2="77667"/>
                        <a14:foregroundMark x1="46750" y1="77667" x2="40500" y2="66667"/>
                        <a14:foregroundMark x1="40125" y1="44833" x2="40125" y2="44833"/>
                        <a14:foregroundMark x1="27625" y1="28667" x2="27625" y2="28667"/>
                        <a14:foregroundMark x1="27000" y1="27833" x2="27375" y2="26500"/>
                        <a14:foregroundMark x1="32250" y1="62167" x2="25750" y2="66833"/>
                        <a14:foregroundMark x1="25750" y1="66833" x2="24875" y2="76333"/>
                        <a14:foregroundMark x1="26375" y1="59833" x2="33125" y2="62167"/>
                      </a14:backgroundRemoval>
                    </a14:imgEffect>
                  </a14:imgLayer>
                </a14:imgProps>
              </a:ext>
            </a:extLst>
          </a:blip>
          <a:srcRect l="14787" t="7345" r="10354" b="8196"/>
          <a:stretch/>
        </p:blipFill>
        <p:spPr>
          <a:xfrm>
            <a:off x="9157858" y="811202"/>
            <a:ext cx="3209457" cy="271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ww SFX" descr="Aww SFX">
            <a:hlinkClick r:id="" action="ppaction://media"/>
            <a:extLst>
              <a:ext uri="{FF2B5EF4-FFF2-40B4-BE49-F238E27FC236}">
                <a16:creationId xmlns:a16="http://schemas.microsoft.com/office/drawing/2014/main" id="{0DAB55F5-0509-CD4F-93B4-ACAED50BB7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95.60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083" y="-4044516"/>
            <a:ext cx="731520" cy="731520"/>
          </a:xfrm>
          <a:prstGeom prst="rect">
            <a:avLst/>
          </a:prstGeom>
        </p:spPr>
      </p:pic>
      <p:pic>
        <p:nvPicPr>
          <p:cNvPr id="16" name="Ronald" descr="Ronald McDonald McChicken McDonald's McDonaldland Cartoon, PNG, 368x764px,  Ronald Mcdonald, Art, Birthday, Cartoon, Clown Download Free">
            <a:hlinkClick r:id="rId15" action="ppaction://hlinksldjump"/>
            <a:extLst>
              <a:ext uri="{FF2B5EF4-FFF2-40B4-BE49-F238E27FC236}">
                <a16:creationId xmlns:a16="http://schemas.microsoft.com/office/drawing/2014/main" id="{13BAAA02-5980-A244-AAB0-E64417EA1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repeatCount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78 0.02166 L -0.08178 0.02166 C -0.15296 0.03416 -0.10678 0.02666 -0.27032 0.02666 C -0.27691 0.02666 -0.28351 0.025 -0.29011 0.02416 C -0.30382 0.03139 -0.28247 0.02083 -0.31303 0.02944 C -0.3165 0.03027 -0.32292 0.03472 -0.32292 0.03472 L -0.33108 0.04777 C -0.33212 0.04944 -0.33282 0.05222 -0.33438 0.05305 L -0.33924 0.05555 C -0.33994 0.05555 -0.36476 0.0575 -0.37362 0.05027 C -0.37553 0.04889 -0.37674 0.04639 -0.37865 0.045 C -0.38178 0.04277 -0.38837 0.04 -0.38837 0.04 C -0.40122 0.04389 -0.404 0.04611 -0.42119 0.04 C -0.42344 0.03916 -0.42448 0.03472 -0.42622 0.03194 C -0.42674 0.02055 -0.42344 0.00694 -0.42778 -0.00195 C -0.43125 -0.00889 -0.43872 -0.00334 -0.4441 -0.00473 C -0.44584 -0.005 -0.4474 -0.00667 -0.44914 -0.00723 C -0.45174 -0.00834 -0.45452 -0.00889 -0.4573 -0.01 C -0.46598 -0.00889 -0.47483 -0.00945 -0.48351 -0.00723 C -0.48664 -0.00639 -0.48941 0.00027 -0.49167 0.00333 C -0.49323 0.00527 -0.49514 0.00639 -0.49671 0.00833 C -0.51198 0.02889 -0.48646 0.00027 -0.51146 0.02666 C -0.51303 0.02861 -0.51441 0.03111 -0.51632 0.03194 C -0.53282 0.04083 -0.50712 0.0275 -0.52778 0.03722 C -0.53108 0.03889 -0.53421 0.04111 -0.53768 0.0425 L -0.5573 0.05027 C -0.55955 0.05111 -0.56164 0.05194 -0.56389 0.05305 C -0.56546 0.05389 -0.56702 0.055 -0.56875 0.05555 C -0.57605 0.05861 -0.57969 0.05777 -0.58681 0.06333 C -0.59202 0.0675 -0.59931 0.07277 -0.60313 0.07916 C -0.60747 0.08611 -0.61094 0.09305 -0.61632 0.0975 C -0.61789 0.09889 -0.61962 0.09916 -0.62119 0.10027 C -0.62431 0.09916 -0.63091 0.0975 -0.63438 0.095 C -0.63612 0.09361 -0.63768 0.09139 -0.63924 0.08972 C -0.64671 0.07194 -0.63889 0.08611 -0.66216 0.07916 C -0.66459 0.07833 -0.6665 0.07555 -0.66875 0.07389 C -0.67032 0.07277 -0.67205 0.07222 -0.67362 0.07139 C -0.67535 0.06944 -0.67674 0.0675 -0.67865 0.06611 C -0.68178 0.06389 -0.68559 0.06389 -0.68837 0.06083 C -0.69011 0.05916 -0.6915 0.05694 -0.69341 0.05555 C -0.69653 0.05333 -0.69983 0.05166 -0.70313 0.05027 C -0.70764 0.04861 -0.71181 0.04583 -0.71632 0.045 C -0.73664 0.04194 -0.72726 0.04361 -0.7441 0.04 C -0.74948 0.03722 -0.74983 0.03861 -0.75244 0.02944 C -0.7533 0.02611 -0.75209 0.02083 -0.754 0.01889 C -0.7573 0.01555 -0.76164 0.01722 -0.76546 0.01639 C -0.7908 0.00277 -0.76459 0.01833 -0.78021 0.00583 C -0.78178 0.00472 -0.78351 0.00389 -0.78525 0.00333 C -0.79202 3.33333E-6 -0.79375 3.33333E-6 -0.80157 -0.00195 C -0.82882 3.33333E-6 -0.83507 0.00277 -0.85903 -0.00195 C -0.86059 -0.0025 -0.86216 -0.00389 -0.86389 -0.00473 C -0.86667 -0.00389 -0.86928 -0.0025 -0.87205 -0.00195 C -0.88629 0.00027 -0.91476 0.00333 -0.91476 0.00333 C -0.93594 0.01 -0.92553 0.0075 -0.94584 0.01111 C -0.95625 0.01027 -0.96667 0.01 -0.97691 0.00833 C -0.97865 0.00833 -0.98039 0.00722 -0.98195 0.00583 C -0.98316 0.00444 -0.98421 0.0025 -0.98525 0.00055 C -0.98646 -0.00195 -0.98681 -0.00556 -0.98855 -0.00723 C -0.99132 -0.01028 -0.99827 -0.0125 -0.99827 -0.0125 C -0.99931 -0.01417 -1 -0.0175 -1.00157 -0.01778 C -1.00678 -0.01889 -1.01007 -0.01389 -1.01476 -0.0125 C -1.0191 -0.01111 -1.02344 -0.01028 -1.02778 -0.01 C -1.04202 -0.00861 -1.05625 -0.00806 -1.07049 -0.00723 C -1.08282 -0.00056 -1.06754 -0.00945 -1.08021 0.00055 C -1.09393 0.01139 -1.07605 -0.00667 -1.09011 0.00833 C -1.09115 0.01111 -1.09219 0.01389 -1.09341 0.01639 C -1.09688 0.02333 -1.10209 0.02722 -1.10643 0.03194 L -1.11146 0.03722 C -1.1191 0.03639 -1.12691 0.03694 -1.13438 0.03472 C -1.13855 0.03333 -1.1382 0.02222 -1.13924 0.01889 C -1.13994 0.01666 -1.1415 0.01555 -1.14254 0.01361 C -1.14428 0.01444 -1.14584 0.01555 -1.1474 0.01639 C -1.17396 0.02833 -1.18872 0.01777 -1.22605 0.01639 C -1.22813 0.01555 -1.23039 0.01416 -1.23264 0.01361 C -1.25296 0.00861 -1.24132 0.01416 -1.25226 0.00833 C -1.2533 0.00583 -1.254 0.0025 -1.25556 0.00055 C -1.25695 -0.00111 -1.25869 -0.00195 -1.26042 -0.00195 C -1.27796 -0.00195 -1.29549 -0.00028 -1.31285 0.00055 C -1.32535 0.00444 -1.32744 0.00583 -1.3441 0.00583 C -1.35 0.00583 -1.35625 0.00277 -1.36216 0.00055 C -1.36441 0.00083 -1.38507 -0.00084 -1.39323 0.00583 C -1.39497 0.00722 -1.39653 0.00944 -1.3981 0.01111 C -1.40417 0.00777 -1.40157 0.00972 -1.40643 0.00583 L -1.40313 0.00583 L -1.39983 0.00333 " pathEditMode="fixed" ptsTypes="AAAAAAAAAAAAAAAAAAAAAAAAAAAAAAAAAAAA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3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4552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350"/>
                            </p:stCondLst>
                            <p:childTnLst>
                              <p:par>
                                <p:cTn id="19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2870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65" y="102870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7A9A6352-A6C3-3C43-BB7F-8E34B8F4F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0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CA5D042C-F521-E446-9E66-E36FA832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58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95E6FC4A-7311-CC48-9523-966338F80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2" y="179528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6 hamburgers!</a:t>
            </a:r>
          </a:p>
        </p:txBody>
      </p:sp>
      <p:pic>
        <p:nvPicPr>
          <p:cNvPr id="12" name="Ronald" descr="Ronald McDonald McChicken McDonald's McDonaldland Cartoon, PNG, 368x764px,  Ronald Mcdonald, Art, Birthday, Cartoon, Clown Download Free">
            <a:hlinkClick r:id="rId6" action="ppaction://hlinksldjump"/>
            <a:extLst>
              <a:ext uri="{FF2B5EF4-FFF2-40B4-BE49-F238E27FC236}">
                <a16:creationId xmlns:a16="http://schemas.microsoft.com/office/drawing/2014/main" id="{AAE940F2-70C6-7745-8236-18F77578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a double cheese burger!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18F23-C8C1-A44E-8D22-E1BBBEBF8E74}"/>
              </a:ext>
            </a:extLst>
          </p:cNvPr>
          <p:cNvSpPr txBox="1"/>
          <p:nvPr/>
        </p:nvSpPr>
        <p:spPr>
          <a:xfrm>
            <a:off x="12527280" y="359228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Double cheese burger">
            <a:extLst>
              <a:ext uri="{FF2B5EF4-FFF2-40B4-BE49-F238E27FC236}">
                <a16:creationId xmlns:a16="http://schemas.microsoft.com/office/drawing/2014/main" id="{53974F46-3AB4-DA47-AF9B-DED3D9D7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502152" y="404735"/>
            <a:ext cx="2139696" cy="2822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nald" descr="Ronald McDonald McChicken McDonald's McDonaldland Cartoon, PNG, 368x764px,  Ronald Mcdonald, Art, Birthday, Cartoon, Clown Download Free">
            <a:hlinkClick r:id="rId6" action="ppaction://hlinksldjump"/>
            <a:extLst>
              <a:ext uri="{FF2B5EF4-FFF2-40B4-BE49-F238E27FC236}">
                <a16:creationId xmlns:a16="http://schemas.microsoft.com/office/drawing/2014/main" id="{A10C524C-300D-A048-97D2-F6F02EDFB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6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99657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66853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Warm-up</a:t>
            </a:r>
            <a:endParaRPr sz="70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2822451" y="3692661"/>
            <a:ext cx="3753001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Guessing Game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82138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4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43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765F958-DBE6-EE4E-BC66-CBC63AD8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0" y="175463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A33DFC53-0631-4D46-959A-AECEF0D05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59203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25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4253E5F9-452D-1F46-9B8C-55751539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8FE17EC7-2A2F-4647-89E1-7BA280A1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42" y="1592036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3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25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49" y="624569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27B2374D-F5B8-2246-B753-094D48B97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E09E72-C51F-D64A-8FB2-FE0087C15F69}"/>
              </a:ext>
            </a:extLst>
          </p:cNvPr>
          <p:cNvSpPr/>
          <p:nvPr/>
        </p:nvSpPr>
        <p:spPr>
          <a:xfrm>
            <a:off x="1508760" y="3526970"/>
            <a:ext cx="6126480" cy="109728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  <a:sym typeface="Arial"/>
              </a:rPr>
              <a:t>You got 2 hamburgers!</a:t>
            </a:r>
          </a:p>
        </p:txBody>
      </p:sp>
      <p:pic>
        <p:nvPicPr>
          <p:cNvPr id="4" name="Hu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E1280815-791C-3848-A373-C2260A03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2870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amburger" descr="Hamburger PNG Vector Picture | Gallery Yopriceville - High-Quality Images  and Transparent PNG Free Clipart | Hamburger, Clip art, Chicken burgers">
            <a:extLst>
              <a:ext uri="{FF2B5EF4-FFF2-40B4-BE49-F238E27FC236}">
                <a16:creationId xmlns:a16="http://schemas.microsoft.com/office/drawing/2014/main" id="{6F66AD4D-868E-C141-9502-4797AB45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65" y="1028700"/>
            <a:ext cx="1882292" cy="1645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onald" descr="Ronald McDonald McChicken McDonald's McDonaldland Cartoon, PNG, 368x764px,  Ronald Mcdonald, Art, Birthday, Cartoon, Clown Download Free">
            <a:hlinkClick r:id="rId5" action="ppaction://hlinksldjump"/>
            <a:extLst>
              <a:ext uri="{FF2B5EF4-FFF2-40B4-BE49-F238E27FC236}">
                <a16:creationId xmlns:a16="http://schemas.microsoft.com/office/drawing/2014/main" id="{A14A5FD7-776E-E94E-9F75-FF9D13890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59031" l="27561" r="70244">
                        <a14:foregroundMark x1="47317" y1="4319" x2="47683" y2="13089"/>
                        <a14:foregroundMark x1="47683" y1="13089" x2="49512" y2="17670"/>
                        <a14:foregroundMark x1="51951" y1="22775" x2="51951" y2="22775"/>
                        <a14:foregroundMark x1="47561" y1="23037" x2="46585" y2="21335"/>
                        <a14:foregroundMark x1="47805" y1="916" x2="47805" y2="916"/>
                        <a14:foregroundMark x1="52195" y1="13220" x2="52195" y2="15314"/>
                        <a14:foregroundMark x1="70244" y1="17016" x2="70244" y2="20419"/>
                        <a14:foregroundMark x1="69878" y1="11649" x2="69878" y2="11649"/>
                        <a14:foregroundMark x1="66951" y1="28927" x2="58659" y2="28665"/>
                        <a14:foregroundMark x1="58659" y1="28665" x2="58171" y2="27749"/>
                        <a14:foregroundMark x1="64390" y1="26963" x2="64634" y2="25785"/>
                        <a14:foregroundMark x1="50854" y1="12435" x2="52561" y2="14791"/>
                        <a14:foregroundMark x1="40366" y1="27749" x2="32317" y2="32199"/>
                        <a14:foregroundMark x1="32317" y1="32199" x2="34512" y2="41230"/>
                        <a14:foregroundMark x1="34512" y1="41230" x2="35122" y2="38351"/>
                        <a14:foregroundMark x1="40122" y1="25262" x2="40488" y2="27880"/>
                        <a14:foregroundMark x1="27561" y1="35602" x2="27561" y2="35602"/>
                        <a14:foregroundMark x1="46829" y1="58901" x2="57317" y2="59162"/>
                        <a14:foregroundMark x1="48171" y1="393" x2="48171" y2="393"/>
                        <a14:foregroundMark x1="51220" y1="9948" x2="52561" y2="13089"/>
                        <a14:foregroundMark x1="51463" y1="20812" x2="52927" y2="24084"/>
                        <a14:foregroundMark x1="46463" y1="14005" x2="46463" y2="14005"/>
                        <a14:foregroundMark x1="49268" y1="8901" x2="49268" y2="10471"/>
                        <a14:foregroundMark x1="49268" y1="18979" x2="49268" y2="1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5316" b="39096"/>
          <a:stretch/>
        </p:blipFill>
        <p:spPr bwMode="auto">
          <a:xfrm>
            <a:off x="457201" y="2674620"/>
            <a:ext cx="2134121" cy="246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cdonald t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34336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9762A7B1-05D7-0A02-6052-5B089BAE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94" y="1332715"/>
            <a:ext cx="5926211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1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FFC402EF-643B-55A1-2E51-39B058C7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32" y="398335"/>
            <a:ext cx="5926211" cy="3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2508388" y="3926774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on the beach</a:t>
            </a:r>
            <a:endParaRPr lang="en-VN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33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694" y="1184631"/>
            <a:ext cx="5301719" cy="35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2ECD93-B04B-1D94-270F-8F097B7A7368}"/>
              </a:ext>
            </a:extLst>
          </p:cNvPr>
          <p:cNvSpPr txBox="1"/>
          <p:nvPr/>
        </p:nvSpPr>
        <p:spPr>
          <a:xfrm>
            <a:off x="1441588" y="38832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chemeClr val="tx1"/>
                </a:solidFill>
                <a:latin typeface="Fredoka One"/>
                <a:sym typeface="Fredoka One"/>
              </a:rPr>
              <a:t>in the countryside</a:t>
            </a:r>
            <a:endParaRPr lang="en-VN" sz="8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367" y="380139"/>
            <a:ext cx="5301719" cy="35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4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982F837-9122-76B2-195E-07D5BF9E81DF}"/>
              </a:ext>
            </a:extLst>
          </p:cNvPr>
          <p:cNvSpPr txBox="1"/>
          <p:nvPr/>
        </p:nvSpPr>
        <p:spPr>
          <a:xfrm>
            <a:off x="2389855" y="261301"/>
            <a:ext cx="953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400" dirty="0">
                <a:solidFill>
                  <a:srgbClr val="C00000"/>
                </a:solidFill>
                <a:latin typeface="Fredoka One"/>
                <a:sym typeface="Fredoka One"/>
              </a:rPr>
              <a:t>Where is it?</a:t>
            </a:r>
            <a:endParaRPr lang="en-VN" sz="8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 scaling="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8304" y="1109833"/>
            <a:ext cx="5318760" cy="35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294</Words>
  <Application>Microsoft Office PowerPoint</Application>
  <PresentationFormat>On-screen Show (16:9)</PresentationFormat>
  <Paragraphs>88</Paragraphs>
  <Slides>44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Porky's</vt:lpstr>
      <vt:lpstr>Fredoka One</vt:lpstr>
      <vt:lpstr>Overpass Black</vt:lpstr>
      <vt:lpstr>Roboto</vt:lpstr>
      <vt:lpstr>Sport Day</vt:lpstr>
      <vt:lpstr>Comic Sans MS</vt:lpstr>
      <vt:lpstr>Open Sans</vt:lpstr>
      <vt:lpstr>Calibri</vt:lpstr>
      <vt:lpstr>Amatic SC</vt:lpstr>
      <vt:lpstr>Fruit Market Online by Slidesgo</vt:lpstr>
      <vt:lpstr>Tema de Office</vt:lpstr>
      <vt:lpstr>PowerPoint Presentation</vt:lpstr>
      <vt:lpstr>Our summer holidays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Giang Do</cp:lastModifiedBy>
  <cp:revision>30</cp:revision>
  <dcterms:modified xsi:type="dcterms:W3CDTF">2023-07-31T10:35:23Z</dcterms:modified>
</cp:coreProperties>
</file>