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96" r:id="rId2"/>
    <p:sldMasterId id="2147483708" r:id="rId3"/>
    <p:sldMasterId id="2147483720" r:id="rId4"/>
  </p:sldMasterIdLst>
  <p:notesMasterIdLst>
    <p:notesMasterId r:id="rId39"/>
  </p:notesMasterIdLst>
  <p:sldIdLst>
    <p:sldId id="443" r:id="rId5"/>
    <p:sldId id="256" r:id="rId6"/>
    <p:sldId id="261" r:id="rId7"/>
    <p:sldId id="262" r:id="rId8"/>
    <p:sldId id="315" r:id="rId9"/>
    <p:sldId id="316" r:id="rId10"/>
    <p:sldId id="317" r:id="rId11"/>
    <p:sldId id="318" r:id="rId12"/>
    <p:sldId id="319" r:id="rId13"/>
    <p:sldId id="348" r:id="rId14"/>
    <p:sldId id="349" r:id="rId15"/>
    <p:sldId id="350" r:id="rId16"/>
    <p:sldId id="979" r:id="rId17"/>
    <p:sldId id="268" r:id="rId18"/>
    <p:sldId id="923" r:id="rId19"/>
    <p:sldId id="976" r:id="rId20"/>
    <p:sldId id="977" r:id="rId21"/>
    <p:sldId id="978" r:id="rId22"/>
    <p:sldId id="277" r:id="rId23"/>
    <p:sldId id="945" r:id="rId24"/>
    <p:sldId id="886" r:id="rId25"/>
    <p:sldId id="972" r:id="rId26"/>
    <p:sldId id="888" r:id="rId27"/>
    <p:sldId id="320" r:id="rId28"/>
    <p:sldId id="321" r:id="rId29"/>
    <p:sldId id="322" r:id="rId30"/>
    <p:sldId id="323" r:id="rId31"/>
    <p:sldId id="324" r:id="rId32"/>
    <p:sldId id="325" r:id="rId33"/>
    <p:sldId id="326" r:id="rId34"/>
    <p:sldId id="376" r:id="rId35"/>
    <p:sldId id="377" r:id="rId36"/>
    <p:sldId id="378" r:id="rId37"/>
    <p:sldId id="981" r:id="rId38"/>
  </p:sldIdLst>
  <p:sldSz cx="9144000" cy="5143500" type="screen16x9"/>
  <p:notesSz cx="6858000" cy="9144000"/>
  <p:embeddedFontLst>
    <p:embeddedFont>
      <p:font typeface="Overpass Black" panose="020B0604020202020204" charset="0"/>
      <p:regular r:id="rId40"/>
      <p:bold r:id="rId41"/>
      <p:italic r:id="rId42"/>
      <p:boldItalic r:id="rId43"/>
    </p:embeddedFont>
    <p:embeddedFont>
      <p:font typeface="Bahnschrift" panose="020B0502040204020203" pitchFamily="34" charset="0"/>
      <p:regular r:id="rId44"/>
      <p:bold r:id="rId45"/>
    </p:embeddedFont>
    <p:embeddedFont>
      <p:font typeface="Fredoka One" panose="020B0604020202020204" charset="0"/>
      <p:regular r:id="rId46"/>
    </p:embeddedFont>
    <p:embeddedFont>
      <p:font typeface="Open Sans" panose="020B0604020202020204" charset="0"/>
      <p:regular r:id="rId47"/>
      <p:bold r:id="rId48"/>
      <p:italic r:id="rId49"/>
      <p:boldItalic r:id="rId50"/>
    </p:embeddedFont>
    <p:embeddedFont>
      <p:font typeface="Comic Sans MS" panose="030F0702030302020204" pitchFamily="66" charset="0"/>
      <p:regular r:id="rId51"/>
      <p:bold r:id="rId52"/>
      <p:italic r:id="rId53"/>
      <p:boldItalic r:id="rId54"/>
    </p:embeddedFont>
    <p:embeddedFont>
      <p:font typeface="Papernotes" panose="020B0604020202020204" charset="0"/>
      <p:regular r:id="rId55"/>
      <p:bold r:id="rId56"/>
      <p:italic r:id="rId57"/>
      <p:boldItalic r:id="rId58"/>
    </p:embeddedFont>
    <p:embeddedFont>
      <p:font typeface="Amatic SC" panose="020B0604020202020204" charset="-79"/>
      <p:regular r:id="rId59"/>
      <p:bold r:id="rId60"/>
    </p:embeddedFont>
    <p:embeddedFont>
      <p:font typeface="Roboto" panose="020B0604020202020204" charset="0"/>
      <p:regular r:id="rId61"/>
      <p:bold r:id="rId62"/>
      <p:italic r:id="rId63"/>
      <p:boldItalic r:id="rId64"/>
    </p:embeddedFont>
    <p:embeddedFont>
      <p:font typeface="Chewy" panose="020B0604020202020204" charset="0"/>
      <p:regular r:id="rId65"/>
      <p:bold r:id="rId66"/>
      <p:italic r:id="rId67"/>
      <p:boldItalic r:id="rId68"/>
    </p:embeddedFont>
    <p:embeddedFont>
      <p:font typeface="Calibri" panose="020F0502020204030204" pitchFamily="34" charset="0"/>
      <p:regular r:id="rId69"/>
      <p:bold r:id="rId70"/>
      <p:italic r:id="rId71"/>
      <p:boldItalic r:id="rId72"/>
    </p:embeddedFont>
    <p:embeddedFont>
      <p:font typeface="Baloo 2" panose="020B0604020202020204" charset="0"/>
      <p:regular r:id="rId73"/>
      <p:bold r:id="rId74"/>
      <p:italic r:id="rId75"/>
      <p:boldItalic r:id="rId76"/>
    </p:embeddedFont>
    <p:embeddedFont>
      <p:font typeface="Sport Day" panose="020B0604020202020204" charset="0"/>
      <p:regular r:id="rId77"/>
      <p:bold r:id="rId78"/>
      <p:italic r:id="rId79"/>
      <p:boldItalic r:id="rId8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798B682-F5C2-48A4-BCA4-43C01B4C762C}">
  <a:tblStyle styleId="{9798B682-F5C2-48A4-BCA4-43C01B4C762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574"/>
  </p:normalViewPr>
  <p:slideViewPr>
    <p:cSldViewPr snapToGrid="0">
      <p:cViewPr varScale="1">
        <p:scale>
          <a:sx n="148" d="100"/>
          <a:sy n="148" d="100"/>
        </p:scale>
        <p:origin x="432" y="108"/>
      </p:cViewPr>
      <p:guideLst/>
    </p:cSldViewPr>
  </p:slideViewPr>
  <p:notesTextViewPr>
    <p:cViewPr>
      <p:scale>
        <a:sx n="30" d="100"/>
        <a:sy n="3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63" Type="http://schemas.openxmlformats.org/officeDocument/2006/relationships/font" Target="fonts/font24.fntdata"/><Relationship Id="rId68" Type="http://schemas.openxmlformats.org/officeDocument/2006/relationships/font" Target="fonts/font29.fntdata"/><Relationship Id="rId84" Type="http://schemas.openxmlformats.org/officeDocument/2006/relationships/tableStyles" Target="tableStyle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74" Type="http://schemas.openxmlformats.org/officeDocument/2006/relationships/font" Target="fonts/font35.fntdata"/><Relationship Id="rId79" Type="http://schemas.openxmlformats.org/officeDocument/2006/relationships/font" Target="fonts/font40.fntdata"/><Relationship Id="rId5" Type="http://schemas.openxmlformats.org/officeDocument/2006/relationships/slide" Target="slides/slide1.xml"/><Relationship Id="rId61" Type="http://schemas.openxmlformats.org/officeDocument/2006/relationships/font" Target="fonts/font22.fntdata"/><Relationship Id="rId82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font" Target="fonts/font25.fntdata"/><Relationship Id="rId69" Type="http://schemas.openxmlformats.org/officeDocument/2006/relationships/font" Target="fonts/font30.fntdata"/><Relationship Id="rId77" Type="http://schemas.openxmlformats.org/officeDocument/2006/relationships/font" Target="fonts/font38.fntdata"/><Relationship Id="rId8" Type="http://schemas.openxmlformats.org/officeDocument/2006/relationships/slide" Target="slides/slide4.xml"/><Relationship Id="rId51" Type="http://schemas.openxmlformats.org/officeDocument/2006/relationships/font" Target="fonts/font12.fntdata"/><Relationship Id="rId72" Type="http://schemas.openxmlformats.org/officeDocument/2006/relationships/font" Target="fonts/font33.fntdata"/><Relationship Id="rId80" Type="http://schemas.openxmlformats.org/officeDocument/2006/relationships/font" Target="fonts/font4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67" Type="http://schemas.openxmlformats.org/officeDocument/2006/relationships/font" Target="fonts/font28.fntdata"/><Relationship Id="rId20" Type="http://schemas.openxmlformats.org/officeDocument/2006/relationships/slide" Target="slides/slide16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Relationship Id="rId70" Type="http://schemas.openxmlformats.org/officeDocument/2006/relationships/font" Target="fonts/font31.fntdata"/><Relationship Id="rId75" Type="http://schemas.openxmlformats.org/officeDocument/2006/relationships/font" Target="fonts/font36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font" Target="fonts/font26.fntdata"/><Relationship Id="rId73" Type="http://schemas.openxmlformats.org/officeDocument/2006/relationships/font" Target="fonts/font34.fntdata"/><Relationship Id="rId78" Type="http://schemas.openxmlformats.org/officeDocument/2006/relationships/font" Target="fonts/font39.fntdata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notesMaster" Target="notesMasters/notesMaster1.xml"/><Relationship Id="rId34" Type="http://schemas.openxmlformats.org/officeDocument/2006/relationships/slide" Target="slides/slide30.xml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6" Type="http://schemas.openxmlformats.org/officeDocument/2006/relationships/font" Target="fonts/font37.fntdata"/><Relationship Id="rId7" Type="http://schemas.openxmlformats.org/officeDocument/2006/relationships/slide" Target="slides/slide3.xml"/><Relationship Id="rId71" Type="http://schemas.openxmlformats.org/officeDocument/2006/relationships/font" Target="fonts/font3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66" Type="http://schemas.openxmlformats.org/officeDocument/2006/relationships/font" Target="fonts/font2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5" name="Google Shape;433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6" name="Google Shape;433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9" name="Google Shape;4409;gb98efd6d27_0_1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0" name="Google Shape;4410;gb98efd6d27_0_1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5" name="Google Shape;4425;gb946ee2cb0_0_2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6" name="Google Shape;4426;gb946ee2cb0_0_2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6" name="Google Shape;4516;gb98efd6d27_0_1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7" name="Google Shape;4517;gb98efd6d27_0_1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4" name="Google Shape;4674;gb98efd6d27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5" name="Google Shape;4675;gb98efd6d27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7702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6" name="Google Shape;4516;gb98efd6d27_0_1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7" name="Google Shape;4517;gb98efd6d27_0_1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2784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6" name="Google Shape;4516;gb98efd6d27_0_1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7" name="Google Shape;4517;gb98efd6d27_0_1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1236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FD035-5A13-4F6C-BE45-776FD3335E2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6604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FD035-5A13-4F6C-BE45-776FD3335E2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0364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C8A6">
            <a:alpha val="7733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655601" y="880840"/>
            <a:ext cx="636305" cy="509456"/>
            <a:chOff x="6451075" y="3429275"/>
            <a:chExt cx="478425" cy="383050"/>
          </a:xfrm>
        </p:grpSpPr>
        <p:sp>
          <p:nvSpPr>
            <p:cNvPr id="10" name="Google Shape;10;p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0;p2"/>
          <p:cNvSpPr/>
          <p:nvPr/>
        </p:nvSpPr>
        <p:spPr>
          <a:xfrm>
            <a:off x="6573400" y="196701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4884500" y="2730851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703282" y="2570926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-96192" y="-493949"/>
            <a:ext cx="1831458" cy="115491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-984292" y="-37962"/>
            <a:ext cx="1831458" cy="115491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-96192" y="4356613"/>
            <a:ext cx="1831458" cy="115491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1346266" y="537151"/>
            <a:ext cx="6451468" cy="406919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713250" y="2780338"/>
            <a:ext cx="7717500" cy="4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/>
          </p:nvPr>
        </p:nvSpPr>
        <p:spPr>
          <a:xfrm>
            <a:off x="713250" y="1914963"/>
            <a:ext cx="7717500" cy="92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8430725" y="-272999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Google Shape;40;p2"/>
          <p:cNvGrpSpPr/>
          <p:nvPr/>
        </p:nvGrpSpPr>
        <p:grpSpPr>
          <a:xfrm>
            <a:off x="-201224" y="1484190"/>
            <a:ext cx="636305" cy="509456"/>
            <a:chOff x="6451075" y="3429275"/>
            <a:chExt cx="478425" cy="383050"/>
          </a:xfrm>
        </p:grpSpPr>
        <p:sp>
          <p:nvSpPr>
            <p:cNvPr id="41" name="Google Shape;41;p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61;p2"/>
          <p:cNvGrpSpPr/>
          <p:nvPr/>
        </p:nvGrpSpPr>
        <p:grpSpPr>
          <a:xfrm>
            <a:off x="6684251" y="3852915"/>
            <a:ext cx="636305" cy="509456"/>
            <a:chOff x="6451075" y="3429275"/>
            <a:chExt cx="478425" cy="383050"/>
          </a:xfrm>
        </p:grpSpPr>
        <p:sp>
          <p:nvSpPr>
            <p:cNvPr id="62" name="Google Shape;62;p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82;p2"/>
          <p:cNvGrpSpPr/>
          <p:nvPr/>
        </p:nvGrpSpPr>
        <p:grpSpPr>
          <a:xfrm rot="2937852">
            <a:off x="212493" y="4442112"/>
            <a:ext cx="662792" cy="583248"/>
            <a:chOff x="992375" y="2434650"/>
            <a:chExt cx="532025" cy="468175"/>
          </a:xfrm>
        </p:grpSpPr>
        <p:sp>
          <p:nvSpPr>
            <p:cNvPr id="83" name="Google Shape;83;p2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2"/>
          <p:cNvGrpSpPr/>
          <p:nvPr/>
        </p:nvGrpSpPr>
        <p:grpSpPr>
          <a:xfrm>
            <a:off x="8162580" y="4232850"/>
            <a:ext cx="536395" cy="751460"/>
            <a:chOff x="5844975" y="2332175"/>
            <a:chExt cx="513100" cy="718825"/>
          </a:xfrm>
        </p:grpSpPr>
        <p:sp>
          <p:nvSpPr>
            <p:cNvPr id="108" name="Google Shape;108;p2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rgbClr val="FFA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rgbClr val="00A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2"/>
          <p:cNvGrpSpPr/>
          <p:nvPr/>
        </p:nvGrpSpPr>
        <p:grpSpPr>
          <a:xfrm>
            <a:off x="209973" y="191899"/>
            <a:ext cx="329137" cy="447335"/>
            <a:chOff x="3396200" y="2417300"/>
            <a:chExt cx="346825" cy="471325"/>
          </a:xfrm>
        </p:grpSpPr>
        <p:sp>
          <p:nvSpPr>
            <p:cNvPr id="125" name="Google Shape;125;p2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" name="Google Shape;145;p2"/>
          <p:cNvGrpSpPr/>
          <p:nvPr/>
        </p:nvGrpSpPr>
        <p:grpSpPr>
          <a:xfrm rot="2937777">
            <a:off x="8180390" y="292083"/>
            <a:ext cx="500789" cy="440652"/>
            <a:chOff x="992375" y="2434650"/>
            <a:chExt cx="532025" cy="468175"/>
          </a:xfrm>
        </p:grpSpPr>
        <p:sp>
          <p:nvSpPr>
            <p:cNvPr id="146" name="Google Shape;146;p2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51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83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88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799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180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93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1" cy="4389835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90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081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24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763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FFC8A6">
            <a:alpha val="77330"/>
          </a:srgbClr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"/>
          <p:cNvSpPr/>
          <p:nvPr/>
        </p:nvSpPr>
        <p:spPr>
          <a:xfrm>
            <a:off x="1902526" y="3230379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3"/>
          <p:cNvSpPr/>
          <p:nvPr/>
        </p:nvSpPr>
        <p:spPr>
          <a:xfrm>
            <a:off x="4985370" y="2354206"/>
            <a:ext cx="3066007" cy="1933723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7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"/>
          <p:cNvSpPr/>
          <p:nvPr/>
        </p:nvSpPr>
        <p:spPr>
          <a:xfrm>
            <a:off x="1000399" y="963845"/>
            <a:ext cx="4866283" cy="306917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"/>
          <p:cNvSpPr/>
          <p:nvPr/>
        </p:nvSpPr>
        <p:spPr>
          <a:xfrm>
            <a:off x="4150326" y="2111101"/>
            <a:ext cx="2108277" cy="132965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"/>
          <p:cNvSpPr/>
          <p:nvPr/>
        </p:nvSpPr>
        <p:spPr>
          <a:xfrm>
            <a:off x="8641449" y="-71691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"/>
          <p:cNvSpPr/>
          <p:nvPr/>
        </p:nvSpPr>
        <p:spPr>
          <a:xfrm>
            <a:off x="7293438" y="-568363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"/>
          <p:cNvSpPr/>
          <p:nvPr/>
        </p:nvSpPr>
        <p:spPr>
          <a:xfrm>
            <a:off x="7505488" y="4600575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"/>
          <p:cNvSpPr/>
          <p:nvPr/>
        </p:nvSpPr>
        <p:spPr>
          <a:xfrm>
            <a:off x="8446388" y="4139675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"/>
          <p:cNvSpPr/>
          <p:nvPr/>
        </p:nvSpPr>
        <p:spPr>
          <a:xfrm>
            <a:off x="0" y="-691274"/>
            <a:ext cx="1951731" cy="12307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-828376" y="9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-639575" y="4608576"/>
            <a:ext cx="1951731" cy="12307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" name="Google Shape;182;p3"/>
          <p:cNvGrpSpPr/>
          <p:nvPr/>
        </p:nvGrpSpPr>
        <p:grpSpPr>
          <a:xfrm>
            <a:off x="8252750" y="256550"/>
            <a:ext cx="518625" cy="565925"/>
            <a:chOff x="2029575" y="2353450"/>
            <a:chExt cx="518625" cy="565925"/>
          </a:xfrm>
        </p:grpSpPr>
        <p:sp>
          <p:nvSpPr>
            <p:cNvPr id="183" name="Google Shape;183;p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"/>
          <p:cNvGrpSpPr/>
          <p:nvPr/>
        </p:nvGrpSpPr>
        <p:grpSpPr>
          <a:xfrm rot="-5400000">
            <a:off x="-223756" y="4294573"/>
            <a:ext cx="578942" cy="463529"/>
            <a:chOff x="6451075" y="3429275"/>
            <a:chExt cx="478425" cy="383050"/>
          </a:xfrm>
        </p:grpSpPr>
        <p:sp>
          <p:nvSpPr>
            <p:cNvPr id="228" name="Google Shape;228;p3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8" name="Google Shape;248;p3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3"/>
          <p:cNvSpPr txBox="1">
            <a:spLocks noGrp="1"/>
          </p:cNvSpPr>
          <p:nvPr>
            <p:ph type="title" hasCustomPrompt="1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 idx="2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51" name="Google Shape;251;p3"/>
          <p:cNvSpPr/>
          <p:nvPr/>
        </p:nvSpPr>
        <p:spPr>
          <a:xfrm>
            <a:off x="3018287" y="849309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" name="Google Shape;252;p3"/>
          <p:cNvGrpSpPr/>
          <p:nvPr/>
        </p:nvGrpSpPr>
        <p:grpSpPr>
          <a:xfrm>
            <a:off x="2897931" y="844810"/>
            <a:ext cx="578942" cy="463529"/>
            <a:chOff x="6451075" y="3429275"/>
            <a:chExt cx="478425" cy="383050"/>
          </a:xfrm>
        </p:grpSpPr>
        <p:sp>
          <p:nvSpPr>
            <p:cNvPr id="253" name="Google Shape;253;p3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3"/>
          <p:cNvGrpSpPr/>
          <p:nvPr/>
        </p:nvGrpSpPr>
        <p:grpSpPr>
          <a:xfrm>
            <a:off x="8145013" y="4420033"/>
            <a:ext cx="446455" cy="474918"/>
            <a:chOff x="5058400" y="2489025"/>
            <a:chExt cx="419325" cy="446100"/>
          </a:xfrm>
        </p:grpSpPr>
        <p:sp>
          <p:nvSpPr>
            <p:cNvPr id="274" name="Google Shape;274;p3"/>
            <p:cNvSpPr/>
            <p:nvPr/>
          </p:nvSpPr>
          <p:spPr>
            <a:xfrm>
              <a:off x="5291700" y="2489025"/>
              <a:ext cx="153725" cy="93800"/>
            </a:xfrm>
            <a:custGeom>
              <a:avLst/>
              <a:gdLst/>
              <a:ahLst/>
              <a:cxnLst/>
              <a:rect l="l" t="t" r="r" b="b"/>
              <a:pathLst>
                <a:path w="6149" h="3752" extrusionOk="0">
                  <a:moveTo>
                    <a:pt x="3563" y="0"/>
                  </a:moveTo>
                  <a:lnTo>
                    <a:pt x="3122" y="63"/>
                  </a:lnTo>
                  <a:lnTo>
                    <a:pt x="2649" y="221"/>
                  </a:lnTo>
                  <a:lnTo>
                    <a:pt x="1861" y="788"/>
                  </a:lnTo>
                  <a:lnTo>
                    <a:pt x="1545" y="1135"/>
                  </a:lnTo>
                  <a:lnTo>
                    <a:pt x="1104" y="1734"/>
                  </a:lnTo>
                  <a:lnTo>
                    <a:pt x="347" y="2995"/>
                  </a:lnTo>
                  <a:lnTo>
                    <a:pt x="1" y="3657"/>
                  </a:lnTo>
                  <a:lnTo>
                    <a:pt x="505" y="3689"/>
                  </a:lnTo>
                  <a:lnTo>
                    <a:pt x="1009" y="3720"/>
                  </a:lnTo>
                  <a:lnTo>
                    <a:pt x="1734" y="3752"/>
                  </a:lnTo>
                  <a:lnTo>
                    <a:pt x="2428" y="3689"/>
                  </a:lnTo>
                  <a:lnTo>
                    <a:pt x="3059" y="3531"/>
                  </a:lnTo>
                  <a:lnTo>
                    <a:pt x="4193" y="2838"/>
                  </a:lnTo>
                  <a:lnTo>
                    <a:pt x="4698" y="2396"/>
                  </a:lnTo>
                  <a:lnTo>
                    <a:pt x="5108" y="1955"/>
                  </a:lnTo>
                  <a:lnTo>
                    <a:pt x="5486" y="1450"/>
                  </a:lnTo>
                  <a:lnTo>
                    <a:pt x="5864" y="978"/>
                  </a:lnTo>
                  <a:lnTo>
                    <a:pt x="6148" y="442"/>
                  </a:lnTo>
                  <a:lnTo>
                    <a:pt x="6148" y="347"/>
                  </a:lnTo>
                  <a:lnTo>
                    <a:pt x="5959" y="189"/>
                  </a:lnTo>
                  <a:lnTo>
                    <a:pt x="5518" y="126"/>
                  </a:lnTo>
                  <a:lnTo>
                    <a:pt x="5265" y="95"/>
                  </a:lnTo>
                  <a:lnTo>
                    <a:pt x="4635" y="32"/>
                  </a:lnTo>
                  <a:lnTo>
                    <a:pt x="4004" y="32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5304300" y="2499275"/>
              <a:ext cx="126925" cy="73300"/>
            </a:xfrm>
            <a:custGeom>
              <a:avLst/>
              <a:gdLst/>
              <a:ahLst/>
              <a:cxnLst/>
              <a:rect l="l" t="t" r="r" b="b"/>
              <a:pathLst>
                <a:path w="5077" h="2932" extrusionOk="0">
                  <a:moveTo>
                    <a:pt x="4856" y="0"/>
                  </a:moveTo>
                  <a:lnTo>
                    <a:pt x="3595" y="568"/>
                  </a:lnTo>
                  <a:lnTo>
                    <a:pt x="1199" y="1892"/>
                  </a:lnTo>
                  <a:lnTo>
                    <a:pt x="64" y="2680"/>
                  </a:lnTo>
                  <a:lnTo>
                    <a:pt x="1" y="2774"/>
                  </a:lnTo>
                  <a:lnTo>
                    <a:pt x="32" y="2869"/>
                  </a:lnTo>
                  <a:lnTo>
                    <a:pt x="64" y="2900"/>
                  </a:lnTo>
                  <a:lnTo>
                    <a:pt x="127" y="2932"/>
                  </a:lnTo>
                  <a:lnTo>
                    <a:pt x="159" y="2932"/>
                  </a:lnTo>
                  <a:lnTo>
                    <a:pt x="222" y="2900"/>
                  </a:lnTo>
                  <a:lnTo>
                    <a:pt x="1357" y="2144"/>
                  </a:lnTo>
                  <a:lnTo>
                    <a:pt x="3721" y="820"/>
                  </a:lnTo>
                  <a:lnTo>
                    <a:pt x="4982" y="252"/>
                  </a:lnTo>
                  <a:lnTo>
                    <a:pt x="5077" y="189"/>
                  </a:lnTo>
                  <a:lnTo>
                    <a:pt x="5045" y="95"/>
                  </a:lnTo>
                  <a:lnTo>
                    <a:pt x="498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5355550" y="2533150"/>
              <a:ext cx="41775" cy="11075"/>
            </a:xfrm>
            <a:custGeom>
              <a:avLst/>
              <a:gdLst/>
              <a:ahLst/>
              <a:cxnLst/>
              <a:rect l="l" t="t" r="r" b="b"/>
              <a:pathLst>
                <a:path w="1671" h="443" extrusionOk="0">
                  <a:moveTo>
                    <a:pt x="126" y="1"/>
                  </a:moveTo>
                  <a:lnTo>
                    <a:pt x="32" y="32"/>
                  </a:lnTo>
                  <a:lnTo>
                    <a:pt x="0" y="127"/>
                  </a:lnTo>
                  <a:lnTo>
                    <a:pt x="32" y="221"/>
                  </a:lnTo>
                  <a:lnTo>
                    <a:pt x="95" y="284"/>
                  </a:lnTo>
                  <a:lnTo>
                    <a:pt x="126" y="284"/>
                  </a:lnTo>
                  <a:lnTo>
                    <a:pt x="820" y="316"/>
                  </a:lnTo>
                  <a:lnTo>
                    <a:pt x="1513" y="442"/>
                  </a:lnTo>
                  <a:lnTo>
                    <a:pt x="1639" y="411"/>
                  </a:lnTo>
                  <a:lnTo>
                    <a:pt x="1671" y="316"/>
                  </a:lnTo>
                  <a:lnTo>
                    <a:pt x="1671" y="221"/>
                  </a:lnTo>
                  <a:lnTo>
                    <a:pt x="1576" y="158"/>
                  </a:lnTo>
                  <a:lnTo>
                    <a:pt x="851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5375250" y="2496125"/>
              <a:ext cx="26825" cy="31550"/>
            </a:xfrm>
            <a:custGeom>
              <a:avLst/>
              <a:gdLst/>
              <a:ahLst/>
              <a:cxnLst/>
              <a:rect l="l" t="t" r="r" b="b"/>
              <a:pathLst>
                <a:path w="1073" h="1262" extrusionOk="0">
                  <a:moveTo>
                    <a:pt x="915" y="0"/>
                  </a:moveTo>
                  <a:lnTo>
                    <a:pt x="820" y="63"/>
                  </a:lnTo>
                  <a:lnTo>
                    <a:pt x="379" y="504"/>
                  </a:lnTo>
                  <a:lnTo>
                    <a:pt x="32" y="1072"/>
                  </a:lnTo>
                  <a:lnTo>
                    <a:pt x="0" y="1198"/>
                  </a:lnTo>
                  <a:lnTo>
                    <a:pt x="95" y="1261"/>
                  </a:lnTo>
                  <a:lnTo>
                    <a:pt x="221" y="1261"/>
                  </a:lnTo>
                  <a:lnTo>
                    <a:pt x="284" y="1198"/>
                  </a:lnTo>
                  <a:lnTo>
                    <a:pt x="568" y="694"/>
                  </a:lnTo>
                  <a:lnTo>
                    <a:pt x="1009" y="252"/>
                  </a:lnTo>
                  <a:lnTo>
                    <a:pt x="1072" y="158"/>
                  </a:lnTo>
                  <a:lnTo>
                    <a:pt x="1009" y="6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5335825" y="2517400"/>
              <a:ext cx="17375" cy="33900"/>
            </a:xfrm>
            <a:custGeom>
              <a:avLst/>
              <a:gdLst/>
              <a:ahLst/>
              <a:cxnLst/>
              <a:rect l="l" t="t" r="r" b="b"/>
              <a:pathLst>
                <a:path w="695" h="1356" extrusionOk="0">
                  <a:moveTo>
                    <a:pt x="474" y="0"/>
                  </a:moveTo>
                  <a:lnTo>
                    <a:pt x="442" y="95"/>
                  </a:lnTo>
                  <a:lnTo>
                    <a:pt x="222" y="631"/>
                  </a:lnTo>
                  <a:lnTo>
                    <a:pt x="33" y="1167"/>
                  </a:lnTo>
                  <a:lnTo>
                    <a:pt x="1" y="1261"/>
                  </a:lnTo>
                  <a:lnTo>
                    <a:pt x="96" y="1356"/>
                  </a:lnTo>
                  <a:lnTo>
                    <a:pt x="222" y="1356"/>
                  </a:lnTo>
                  <a:lnTo>
                    <a:pt x="285" y="1261"/>
                  </a:lnTo>
                  <a:lnTo>
                    <a:pt x="505" y="725"/>
                  </a:lnTo>
                  <a:lnTo>
                    <a:pt x="695" y="189"/>
                  </a:lnTo>
                  <a:lnTo>
                    <a:pt x="695" y="63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5058400" y="2535525"/>
              <a:ext cx="419325" cy="399600"/>
            </a:xfrm>
            <a:custGeom>
              <a:avLst/>
              <a:gdLst/>
              <a:ahLst/>
              <a:cxnLst/>
              <a:rect l="l" t="t" r="r" b="b"/>
              <a:pathLst>
                <a:path w="16773" h="15984" extrusionOk="0">
                  <a:moveTo>
                    <a:pt x="5045" y="0"/>
                  </a:moveTo>
                  <a:lnTo>
                    <a:pt x="4162" y="63"/>
                  </a:lnTo>
                  <a:lnTo>
                    <a:pt x="3532" y="158"/>
                  </a:lnTo>
                  <a:lnTo>
                    <a:pt x="2460" y="599"/>
                  </a:lnTo>
                  <a:lnTo>
                    <a:pt x="1609" y="1230"/>
                  </a:lnTo>
                  <a:lnTo>
                    <a:pt x="947" y="2049"/>
                  </a:lnTo>
                  <a:lnTo>
                    <a:pt x="505" y="2995"/>
                  </a:lnTo>
                  <a:lnTo>
                    <a:pt x="190" y="4067"/>
                  </a:lnTo>
                  <a:lnTo>
                    <a:pt x="1" y="5769"/>
                  </a:lnTo>
                  <a:lnTo>
                    <a:pt x="32" y="6904"/>
                  </a:lnTo>
                  <a:lnTo>
                    <a:pt x="64" y="7756"/>
                  </a:lnTo>
                  <a:lnTo>
                    <a:pt x="348" y="9773"/>
                  </a:lnTo>
                  <a:lnTo>
                    <a:pt x="947" y="11791"/>
                  </a:lnTo>
                  <a:lnTo>
                    <a:pt x="1672" y="13115"/>
                  </a:lnTo>
                  <a:lnTo>
                    <a:pt x="2271" y="13809"/>
                  </a:lnTo>
                  <a:lnTo>
                    <a:pt x="2649" y="14092"/>
                  </a:lnTo>
                  <a:lnTo>
                    <a:pt x="3469" y="14597"/>
                  </a:lnTo>
                  <a:lnTo>
                    <a:pt x="4730" y="15006"/>
                  </a:lnTo>
                  <a:lnTo>
                    <a:pt x="5581" y="14912"/>
                  </a:lnTo>
                  <a:lnTo>
                    <a:pt x="6085" y="14660"/>
                  </a:lnTo>
                  <a:lnTo>
                    <a:pt x="6211" y="14534"/>
                  </a:lnTo>
                  <a:lnTo>
                    <a:pt x="6243" y="14691"/>
                  </a:lnTo>
                  <a:lnTo>
                    <a:pt x="6527" y="15164"/>
                  </a:lnTo>
                  <a:lnTo>
                    <a:pt x="7220" y="15669"/>
                  </a:lnTo>
                  <a:lnTo>
                    <a:pt x="8513" y="15984"/>
                  </a:lnTo>
                  <a:lnTo>
                    <a:pt x="9490" y="15952"/>
                  </a:lnTo>
                  <a:lnTo>
                    <a:pt x="9900" y="15889"/>
                  </a:lnTo>
                  <a:lnTo>
                    <a:pt x="10688" y="15637"/>
                  </a:lnTo>
                  <a:lnTo>
                    <a:pt x="11855" y="15006"/>
                  </a:lnTo>
                  <a:lnTo>
                    <a:pt x="13242" y="13777"/>
                  </a:lnTo>
                  <a:lnTo>
                    <a:pt x="14408" y="12390"/>
                  </a:lnTo>
                  <a:lnTo>
                    <a:pt x="14850" y="11759"/>
                  </a:lnTo>
                  <a:lnTo>
                    <a:pt x="15417" y="10940"/>
                  </a:lnTo>
                  <a:lnTo>
                    <a:pt x="16363" y="9048"/>
                  </a:lnTo>
                  <a:lnTo>
                    <a:pt x="16710" y="7566"/>
                  </a:lnTo>
                  <a:lnTo>
                    <a:pt x="16773" y="6589"/>
                  </a:lnTo>
                  <a:lnTo>
                    <a:pt x="16583" y="5643"/>
                  </a:lnTo>
                  <a:lnTo>
                    <a:pt x="16174" y="4729"/>
                  </a:lnTo>
                  <a:lnTo>
                    <a:pt x="15827" y="4288"/>
                  </a:lnTo>
                  <a:lnTo>
                    <a:pt x="15732" y="4193"/>
                  </a:lnTo>
                  <a:lnTo>
                    <a:pt x="15669" y="4067"/>
                  </a:lnTo>
                  <a:lnTo>
                    <a:pt x="15039" y="3468"/>
                  </a:lnTo>
                  <a:lnTo>
                    <a:pt x="13525" y="2554"/>
                  </a:lnTo>
                  <a:lnTo>
                    <a:pt x="12264" y="2144"/>
                  </a:lnTo>
                  <a:lnTo>
                    <a:pt x="11413" y="2049"/>
                  </a:lnTo>
                  <a:lnTo>
                    <a:pt x="10562" y="2113"/>
                  </a:lnTo>
                  <a:lnTo>
                    <a:pt x="9742" y="2396"/>
                  </a:lnTo>
                  <a:lnTo>
                    <a:pt x="9333" y="2585"/>
                  </a:lnTo>
                  <a:lnTo>
                    <a:pt x="9238" y="2333"/>
                  </a:lnTo>
                  <a:lnTo>
                    <a:pt x="7977" y="1009"/>
                  </a:lnTo>
                  <a:lnTo>
                    <a:pt x="7630" y="757"/>
                  </a:lnTo>
                  <a:lnTo>
                    <a:pt x="7252" y="536"/>
                  </a:lnTo>
                  <a:lnTo>
                    <a:pt x="6401" y="253"/>
                  </a:lnTo>
                  <a:lnTo>
                    <a:pt x="50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5238100" y="2556000"/>
              <a:ext cx="106425" cy="75700"/>
            </a:xfrm>
            <a:custGeom>
              <a:avLst/>
              <a:gdLst/>
              <a:ahLst/>
              <a:cxnLst/>
              <a:rect l="l" t="t" r="r" b="b"/>
              <a:pathLst>
                <a:path w="4257" h="3028" extrusionOk="0">
                  <a:moveTo>
                    <a:pt x="442" y="1"/>
                  </a:moveTo>
                  <a:lnTo>
                    <a:pt x="221" y="32"/>
                  </a:lnTo>
                  <a:lnTo>
                    <a:pt x="95" y="285"/>
                  </a:lnTo>
                  <a:lnTo>
                    <a:pt x="1" y="1546"/>
                  </a:lnTo>
                  <a:lnTo>
                    <a:pt x="379" y="2176"/>
                  </a:lnTo>
                  <a:lnTo>
                    <a:pt x="820" y="2555"/>
                  </a:lnTo>
                  <a:lnTo>
                    <a:pt x="1167" y="2681"/>
                  </a:lnTo>
                  <a:lnTo>
                    <a:pt x="1829" y="2901"/>
                  </a:lnTo>
                  <a:lnTo>
                    <a:pt x="2838" y="3027"/>
                  </a:lnTo>
                  <a:lnTo>
                    <a:pt x="3532" y="2775"/>
                  </a:lnTo>
                  <a:lnTo>
                    <a:pt x="4005" y="2208"/>
                  </a:lnTo>
                  <a:lnTo>
                    <a:pt x="4194" y="1766"/>
                  </a:lnTo>
                  <a:lnTo>
                    <a:pt x="4257" y="1262"/>
                  </a:lnTo>
                  <a:lnTo>
                    <a:pt x="4005" y="1230"/>
                  </a:lnTo>
                  <a:lnTo>
                    <a:pt x="2901" y="1325"/>
                  </a:lnTo>
                  <a:lnTo>
                    <a:pt x="2271" y="1577"/>
                  </a:lnTo>
                  <a:lnTo>
                    <a:pt x="2145" y="1829"/>
                  </a:lnTo>
                  <a:lnTo>
                    <a:pt x="1955" y="1577"/>
                  </a:lnTo>
                  <a:lnTo>
                    <a:pt x="1073" y="474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5065500" y="2712075"/>
              <a:ext cx="411450" cy="222275"/>
            </a:xfrm>
            <a:custGeom>
              <a:avLst/>
              <a:gdLst/>
              <a:ahLst/>
              <a:cxnLst/>
              <a:rect l="l" t="t" r="r" b="b"/>
              <a:pathLst>
                <a:path w="16458" h="8891" extrusionOk="0">
                  <a:moveTo>
                    <a:pt x="16457" y="0"/>
                  </a:moveTo>
                  <a:lnTo>
                    <a:pt x="15700" y="1293"/>
                  </a:lnTo>
                  <a:lnTo>
                    <a:pt x="13714" y="3752"/>
                  </a:lnTo>
                  <a:lnTo>
                    <a:pt x="11539" y="5706"/>
                  </a:lnTo>
                  <a:lnTo>
                    <a:pt x="10026" y="6652"/>
                  </a:lnTo>
                  <a:lnTo>
                    <a:pt x="9112" y="6999"/>
                  </a:lnTo>
                  <a:lnTo>
                    <a:pt x="8733" y="7062"/>
                  </a:lnTo>
                  <a:lnTo>
                    <a:pt x="7788" y="7062"/>
                  </a:lnTo>
                  <a:lnTo>
                    <a:pt x="6463" y="6778"/>
                  </a:lnTo>
                  <a:lnTo>
                    <a:pt x="5770" y="6274"/>
                  </a:lnTo>
                  <a:lnTo>
                    <a:pt x="5486" y="5801"/>
                  </a:lnTo>
                  <a:lnTo>
                    <a:pt x="5455" y="5643"/>
                  </a:lnTo>
                  <a:lnTo>
                    <a:pt x="5328" y="5769"/>
                  </a:lnTo>
                  <a:lnTo>
                    <a:pt x="4856" y="6021"/>
                  </a:lnTo>
                  <a:lnTo>
                    <a:pt x="3973" y="6116"/>
                  </a:lnTo>
                  <a:lnTo>
                    <a:pt x="2712" y="5706"/>
                  </a:lnTo>
                  <a:lnTo>
                    <a:pt x="1892" y="5202"/>
                  </a:lnTo>
                  <a:lnTo>
                    <a:pt x="1640" y="5013"/>
                  </a:lnTo>
                  <a:lnTo>
                    <a:pt x="1136" y="4414"/>
                  </a:lnTo>
                  <a:lnTo>
                    <a:pt x="410" y="3216"/>
                  </a:lnTo>
                  <a:lnTo>
                    <a:pt x="1" y="2144"/>
                  </a:lnTo>
                  <a:lnTo>
                    <a:pt x="95" y="2743"/>
                  </a:lnTo>
                  <a:lnTo>
                    <a:pt x="221" y="3342"/>
                  </a:lnTo>
                  <a:lnTo>
                    <a:pt x="663" y="4477"/>
                  </a:lnTo>
                  <a:lnTo>
                    <a:pt x="1640" y="6305"/>
                  </a:lnTo>
                  <a:lnTo>
                    <a:pt x="2144" y="6873"/>
                  </a:lnTo>
                  <a:lnTo>
                    <a:pt x="2270" y="6936"/>
                  </a:lnTo>
                  <a:lnTo>
                    <a:pt x="2365" y="7030"/>
                  </a:lnTo>
                  <a:lnTo>
                    <a:pt x="2586" y="7156"/>
                  </a:lnTo>
                  <a:lnTo>
                    <a:pt x="2775" y="7282"/>
                  </a:lnTo>
                  <a:lnTo>
                    <a:pt x="3185" y="7503"/>
                  </a:lnTo>
                  <a:lnTo>
                    <a:pt x="3532" y="7661"/>
                  </a:lnTo>
                  <a:lnTo>
                    <a:pt x="4194" y="7881"/>
                  </a:lnTo>
                  <a:lnTo>
                    <a:pt x="4698" y="7944"/>
                  </a:lnTo>
                  <a:lnTo>
                    <a:pt x="5139" y="7913"/>
                  </a:lnTo>
                  <a:lnTo>
                    <a:pt x="5707" y="7661"/>
                  </a:lnTo>
                  <a:lnTo>
                    <a:pt x="5864" y="7503"/>
                  </a:lnTo>
                  <a:lnTo>
                    <a:pt x="5896" y="7503"/>
                  </a:lnTo>
                  <a:lnTo>
                    <a:pt x="5927" y="7472"/>
                  </a:lnTo>
                  <a:lnTo>
                    <a:pt x="5927" y="7503"/>
                  </a:lnTo>
                  <a:lnTo>
                    <a:pt x="5927" y="7535"/>
                  </a:lnTo>
                  <a:lnTo>
                    <a:pt x="5991" y="7661"/>
                  </a:lnTo>
                  <a:lnTo>
                    <a:pt x="6085" y="7850"/>
                  </a:lnTo>
                  <a:lnTo>
                    <a:pt x="6148" y="7976"/>
                  </a:lnTo>
                  <a:lnTo>
                    <a:pt x="6274" y="8102"/>
                  </a:lnTo>
                  <a:lnTo>
                    <a:pt x="6400" y="8228"/>
                  </a:lnTo>
                  <a:lnTo>
                    <a:pt x="6558" y="8354"/>
                  </a:lnTo>
                  <a:lnTo>
                    <a:pt x="6747" y="8480"/>
                  </a:lnTo>
                  <a:lnTo>
                    <a:pt x="6968" y="8607"/>
                  </a:lnTo>
                  <a:lnTo>
                    <a:pt x="7094" y="8638"/>
                  </a:lnTo>
                  <a:lnTo>
                    <a:pt x="7252" y="8701"/>
                  </a:lnTo>
                  <a:lnTo>
                    <a:pt x="7535" y="8796"/>
                  </a:lnTo>
                  <a:lnTo>
                    <a:pt x="7882" y="8827"/>
                  </a:lnTo>
                  <a:lnTo>
                    <a:pt x="8481" y="8890"/>
                  </a:lnTo>
                  <a:lnTo>
                    <a:pt x="9206" y="8859"/>
                  </a:lnTo>
                  <a:lnTo>
                    <a:pt x="9553" y="8827"/>
                  </a:lnTo>
                  <a:lnTo>
                    <a:pt x="10341" y="8543"/>
                  </a:lnTo>
                  <a:lnTo>
                    <a:pt x="11697" y="7755"/>
                  </a:lnTo>
                  <a:lnTo>
                    <a:pt x="12674" y="6967"/>
                  </a:lnTo>
                  <a:lnTo>
                    <a:pt x="13746" y="5801"/>
                  </a:lnTo>
                  <a:lnTo>
                    <a:pt x="14597" y="4697"/>
                  </a:lnTo>
                  <a:lnTo>
                    <a:pt x="15291" y="3657"/>
                  </a:lnTo>
                  <a:lnTo>
                    <a:pt x="16110" y="1860"/>
                  </a:lnTo>
                  <a:lnTo>
                    <a:pt x="16426" y="631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5254650" y="2589900"/>
              <a:ext cx="70175" cy="37075"/>
            </a:xfrm>
            <a:custGeom>
              <a:avLst/>
              <a:gdLst/>
              <a:ahLst/>
              <a:cxnLst/>
              <a:rect l="l" t="t" r="r" b="b"/>
              <a:pathLst>
                <a:path w="2807" h="1483" extrusionOk="0">
                  <a:moveTo>
                    <a:pt x="222" y="1"/>
                  </a:moveTo>
                  <a:lnTo>
                    <a:pt x="95" y="32"/>
                  </a:lnTo>
                  <a:lnTo>
                    <a:pt x="1" y="95"/>
                  </a:lnTo>
                  <a:lnTo>
                    <a:pt x="1" y="190"/>
                  </a:lnTo>
                  <a:lnTo>
                    <a:pt x="64" y="316"/>
                  </a:lnTo>
                  <a:lnTo>
                    <a:pt x="505" y="915"/>
                  </a:lnTo>
                  <a:lnTo>
                    <a:pt x="1041" y="1262"/>
                  </a:lnTo>
                  <a:lnTo>
                    <a:pt x="1419" y="1388"/>
                  </a:lnTo>
                  <a:lnTo>
                    <a:pt x="1987" y="1482"/>
                  </a:lnTo>
                  <a:lnTo>
                    <a:pt x="2712" y="1388"/>
                  </a:lnTo>
                  <a:lnTo>
                    <a:pt x="2807" y="1356"/>
                  </a:lnTo>
                  <a:lnTo>
                    <a:pt x="2807" y="1230"/>
                  </a:lnTo>
                  <a:lnTo>
                    <a:pt x="2775" y="1135"/>
                  </a:lnTo>
                  <a:lnTo>
                    <a:pt x="2649" y="1135"/>
                  </a:lnTo>
                  <a:lnTo>
                    <a:pt x="1987" y="1199"/>
                  </a:lnTo>
                  <a:lnTo>
                    <a:pt x="1073" y="978"/>
                  </a:lnTo>
                  <a:lnTo>
                    <a:pt x="348" y="316"/>
                  </a:lnTo>
                  <a:lnTo>
                    <a:pt x="285" y="95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5263325" y="2509500"/>
              <a:ext cx="33125" cy="112750"/>
            </a:xfrm>
            <a:custGeom>
              <a:avLst/>
              <a:gdLst/>
              <a:ahLst/>
              <a:cxnLst/>
              <a:rect l="l" t="t" r="r" b="b"/>
              <a:pathLst>
                <a:path w="1325" h="4510" extrusionOk="0">
                  <a:moveTo>
                    <a:pt x="316" y="1"/>
                  </a:moveTo>
                  <a:lnTo>
                    <a:pt x="158" y="127"/>
                  </a:lnTo>
                  <a:lnTo>
                    <a:pt x="32" y="253"/>
                  </a:lnTo>
                  <a:lnTo>
                    <a:pt x="1" y="600"/>
                  </a:lnTo>
                  <a:lnTo>
                    <a:pt x="95" y="758"/>
                  </a:lnTo>
                  <a:lnTo>
                    <a:pt x="347" y="1104"/>
                  </a:lnTo>
                  <a:lnTo>
                    <a:pt x="694" y="1956"/>
                  </a:lnTo>
                  <a:lnTo>
                    <a:pt x="789" y="2428"/>
                  </a:lnTo>
                  <a:lnTo>
                    <a:pt x="883" y="3406"/>
                  </a:lnTo>
                  <a:lnTo>
                    <a:pt x="789" y="4446"/>
                  </a:lnTo>
                  <a:lnTo>
                    <a:pt x="789" y="4478"/>
                  </a:lnTo>
                  <a:lnTo>
                    <a:pt x="852" y="4509"/>
                  </a:lnTo>
                  <a:lnTo>
                    <a:pt x="915" y="4509"/>
                  </a:lnTo>
                  <a:lnTo>
                    <a:pt x="946" y="4446"/>
                  </a:lnTo>
                  <a:lnTo>
                    <a:pt x="1230" y="3469"/>
                  </a:lnTo>
                  <a:lnTo>
                    <a:pt x="1325" y="2397"/>
                  </a:lnTo>
                  <a:lnTo>
                    <a:pt x="1325" y="1861"/>
                  </a:lnTo>
                  <a:lnTo>
                    <a:pt x="1230" y="1325"/>
                  </a:lnTo>
                  <a:lnTo>
                    <a:pt x="1104" y="789"/>
                  </a:lnTo>
                  <a:lnTo>
                    <a:pt x="852" y="253"/>
                  </a:lnTo>
                  <a:lnTo>
                    <a:pt x="820" y="222"/>
                  </a:lnTo>
                  <a:lnTo>
                    <a:pt x="789" y="159"/>
                  </a:lnTo>
                  <a:lnTo>
                    <a:pt x="663" y="32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5190025" y="26900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0"/>
                  </a:moveTo>
                  <a:lnTo>
                    <a:pt x="95" y="189"/>
                  </a:lnTo>
                  <a:lnTo>
                    <a:pt x="32" y="347"/>
                  </a:lnTo>
                  <a:lnTo>
                    <a:pt x="1" y="505"/>
                  </a:lnTo>
                  <a:lnTo>
                    <a:pt x="158" y="788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9" y="694"/>
                  </a:lnTo>
                  <a:lnTo>
                    <a:pt x="852" y="536"/>
                  </a:lnTo>
                  <a:lnTo>
                    <a:pt x="852" y="379"/>
                  </a:lnTo>
                  <a:lnTo>
                    <a:pt x="694" y="95"/>
                  </a:lnTo>
                  <a:lnTo>
                    <a:pt x="537" y="32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5300375" y="271757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1"/>
                  </a:moveTo>
                  <a:lnTo>
                    <a:pt x="95" y="158"/>
                  </a:lnTo>
                  <a:lnTo>
                    <a:pt x="32" y="316"/>
                  </a:lnTo>
                  <a:lnTo>
                    <a:pt x="0" y="505"/>
                  </a:lnTo>
                  <a:lnTo>
                    <a:pt x="158" y="757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8" y="694"/>
                  </a:lnTo>
                  <a:lnTo>
                    <a:pt x="852" y="537"/>
                  </a:lnTo>
                  <a:lnTo>
                    <a:pt x="852" y="347"/>
                  </a:lnTo>
                  <a:lnTo>
                    <a:pt x="694" y="95"/>
                  </a:lnTo>
                  <a:lnTo>
                    <a:pt x="536" y="32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5223125" y="2742025"/>
              <a:ext cx="48100" cy="32325"/>
            </a:xfrm>
            <a:custGeom>
              <a:avLst/>
              <a:gdLst/>
              <a:ahLst/>
              <a:cxnLst/>
              <a:rect l="l" t="t" r="r" b="b"/>
              <a:pathLst>
                <a:path w="1924" h="1293" extrusionOk="0">
                  <a:moveTo>
                    <a:pt x="158" y="0"/>
                  </a:moveTo>
                  <a:lnTo>
                    <a:pt x="32" y="32"/>
                  </a:lnTo>
                  <a:lnTo>
                    <a:pt x="1" y="126"/>
                  </a:lnTo>
                  <a:lnTo>
                    <a:pt x="1" y="410"/>
                  </a:lnTo>
                  <a:lnTo>
                    <a:pt x="221" y="883"/>
                  </a:lnTo>
                  <a:lnTo>
                    <a:pt x="411" y="1072"/>
                  </a:lnTo>
                  <a:lnTo>
                    <a:pt x="600" y="1166"/>
                  </a:lnTo>
                  <a:lnTo>
                    <a:pt x="789" y="1230"/>
                  </a:lnTo>
                  <a:lnTo>
                    <a:pt x="1104" y="1293"/>
                  </a:lnTo>
                  <a:lnTo>
                    <a:pt x="1419" y="1198"/>
                  </a:lnTo>
                  <a:lnTo>
                    <a:pt x="1609" y="1103"/>
                  </a:lnTo>
                  <a:lnTo>
                    <a:pt x="1766" y="1009"/>
                  </a:lnTo>
                  <a:lnTo>
                    <a:pt x="1924" y="788"/>
                  </a:lnTo>
                  <a:lnTo>
                    <a:pt x="1924" y="536"/>
                  </a:lnTo>
                  <a:lnTo>
                    <a:pt x="1861" y="441"/>
                  </a:lnTo>
                  <a:lnTo>
                    <a:pt x="1766" y="410"/>
                  </a:lnTo>
                  <a:lnTo>
                    <a:pt x="1640" y="473"/>
                  </a:lnTo>
                  <a:lnTo>
                    <a:pt x="1640" y="567"/>
                  </a:lnTo>
                  <a:lnTo>
                    <a:pt x="1640" y="725"/>
                  </a:lnTo>
                  <a:lnTo>
                    <a:pt x="1546" y="788"/>
                  </a:lnTo>
                  <a:lnTo>
                    <a:pt x="1451" y="883"/>
                  </a:lnTo>
                  <a:lnTo>
                    <a:pt x="1325" y="946"/>
                  </a:lnTo>
                  <a:lnTo>
                    <a:pt x="1136" y="977"/>
                  </a:lnTo>
                  <a:lnTo>
                    <a:pt x="757" y="946"/>
                  </a:lnTo>
                  <a:lnTo>
                    <a:pt x="568" y="851"/>
                  </a:lnTo>
                  <a:lnTo>
                    <a:pt x="442" y="725"/>
                  </a:lnTo>
                  <a:lnTo>
                    <a:pt x="285" y="347"/>
                  </a:lnTo>
                  <a:lnTo>
                    <a:pt x="285" y="126"/>
                  </a:lnTo>
                  <a:lnTo>
                    <a:pt x="253" y="3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5305900" y="2754625"/>
              <a:ext cx="29175" cy="31550"/>
            </a:xfrm>
            <a:custGeom>
              <a:avLst/>
              <a:gdLst/>
              <a:ahLst/>
              <a:cxnLst/>
              <a:rect l="l" t="t" r="r" b="b"/>
              <a:pathLst>
                <a:path w="1167" h="1262" fill="none" extrusionOk="0">
                  <a:moveTo>
                    <a:pt x="473" y="63"/>
                  </a:moveTo>
                  <a:lnTo>
                    <a:pt x="410" y="32"/>
                  </a:lnTo>
                  <a:lnTo>
                    <a:pt x="347" y="63"/>
                  </a:lnTo>
                  <a:lnTo>
                    <a:pt x="284" y="95"/>
                  </a:lnTo>
                  <a:lnTo>
                    <a:pt x="252" y="158"/>
                  </a:lnTo>
                  <a:lnTo>
                    <a:pt x="95" y="379"/>
                  </a:lnTo>
                  <a:lnTo>
                    <a:pt x="0" y="631"/>
                  </a:lnTo>
                  <a:lnTo>
                    <a:pt x="32" y="789"/>
                  </a:lnTo>
                  <a:lnTo>
                    <a:pt x="189" y="1072"/>
                  </a:lnTo>
                  <a:lnTo>
                    <a:pt x="315" y="1167"/>
                  </a:lnTo>
                  <a:lnTo>
                    <a:pt x="599" y="1261"/>
                  </a:lnTo>
                  <a:lnTo>
                    <a:pt x="883" y="1230"/>
                  </a:lnTo>
                  <a:lnTo>
                    <a:pt x="977" y="1198"/>
                  </a:lnTo>
                  <a:lnTo>
                    <a:pt x="1040" y="1135"/>
                  </a:lnTo>
                  <a:lnTo>
                    <a:pt x="1103" y="1009"/>
                  </a:lnTo>
                  <a:lnTo>
                    <a:pt x="1135" y="915"/>
                  </a:lnTo>
                  <a:lnTo>
                    <a:pt x="1166" y="789"/>
                  </a:lnTo>
                  <a:lnTo>
                    <a:pt x="1166" y="694"/>
                  </a:lnTo>
                  <a:lnTo>
                    <a:pt x="1135" y="536"/>
                  </a:lnTo>
                  <a:lnTo>
                    <a:pt x="1072" y="379"/>
                  </a:lnTo>
                  <a:lnTo>
                    <a:pt x="1009" y="253"/>
                  </a:lnTo>
                  <a:lnTo>
                    <a:pt x="946" y="158"/>
                  </a:lnTo>
                  <a:lnTo>
                    <a:pt x="851" y="63"/>
                  </a:lnTo>
                  <a:lnTo>
                    <a:pt x="567" y="0"/>
                  </a:lnTo>
                  <a:lnTo>
                    <a:pt x="441" y="32"/>
                  </a:lnTo>
                  <a:lnTo>
                    <a:pt x="347" y="63"/>
                  </a:lnTo>
                  <a:lnTo>
                    <a:pt x="284" y="127"/>
                  </a:lnTo>
                  <a:lnTo>
                    <a:pt x="252" y="190"/>
                  </a:lnTo>
                  <a:lnTo>
                    <a:pt x="315" y="2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5156150" y="2721525"/>
              <a:ext cx="29175" cy="32325"/>
            </a:xfrm>
            <a:custGeom>
              <a:avLst/>
              <a:gdLst/>
              <a:ahLst/>
              <a:cxnLst/>
              <a:rect l="l" t="t" r="r" b="b"/>
              <a:pathLst>
                <a:path w="1167" h="1293" fill="none" extrusionOk="0">
                  <a:moveTo>
                    <a:pt x="252" y="0"/>
                  </a:moveTo>
                  <a:lnTo>
                    <a:pt x="95" y="95"/>
                  </a:lnTo>
                  <a:lnTo>
                    <a:pt x="0" y="379"/>
                  </a:lnTo>
                  <a:lnTo>
                    <a:pt x="95" y="915"/>
                  </a:lnTo>
                  <a:lnTo>
                    <a:pt x="347" y="1167"/>
                  </a:lnTo>
                  <a:lnTo>
                    <a:pt x="599" y="1293"/>
                  </a:lnTo>
                  <a:lnTo>
                    <a:pt x="977" y="1167"/>
                  </a:lnTo>
                  <a:lnTo>
                    <a:pt x="1167" y="946"/>
                  </a:lnTo>
                  <a:lnTo>
                    <a:pt x="1167" y="788"/>
                  </a:lnTo>
                  <a:lnTo>
                    <a:pt x="1135" y="568"/>
                  </a:lnTo>
                  <a:lnTo>
                    <a:pt x="1009" y="347"/>
                  </a:lnTo>
                  <a:lnTo>
                    <a:pt x="820" y="158"/>
                  </a:lnTo>
                  <a:lnTo>
                    <a:pt x="568" y="32"/>
                  </a:lnTo>
                  <a:lnTo>
                    <a:pt x="410" y="32"/>
                  </a:lnTo>
                  <a:lnTo>
                    <a:pt x="252" y="63"/>
                  </a:lnTo>
                  <a:lnTo>
                    <a:pt x="189" y="63"/>
                  </a:lnTo>
                  <a:lnTo>
                    <a:pt x="126" y="126"/>
                  </a:lnTo>
                  <a:lnTo>
                    <a:pt x="126" y="189"/>
                  </a:lnTo>
                  <a:lnTo>
                    <a:pt x="158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" name="Google Shape;289;p3"/>
          <p:cNvGrpSpPr/>
          <p:nvPr/>
        </p:nvGrpSpPr>
        <p:grpSpPr>
          <a:xfrm rot="2937707">
            <a:off x="111935" y="231058"/>
            <a:ext cx="518361" cy="456120"/>
            <a:chOff x="992375" y="2434650"/>
            <a:chExt cx="532025" cy="468175"/>
          </a:xfrm>
        </p:grpSpPr>
        <p:sp>
          <p:nvSpPr>
            <p:cNvPr id="290" name="Google Shape;290;p3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1242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6791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8349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3057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658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4021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9048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1" cy="4389835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3615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5684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991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"/>
          <p:cNvSpPr/>
          <p:nvPr/>
        </p:nvSpPr>
        <p:spPr>
          <a:xfrm>
            <a:off x="6722625" y="-8819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5"/>
          <p:cNvSpPr/>
          <p:nvPr/>
        </p:nvSpPr>
        <p:spPr>
          <a:xfrm>
            <a:off x="-378200" y="-779025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5"/>
          <p:cNvSpPr/>
          <p:nvPr/>
        </p:nvSpPr>
        <p:spPr>
          <a:xfrm>
            <a:off x="-1038725" y="68450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5"/>
          <p:cNvSpPr/>
          <p:nvPr/>
        </p:nvSpPr>
        <p:spPr>
          <a:xfrm>
            <a:off x="8370225" y="-10138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5"/>
          <p:cNvSpPr/>
          <p:nvPr/>
        </p:nvSpPr>
        <p:spPr>
          <a:xfrm>
            <a:off x="-1038725" y="4572425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5"/>
          <p:cNvSpPr/>
          <p:nvPr/>
        </p:nvSpPr>
        <p:spPr>
          <a:xfrm>
            <a:off x="8466775" y="41536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5"/>
          <p:cNvSpPr/>
          <p:nvPr/>
        </p:nvSpPr>
        <p:spPr>
          <a:xfrm>
            <a:off x="7443288" y="47402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3" name="Google Shape;463;p5"/>
          <p:cNvGrpSpPr/>
          <p:nvPr/>
        </p:nvGrpSpPr>
        <p:grpSpPr>
          <a:xfrm>
            <a:off x="1553775" y="-158325"/>
            <a:ext cx="518625" cy="565925"/>
            <a:chOff x="2029575" y="2353450"/>
            <a:chExt cx="518625" cy="565925"/>
          </a:xfrm>
        </p:grpSpPr>
        <p:sp>
          <p:nvSpPr>
            <p:cNvPr id="464" name="Google Shape;464;p5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5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5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5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5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5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5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5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5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5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5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5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5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5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5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5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5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5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5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5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5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5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5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5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5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5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5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5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5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5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5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5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5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5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5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5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5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5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5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5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5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5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5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5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8" name="Google Shape;508;p5"/>
          <p:cNvGrpSpPr/>
          <p:nvPr/>
        </p:nvGrpSpPr>
        <p:grpSpPr>
          <a:xfrm>
            <a:off x="8466781" y="4376810"/>
            <a:ext cx="578942" cy="463529"/>
            <a:chOff x="6451075" y="3429275"/>
            <a:chExt cx="478425" cy="383050"/>
          </a:xfrm>
        </p:grpSpPr>
        <p:sp>
          <p:nvSpPr>
            <p:cNvPr id="509" name="Google Shape;509;p5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5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5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5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5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5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5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5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5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5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5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5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5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5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5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5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5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5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5"/>
          <p:cNvGrpSpPr/>
          <p:nvPr/>
        </p:nvGrpSpPr>
        <p:grpSpPr>
          <a:xfrm rot="-5400000">
            <a:off x="-201506" y="4468723"/>
            <a:ext cx="578942" cy="463529"/>
            <a:chOff x="6451075" y="3429275"/>
            <a:chExt cx="478425" cy="383050"/>
          </a:xfrm>
        </p:grpSpPr>
        <p:sp>
          <p:nvSpPr>
            <p:cNvPr id="530" name="Google Shape;530;p5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5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5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5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5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5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5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5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5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5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5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5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5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5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5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5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5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5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0" name="Google Shape;550;p5"/>
          <p:cNvSpPr txBox="1">
            <a:spLocks noGrp="1"/>
          </p:cNvSpPr>
          <p:nvPr>
            <p:ph type="title"/>
          </p:nvPr>
        </p:nvSpPr>
        <p:spPr>
          <a:xfrm>
            <a:off x="1193075" y="2250250"/>
            <a:ext cx="31566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51" name="Google Shape;551;p5"/>
          <p:cNvSpPr txBox="1">
            <a:spLocks noGrp="1"/>
          </p:cNvSpPr>
          <p:nvPr>
            <p:ph type="subTitle" idx="1"/>
          </p:nvPr>
        </p:nvSpPr>
        <p:spPr>
          <a:xfrm>
            <a:off x="1193075" y="2732925"/>
            <a:ext cx="31566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5"/>
          <p:cNvSpPr txBox="1">
            <a:spLocks noGrp="1"/>
          </p:cNvSpPr>
          <p:nvPr>
            <p:ph type="title" idx="2"/>
          </p:nvPr>
        </p:nvSpPr>
        <p:spPr>
          <a:xfrm>
            <a:off x="4794325" y="2250250"/>
            <a:ext cx="31566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53" name="Google Shape;553;p5"/>
          <p:cNvSpPr txBox="1">
            <a:spLocks noGrp="1"/>
          </p:cNvSpPr>
          <p:nvPr>
            <p:ph type="subTitle" idx="3"/>
          </p:nvPr>
        </p:nvSpPr>
        <p:spPr>
          <a:xfrm>
            <a:off x="4794325" y="2732925"/>
            <a:ext cx="31566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5"/>
          <p:cNvSpPr txBox="1">
            <a:spLocks noGrp="1"/>
          </p:cNvSpPr>
          <p:nvPr>
            <p:ph type="title" idx="4"/>
          </p:nvPr>
        </p:nvSpPr>
        <p:spPr>
          <a:xfrm>
            <a:off x="713250" y="671100"/>
            <a:ext cx="7717500" cy="56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555" name="Google Shape;555;p5"/>
          <p:cNvGrpSpPr/>
          <p:nvPr/>
        </p:nvGrpSpPr>
        <p:grpSpPr>
          <a:xfrm>
            <a:off x="209973" y="191899"/>
            <a:ext cx="329137" cy="447335"/>
            <a:chOff x="3396200" y="2417300"/>
            <a:chExt cx="346825" cy="471325"/>
          </a:xfrm>
        </p:grpSpPr>
        <p:sp>
          <p:nvSpPr>
            <p:cNvPr id="556" name="Google Shape;556;p5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5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5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5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5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5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5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5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5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5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6" name="Google Shape;576;p5"/>
          <p:cNvGrpSpPr/>
          <p:nvPr/>
        </p:nvGrpSpPr>
        <p:grpSpPr>
          <a:xfrm rot="5240438">
            <a:off x="8246072" y="247889"/>
            <a:ext cx="662766" cy="583225"/>
            <a:chOff x="992375" y="2434650"/>
            <a:chExt cx="532025" cy="468175"/>
          </a:xfrm>
        </p:grpSpPr>
        <p:sp>
          <p:nvSpPr>
            <p:cNvPr id="577" name="Google Shape;577;p5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5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5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5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5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5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5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5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5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5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5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5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5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5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5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5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5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5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5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5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5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5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5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5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397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89425" y="1828800"/>
            <a:ext cx="7708200" cy="21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600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89425" y="3977125"/>
            <a:ext cx="7708200" cy="4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loo 2"/>
                <a:ea typeface="Baloo 2"/>
                <a:cs typeface="Baloo 2"/>
                <a:sym typeface="Baloo 2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12623" y="-2482045"/>
            <a:ext cx="10301995" cy="5293824"/>
            <a:chOff x="-53098" y="-2477270"/>
            <a:chExt cx="10301995" cy="5293824"/>
          </a:xfrm>
        </p:grpSpPr>
        <p:grpSp>
          <p:nvGrpSpPr>
            <p:cNvPr id="13" name="Google Shape;13;p2"/>
            <p:cNvGrpSpPr/>
            <p:nvPr/>
          </p:nvGrpSpPr>
          <p:grpSpPr>
            <a:xfrm flipH="1">
              <a:off x="-53098" y="-2477270"/>
              <a:ext cx="10301995" cy="5293824"/>
              <a:chOff x="-137425" y="219085"/>
              <a:chExt cx="9547725" cy="4655139"/>
            </a:xfrm>
          </p:grpSpPr>
          <p:grpSp>
            <p:nvGrpSpPr>
              <p:cNvPr id="14" name="Google Shape;14;p2"/>
              <p:cNvGrpSpPr/>
              <p:nvPr/>
            </p:nvGrpSpPr>
            <p:grpSpPr>
              <a:xfrm>
                <a:off x="-137425" y="219085"/>
                <a:ext cx="9547725" cy="4655139"/>
                <a:chOff x="2344800" y="1006875"/>
                <a:chExt cx="2280108" cy="1111675"/>
              </a:xfrm>
            </p:grpSpPr>
            <p:sp>
              <p:nvSpPr>
                <p:cNvPr id="15" name="Google Shape;15;p2"/>
                <p:cNvSpPr/>
                <p:nvPr/>
              </p:nvSpPr>
              <p:spPr>
                <a:xfrm>
                  <a:off x="2346908" y="1006875"/>
                  <a:ext cx="2278000" cy="111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20" h="44467" extrusionOk="0">
                      <a:moveTo>
                        <a:pt x="91119" y="0"/>
                      </a:moveTo>
                      <a:lnTo>
                        <a:pt x="91119" y="32001"/>
                      </a:lnTo>
                      <a:cubicBezTo>
                        <a:pt x="90682" y="31855"/>
                        <a:pt x="90390" y="31564"/>
                        <a:pt x="90318" y="31199"/>
                      </a:cubicBezTo>
                      <a:cubicBezTo>
                        <a:pt x="89370" y="29304"/>
                        <a:pt x="90172" y="27117"/>
                        <a:pt x="89443" y="25149"/>
                      </a:cubicBezTo>
                      <a:cubicBezTo>
                        <a:pt x="89005" y="23910"/>
                        <a:pt x="86746" y="21067"/>
                        <a:pt x="84413" y="22889"/>
                      </a:cubicBezTo>
                      <a:cubicBezTo>
                        <a:pt x="83320" y="23691"/>
                        <a:pt x="82882" y="26461"/>
                        <a:pt x="80258" y="25149"/>
                      </a:cubicBezTo>
                      <a:cubicBezTo>
                        <a:pt x="79310" y="24711"/>
                        <a:pt x="79310" y="23910"/>
                        <a:pt x="77780" y="23982"/>
                      </a:cubicBezTo>
                      <a:cubicBezTo>
                        <a:pt x="76467" y="24055"/>
                        <a:pt x="76249" y="24857"/>
                        <a:pt x="75082" y="25149"/>
                      </a:cubicBezTo>
                      <a:cubicBezTo>
                        <a:pt x="72312" y="25659"/>
                        <a:pt x="71292" y="23035"/>
                        <a:pt x="68668" y="24347"/>
                      </a:cubicBezTo>
                      <a:cubicBezTo>
                        <a:pt x="66481" y="25368"/>
                        <a:pt x="67501" y="27554"/>
                        <a:pt x="65679" y="28794"/>
                      </a:cubicBezTo>
                      <a:cubicBezTo>
                        <a:pt x="63419" y="30397"/>
                        <a:pt x="61378" y="28648"/>
                        <a:pt x="60649" y="25659"/>
                      </a:cubicBezTo>
                      <a:cubicBezTo>
                        <a:pt x="60357" y="23545"/>
                        <a:pt x="55838" y="18734"/>
                        <a:pt x="53068" y="30324"/>
                      </a:cubicBezTo>
                      <a:cubicBezTo>
                        <a:pt x="52776" y="31709"/>
                        <a:pt x="51756" y="35135"/>
                        <a:pt x="48694" y="34844"/>
                      </a:cubicBezTo>
                      <a:cubicBezTo>
                        <a:pt x="46143" y="34698"/>
                        <a:pt x="45706" y="30908"/>
                        <a:pt x="45195" y="29668"/>
                      </a:cubicBezTo>
                      <a:cubicBezTo>
                        <a:pt x="44466" y="27700"/>
                        <a:pt x="40749" y="25659"/>
                        <a:pt x="38780" y="27044"/>
                      </a:cubicBezTo>
                      <a:cubicBezTo>
                        <a:pt x="36083" y="28939"/>
                        <a:pt x="36448" y="30033"/>
                        <a:pt x="35354" y="30689"/>
                      </a:cubicBezTo>
                      <a:cubicBezTo>
                        <a:pt x="34188" y="31418"/>
                        <a:pt x="32147" y="31491"/>
                        <a:pt x="31418" y="30543"/>
                      </a:cubicBezTo>
                      <a:cubicBezTo>
                        <a:pt x="30762" y="29814"/>
                        <a:pt x="29450" y="26753"/>
                        <a:pt x="25295" y="26461"/>
                      </a:cubicBezTo>
                      <a:cubicBezTo>
                        <a:pt x="11736" y="25513"/>
                        <a:pt x="20702" y="38343"/>
                        <a:pt x="18297" y="42352"/>
                      </a:cubicBezTo>
                      <a:cubicBezTo>
                        <a:pt x="17058" y="44466"/>
                        <a:pt x="12830" y="44393"/>
                        <a:pt x="11736" y="41915"/>
                      </a:cubicBezTo>
                      <a:cubicBezTo>
                        <a:pt x="10424" y="39145"/>
                        <a:pt x="17568" y="26753"/>
                        <a:pt x="6561" y="26680"/>
                      </a:cubicBezTo>
                      <a:cubicBezTo>
                        <a:pt x="1968" y="26680"/>
                        <a:pt x="3499" y="29814"/>
                        <a:pt x="1531" y="31564"/>
                      </a:cubicBezTo>
                      <a:cubicBezTo>
                        <a:pt x="1094" y="31928"/>
                        <a:pt x="583" y="32074"/>
                        <a:pt x="0" y="31928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6;p2"/>
                <p:cNvSpPr/>
                <p:nvPr/>
              </p:nvSpPr>
              <p:spPr>
                <a:xfrm>
                  <a:off x="3241400" y="1643975"/>
                  <a:ext cx="209600" cy="7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84" h="2946" extrusionOk="0">
                      <a:moveTo>
                        <a:pt x="4693" y="1"/>
                      </a:moveTo>
                      <a:cubicBezTo>
                        <a:pt x="4320" y="1"/>
                        <a:pt x="3946" y="68"/>
                        <a:pt x="3573" y="175"/>
                      </a:cubicBezTo>
                      <a:cubicBezTo>
                        <a:pt x="2771" y="394"/>
                        <a:pt x="1969" y="758"/>
                        <a:pt x="1313" y="1341"/>
                      </a:cubicBezTo>
                      <a:cubicBezTo>
                        <a:pt x="1021" y="1560"/>
                        <a:pt x="730" y="1779"/>
                        <a:pt x="511" y="2070"/>
                      </a:cubicBezTo>
                      <a:cubicBezTo>
                        <a:pt x="292" y="2362"/>
                        <a:pt x="74" y="2654"/>
                        <a:pt x="1" y="2945"/>
                      </a:cubicBezTo>
                      <a:cubicBezTo>
                        <a:pt x="219" y="2654"/>
                        <a:pt x="438" y="2362"/>
                        <a:pt x="657" y="2143"/>
                      </a:cubicBezTo>
                      <a:cubicBezTo>
                        <a:pt x="948" y="1925"/>
                        <a:pt x="1240" y="1633"/>
                        <a:pt x="1531" y="1487"/>
                      </a:cubicBezTo>
                      <a:cubicBezTo>
                        <a:pt x="1896" y="1196"/>
                        <a:pt x="2188" y="1050"/>
                        <a:pt x="2552" y="831"/>
                      </a:cubicBezTo>
                      <a:cubicBezTo>
                        <a:pt x="2989" y="612"/>
                        <a:pt x="3354" y="467"/>
                        <a:pt x="3791" y="394"/>
                      </a:cubicBezTo>
                      <a:cubicBezTo>
                        <a:pt x="4229" y="248"/>
                        <a:pt x="4666" y="248"/>
                        <a:pt x="5103" y="248"/>
                      </a:cubicBezTo>
                      <a:cubicBezTo>
                        <a:pt x="5541" y="248"/>
                        <a:pt x="5978" y="321"/>
                        <a:pt x="6415" y="467"/>
                      </a:cubicBezTo>
                      <a:cubicBezTo>
                        <a:pt x="7144" y="758"/>
                        <a:pt x="7800" y="1196"/>
                        <a:pt x="8384" y="1706"/>
                      </a:cubicBezTo>
                      <a:cubicBezTo>
                        <a:pt x="7946" y="1123"/>
                        <a:pt x="7290" y="612"/>
                        <a:pt x="6561" y="321"/>
                      </a:cubicBezTo>
                      <a:cubicBezTo>
                        <a:pt x="6124" y="102"/>
                        <a:pt x="5614" y="29"/>
                        <a:pt x="5103" y="29"/>
                      </a:cubicBezTo>
                      <a:cubicBezTo>
                        <a:pt x="4967" y="10"/>
                        <a:pt x="4830" y="1"/>
                        <a:pt x="469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>
                  <a:off x="3489250" y="1744925"/>
                  <a:ext cx="7300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730" extrusionOk="0">
                      <a:moveTo>
                        <a:pt x="73" y="1"/>
                      </a:moveTo>
                      <a:lnTo>
                        <a:pt x="73" y="1"/>
                      </a:lnTo>
                      <a:cubicBezTo>
                        <a:pt x="0" y="146"/>
                        <a:pt x="73" y="292"/>
                        <a:pt x="146" y="365"/>
                      </a:cubicBezTo>
                      <a:cubicBezTo>
                        <a:pt x="146" y="438"/>
                        <a:pt x="146" y="438"/>
                        <a:pt x="146" y="438"/>
                      </a:cubicBezTo>
                      <a:cubicBezTo>
                        <a:pt x="146" y="511"/>
                        <a:pt x="146" y="511"/>
                        <a:pt x="146" y="584"/>
                      </a:cubicBezTo>
                      <a:cubicBezTo>
                        <a:pt x="146" y="657"/>
                        <a:pt x="219" y="657"/>
                        <a:pt x="219" y="729"/>
                      </a:cubicBezTo>
                      <a:lnTo>
                        <a:pt x="292" y="729"/>
                      </a:lnTo>
                      <a:cubicBezTo>
                        <a:pt x="292" y="657"/>
                        <a:pt x="292" y="584"/>
                        <a:pt x="292" y="584"/>
                      </a:cubicBezTo>
                      <a:cubicBezTo>
                        <a:pt x="219" y="511"/>
                        <a:pt x="219" y="511"/>
                        <a:pt x="219" y="438"/>
                      </a:cubicBezTo>
                      <a:cubicBezTo>
                        <a:pt x="219" y="438"/>
                        <a:pt x="219" y="438"/>
                        <a:pt x="219" y="365"/>
                      </a:cubicBezTo>
                      <a:cubicBezTo>
                        <a:pt x="219" y="219"/>
                        <a:pt x="146" y="146"/>
                        <a:pt x="7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3467375" y="1706650"/>
                  <a:ext cx="1825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" h="1168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146" y="147"/>
                        <a:pt x="292" y="365"/>
                        <a:pt x="438" y="584"/>
                      </a:cubicBezTo>
                      <a:cubicBezTo>
                        <a:pt x="584" y="730"/>
                        <a:pt x="657" y="948"/>
                        <a:pt x="730" y="1167"/>
                      </a:cubicBezTo>
                      <a:cubicBezTo>
                        <a:pt x="730" y="1094"/>
                        <a:pt x="730" y="948"/>
                        <a:pt x="657" y="875"/>
                      </a:cubicBezTo>
                      <a:cubicBezTo>
                        <a:pt x="584" y="730"/>
                        <a:pt x="584" y="657"/>
                        <a:pt x="511" y="584"/>
                      </a:cubicBezTo>
                      <a:cubicBezTo>
                        <a:pt x="438" y="438"/>
                        <a:pt x="365" y="365"/>
                        <a:pt x="292" y="292"/>
                      </a:cubicBezTo>
                      <a:cubicBezTo>
                        <a:pt x="219" y="147"/>
                        <a:pt x="74" y="74"/>
                        <a:pt x="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4599075" y="1681150"/>
                  <a:ext cx="367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584" extrusionOk="0">
                      <a:moveTo>
                        <a:pt x="74" y="0"/>
                      </a:moveTo>
                      <a:cubicBezTo>
                        <a:pt x="1" y="73"/>
                        <a:pt x="1" y="219"/>
                        <a:pt x="74" y="292"/>
                      </a:cubicBezTo>
                      <a:lnTo>
                        <a:pt x="74" y="365"/>
                      </a:lnTo>
                      <a:lnTo>
                        <a:pt x="74" y="438"/>
                      </a:lnTo>
                      <a:cubicBezTo>
                        <a:pt x="74" y="438"/>
                        <a:pt x="74" y="510"/>
                        <a:pt x="74" y="583"/>
                      </a:cubicBezTo>
                      <a:cubicBezTo>
                        <a:pt x="147" y="510"/>
                        <a:pt x="147" y="438"/>
                        <a:pt x="147" y="438"/>
                      </a:cubicBezTo>
                      <a:cubicBezTo>
                        <a:pt x="147" y="365"/>
                        <a:pt x="147" y="292"/>
                        <a:pt x="147" y="292"/>
                      </a:cubicBezTo>
                      <a:cubicBezTo>
                        <a:pt x="147" y="219"/>
                        <a:pt x="147" y="73"/>
                        <a:pt x="74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4597250" y="1641050"/>
                  <a:ext cx="3675" cy="2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1167" extrusionOk="0">
                      <a:moveTo>
                        <a:pt x="1" y="1"/>
                      </a:moveTo>
                      <a:cubicBezTo>
                        <a:pt x="1" y="146"/>
                        <a:pt x="1" y="365"/>
                        <a:pt x="74" y="584"/>
                      </a:cubicBezTo>
                      <a:cubicBezTo>
                        <a:pt x="74" y="802"/>
                        <a:pt x="74" y="948"/>
                        <a:pt x="147" y="1167"/>
                      </a:cubicBezTo>
                      <a:lnTo>
                        <a:pt x="147" y="875"/>
                      </a:lnTo>
                      <a:lnTo>
                        <a:pt x="147" y="584"/>
                      </a:lnTo>
                      <a:cubicBezTo>
                        <a:pt x="147" y="438"/>
                        <a:pt x="147" y="365"/>
                        <a:pt x="74" y="292"/>
                      </a:cubicBezTo>
                      <a:cubicBezTo>
                        <a:pt x="74" y="146"/>
                        <a:pt x="1" y="73"/>
                        <a:pt x="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 rot="717834">
                  <a:off x="3131627" y="1730716"/>
                  <a:ext cx="74727" cy="29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116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19" y="511"/>
                        <a:pt x="729" y="948"/>
                        <a:pt x="1312" y="1094"/>
                      </a:cubicBezTo>
                      <a:cubicBezTo>
                        <a:pt x="1458" y="1167"/>
                        <a:pt x="1677" y="1167"/>
                        <a:pt x="1896" y="1167"/>
                      </a:cubicBezTo>
                      <a:cubicBezTo>
                        <a:pt x="2041" y="1094"/>
                        <a:pt x="2260" y="1021"/>
                        <a:pt x="2406" y="948"/>
                      </a:cubicBezTo>
                      <a:cubicBezTo>
                        <a:pt x="2697" y="803"/>
                        <a:pt x="2843" y="657"/>
                        <a:pt x="2989" y="365"/>
                      </a:cubicBezTo>
                      <a:lnTo>
                        <a:pt x="2989" y="365"/>
                      </a:lnTo>
                      <a:cubicBezTo>
                        <a:pt x="2770" y="584"/>
                        <a:pt x="2552" y="730"/>
                        <a:pt x="2333" y="876"/>
                      </a:cubicBezTo>
                      <a:cubicBezTo>
                        <a:pt x="2187" y="948"/>
                        <a:pt x="2041" y="1021"/>
                        <a:pt x="1896" y="1021"/>
                      </a:cubicBezTo>
                      <a:cubicBezTo>
                        <a:pt x="1677" y="1021"/>
                        <a:pt x="1531" y="1021"/>
                        <a:pt x="1385" y="948"/>
                      </a:cubicBezTo>
                      <a:cubicBezTo>
                        <a:pt x="1094" y="876"/>
                        <a:pt x="802" y="730"/>
                        <a:pt x="583" y="584"/>
                      </a:cubicBezTo>
                      <a:cubicBezTo>
                        <a:pt x="365" y="365"/>
                        <a:pt x="219" y="147"/>
                        <a:pt x="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2789450" y="1642425"/>
                  <a:ext cx="287975" cy="5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9" h="2060" extrusionOk="0">
                      <a:moveTo>
                        <a:pt x="5255" y="0"/>
                      </a:moveTo>
                      <a:cubicBezTo>
                        <a:pt x="4301" y="0"/>
                        <a:pt x="3390" y="152"/>
                        <a:pt x="2479" y="456"/>
                      </a:cubicBezTo>
                      <a:cubicBezTo>
                        <a:pt x="1969" y="602"/>
                        <a:pt x="1531" y="820"/>
                        <a:pt x="1094" y="1039"/>
                      </a:cubicBezTo>
                      <a:cubicBezTo>
                        <a:pt x="657" y="1258"/>
                        <a:pt x="292" y="1549"/>
                        <a:pt x="1" y="1841"/>
                      </a:cubicBezTo>
                      <a:cubicBezTo>
                        <a:pt x="730" y="1258"/>
                        <a:pt x="1604" y="747"/>
                        <a:pt x="2552" y="529"/>
                      </a:cubicBezTo>
                      <a:cubicBezTo>
                        <a:pt x="3645" y="237"/>
                        <a:pt x="4739" y="91"/>
                        <a:pt x="5832" y="91"/>
                      </a:cubicBezTo>
                      <a:cubicBezTo>
                        <a:pt x="6926" y="91"/>
                        <a:pt x="8019" y="310"/>
                        <a:pt x="9040" y="674"/>
                      </a:cubicBezTo>
                      <a:cubicBezTo>
                        <a:pt x="9914" y="966"/>
                        <a:pt x="10789" y="1403"/>
                        <a:pt x="11518" y="2059"/>
                      </a:cubicBezTo>
                      <a:cubicBezTo>
                        <a:pt x="11226" y="1695"/>
                        <a:pt x="10862" y="1476"/>
                        <a:pt x="10498" y="1258"/>
                      </a:cubicBezTo>
                      <a:cubicBezTo>
                        <a:pt x="10060" y="966"/>
                        <a:pt x="9623" y="747"/>
                        <a:pt x="9113" y="602"/>
                      </a:cubicBezTo>
                      <a:cubicBezTo>
                        <a:pt x="8092" y="164"/>
                        <a:pt x="6926" y="18"/>
                        <a:pt x="5832" y="18"/>
                      </a:cubicBezTo>
                      <a:cubicBezTo>
                        <a:pt x="5638" y="6"/>
                        <a:pt x="5445" y="0"/>
                        <a:pt x="525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2742075" y="1704825"/>
                  <a:ext cx="27350" cy="9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3865" extrusionOk="0">
                      <a:moveTo>
                        <a:pt x="1094" y="1"/>
                      </a:moveTo>
                      <a:cubicBezTo>
                        <a:pt x="875" y="220"/>
                        <a:pt x="656" y="584"/>
                        <a:pt x="511" y="876"/>
                      </a:cubicBezTo>
                      <a:cubicBezTo>
                        <a:pt x="365" y="1167"/>
                        <a:pt x="292" y="1532"/>
                        <a:pt x="219" y="1896"/>
                      </a:cubicBezTo>
                      <a:cubicBezTo>
                        <a:pt x="146" y="2188"/>
                        <a:pt x="73" y="2552"/>
                        <a:pt x="73" y="2844"/>
                      </a:cubicBezTo>
                      <a:cubicBezTo>
                        <a:pt x="0" y="3208"/>
                        <a:pt x="73" y="3500"/>
                        <a:pt x="146" y="3864"/>
                      </a:cubicBezTo>
                      <a:cubicBezTo>
                        <a:pt x="146" y="3718"/>
                        <a:pt x="146" y="3500"/>
                        <a:pt x="146" y="3354"/>
                      </a:cubicBezTo>
                      <a:cubicBezTo>
                        <a:pt x="146" y="3208"/>
                        <a:pt x="146" y="3062"/>
                        <a:pt x="219" y="2844"/>
                      </a:cubicBezTo>
                      <a:cubicBezTo>
                        <a:pt x="292" y="2552"/>
                        <a:pt x="292" y="2188"/>
                        <a:pt x="365" y="1896"/>
                      </a:cubicBezTo>
                      <a:cubicBezTo>
                        <a:pt x="438" y="1532"/>
                        <a:pt x="583" y="1240"/>
                        <a:pt x="656" y="876"/>
                      </a:cubicBezTo>
                      <a:cubicBezTo>
                        <a:pt x="729" y="730"/>
                        <a:pt x="802" y="584"/>
                        <a:pt x="875" y="438"/>
                      </a:cubicBezTo>
                      <a:cubicBezTo>
                        <a:pt x="875" y="220"/>
                        <a:pt x="1021" y="147"/>
                        <a:pt x="1094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2654600" y="1932625"/>
                  <a:ext cx="7300" cy="3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1459" extrusionOk="0">
                      <a:moveTo>
                        <a:pt x="219" y="1"/>
                      </a:moveTo>
                      <a:cubicBezTo>
                        <a:pt x="146" y="74"/>
                        <a:pt x="146" y="219"/>
                        <a:pt x="73" y="365"/>
                      </a:cubicBezTo>
                      <a:cubicBezTo>
                        <a:pt x="73" y="438"/>
                        <a:pt x="73" y="584"/>
                        <a:pt x="0" y="730"/>
                      </a:cubicBezTo>
                      <a:cubicBezTo>
                        <a:pt x="0" y="948"/>
                        <a:pt x="0" y="1240"/>
                        <a:pt x="0" y="1459"/>
                      </a:cubicBezTo>
                      <a:cubicBezTo>
                        <a:pt x="146" y="1240"/>
                        <a:pt x="219" y="1021"/>
                        <a:pt x="292" y="730"/>
                      </a:cubicBezTo>
                      <a:cubicBezTo>
                        <a:pt x="292" y="511"/>
                        <a:pt x="292" y="219"/>
                        <a:pt x="21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2660075" y="1892550"/>
                  <a:ext cx="7300" cy="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875" extrusionOk="0">
                      <a:moveTo>
                        <a:pt x="219" y="0"/>
                      </a:moveTo>
                      <a:cubicBezTo>
                        <a:pt x="146" y="146"/>
                        <a:pt x="73" y="292"/>
                        <a:pt x="73" y="437"/>
                      </a:cubicBezTo>
                      <a:cubicBezTo>
                        <a:pt x="0" y="583"/>
                        <a:pt x="0" y="729"/>
                        <a:pt x="73" y="875"/>
                      </a:cubicBezTo>
                      <a:cubicBezTo>
                        <a:pt x="146" y="729"/>
                        <a:pt x="219" y="583"/>
                        <a:pt x="219" y="437"/>
                      </a:cubicBezTo>
                      <a:cubicBezTo>
                        <a:pt x="292" y="292"/>
                        <a:pt x="292" y="146"/>
                        <a:pt x="21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2671000" y="1772250"/>
                  <a:ext cx="55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" h="2480" extrusionOk="0">
                      <a:moveTo>
                        <a:pt x="0" y="1"/>
                      </a:moveTo>
                      <a:lnTo>
                        <a:pt x="0" y="1240"/>
                      </a:lnTo>
                      <a:cubicBezTo>
                        <a:pt x="0" y="1678"/>
                        <a:pt x="73" y="2115"/>
                        <a:pt x="146" y="2479"/>
                      </a:cubicBezTo>
                      <a:cubicBezTo>
                        <a:pt x="146" y="2261"/>
                        <a:pt x="219" y="2115"/>
                        <a:pt x="219" y="1896"/>
                      </a:cubicBezTo>
                      <a:cubicBezTo>
                        <a:pt x="219" y="1678"/>
                        <a:pt x="219" y="1459"/>
                        <a:pt x="219" y="1240"/>
                      </a:cubicBezTo>
                      <a:cubicBezTo>
                        <a:pt x="219" y="803"/>
                        <a:pt x="146" y="365"/>
                        <a:pt x="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2392175" y="1712125"/>
                  <a:ext cx="5500" cy="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" h="511" extrusionOk="0">
                      <a:moveTo>
                        <a:pt x="219" y="0"/>
                      </a:moveTo>
                      <a:cubicBezTo>
                        <a:pt x="219" y="0"/>
                        <a:pt x="146" y="73"/>
                        <a:pt x="146" y="73"/>
                      </a:cubicBezTo>
                      <a:lnTo>
                        <a:pt x="73" y="219"/>
                      </a:lnTo>
                      <a:cubicBezTo>
                        <a:pt x="0" y="365"/>
                        <a:pt x="0" y="438"/>
                        <a:pt x="0" y="511"/>
                      </a:cubicBezTo>
                      <a:cubicBezTo>
                        <a:pt x="73" y="438"/>
                        <a:pt x="146" y="365"/>
                        <a:pt x="146" y="292"/>
                      </a:cubicBezTo>
                      <a:cubicBezTo>
                        <a:pt x="219" y="146"/>
                        <a:pt x="219" y="73"/>
                        <a:pt x="21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2404925" y="1664750"/>
                  <a:ext cx="40125" cy="3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" h="1313" extrusionOk="0">
                      <a:moveTo>
                        <a:pt x="1604" y="0"/>
                      </a:moveTo>
                      <a:cubicBezTo>
                        <a:pt x="1240" y="146"/>
                        <a:pt x="875" y="292"/>
                        <a:pt x="584" y="583"/>
                      </a:cubicBezTo>
                      <a:cubicBezTo>
                        <a:pt x="365" y="729"/>
                        <a:pt x="146" y="1021"/>
                        <a:pt x="1" y="1312"/>
                      </a:cubicBezTo>
                      <a:cubicBezTo>
                        <a:pt x="219" y="1021"/>
                        <a:pt x="438" y="802"/>
                        <a:pt x="730" y="583"/>
                      </a:cubicBezTo>
                      <a:cubicBezTo>
                        <a:pt x="1021" y="365"/>
                        <a:pt x="1313" y="219"/>
                        <a:pt x="1604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2459600" y="1650150"/>
                  <a:ext cx="187725" cy="5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9" h="2043" extrusionOk="0">
                      <a:moveTo>
                        <a:pt x="2187" y="1"/>
                      </a:moveTo>
                      <a:cubicBezTo>
                        <a:pt x="1823" y="74"/>
                        <a:pt x="1386" y="74"/>
                        <a:pt x="1021" y="147"/>
                      </a:cubicBezTo>
                      <a:cubicBezTo>
                        <a:pt x="729" y="220"/>
                        <a:pt x="365" y="293"/>
                        <a:pt x="1" y="438"/>
                      </a:cubicBezTo>
                      <a:cubicBezTo>
                        <a:pt x="729" y="220"/>
                        <a:pt x="1458" y="147"/>
                        <a:pt x="2187" y="147"/>
                      </a:cubicBezTo>
                      <a:cubicBezTo>
                        <a:pt x="2916" y="147"/>
                        <a:pt x="3572" y="220"/>
                        <a:pt x="4301" y="365"/>
                      </a:cubicBezTo>
                      <a:cubicBezTo>
                        <a:pt x="4957" y="511"/>
                        <a:pt x="5613" y="730"/>
                        <a:pt x="6197" y="1022"/>
                      </a:cubicBezTo>
                      <a:cubicBezTo>
                        <a:pt x="6488" y="1167"/>
                        <a:pt x="6780" y="1313"/>
                        <a:pt x="6998" y="1459"/>
                      </a:cubicBezTo>
                      <a:cubicBezTo>
                        <a:pt x="7217" y="1605"/>
                        <a:pt x="7363" y="1823"/>
                        <a:pt x="7509" y="2042"/>
                      </a:cubicBezTo>
                      <a:cubicBezTo>
                        <a:pt x="7436" y="1823"/>
                        <a:pt x="7290" y="1605"/>
                        <a:pt x="7071" y="1459"/>
                      </a:cubicBezTo>
                      <a:cubicBezTo>
                        <a:pt x="6853" y="1240"/>
                        <a:pt x="6561" y="1094"/>
                        <a:pt x="6342" y="949"/>
                      </a:cubicBezTo>
                      <a:cubicBezTo>
                        <a:pt x="5686" y="657"/>
                        <a:pt x="5030" y="365"/>
                        <a:pt x="4374" y="220"/>
                      </a:cubicBezTo>
                      <a:cubicBezTo>
                        <a:pt x="3645" y="74"/>
                        <a:pt x="2916" y="1"/>
                        <a:pt x="218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3502000" y="1803250"/>
                  <a:ext cx="145825" cy="6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2552" extrusionOk="0">
                      <a:moveTo>
                        <a:pt x="1" y="0"/>
                      </a:moveTo>
                      <a:cubicBezTo>
                        <a:pt x="74" y="510"/>
                        <a:pt x="365" y="1094"/>
                        <a:pt x="657" y="1531"/>
                      </a:cubicBezTo>
                      <a:cubicBezTo>
                        <a:pt x="875" y="1823"/>
                        <a:pt x="1167" y="2041"/>
                        <a:pt x="1459" y="2260"/>
                      </a:cubicBezTo>
                      <a:cubicBezTo>
                        <a:pt x="1604" y="2333"/>
                        <a:pt x="1823" y="2406"/>
                        <a:pt x="2042" y="2479"/>
                      </a:cubicBezTo>
                      <a:cubicBezTo>
                        <a:pt x="2260" y="2552"/>
                        <a:pt x="2479" y="2552"/>
                        <a:pt x="2698" y="2552"/>
                      </a:cubicBezTo>
                      <a:cubicBezTo>
                        <a:pt x="3135" y="2552"/>
                        <a:pt x="3573" y="2406"/>
                        <a:pt x="3937" y="2187"/>
                      </a:cubicBezTo>
                      <a:cubicBezTo>
                        <a:pt x="4229" y="1968"/>
                        <a:pt x="4520" y="1750"/>
                        <a:pt x="4739" y="1531"/>
                      </a:cubicBezTo>
                      <a:cubicBezTo>
                        <a:pt x="5176" y="1094"/>
                        <a:pt x="5541" y="583"/>
                        <a:pt x="5832" y="73"/>
                      </a:cubicBezTo>
                      <a:lnTo>
                        <a:pt x="5832" y="73"/>
                      </a:lnTo>
                      <a:cubicBezTo>
                        <a:pt x="5614" y="292"/>
                        <a:pt x="5468" y="510"/>
                        <a:pt x="5249" y="802"/>
                      </a:cubicBezTo>
                      <a:cubicBezTo>
                        <a:pt x="5030" y="1021"/>
                        <a:pt x="4812" y="1239"/>
                        <a:pt x="4593" y="1458"/>
                      </a:cubicBezTo>
                      <a:cubicBezTo>
                        <a:pt x="4374" y="1750"/>
                        <a:pt x="4083" y="1895"/>
                        <a:pt x="3791" y="2114"/>
                      </a:cubicBezTo>
                      <a:cubicBezTo>
                        <a:pt x="3427" y="2333"/>
                        <a:pt x="3062" y="2406"/>
                        <a:pt x="2698" y="2479"/>
                      </a:cubicBezTo>
                      <a:cubicBezTo>
                        <a:pt x="2260" y="2479"/>
                        <a:pt x="1896" y="2406"/>
                        <a:pt x="1531" y="2187"/>
                      </a:cubicBezTo>
                      <a:cubicBezTo>
                        <a:pt x="1313" y="1968"/>
                        <a:pt x="1021" y="1750"/>
                        <a:pt x="803" y="1531"/>
                      </a:cubicBezTo>
                      <a:cubicBezTo>
                        <a:pt x="657" y="1312"/>
                        <a:pt x="438" y="1021"/>
                        <a:pt x="292" y="802"/>
                      </a:cubicBezTo>
                      <a:cubicBezTo>
                        <a:pt x="219" y="510"/>
                        <a:pt x="74" y="219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3660550" y="1555850"/>
                  <a:ext cx="213250" cy="16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0" h="6689" extrusionOk="0">
                      <a:moveTo>
                        <a:pt x="5112" y="1"/>
                      </a:moveTo>
                      <a:cubicBezTo>
                        <a:pt x="4903" y="1"/>
                        <a:pt x="4702" y="19"/>
                        <a:pt x="4520" y="55"/>
                      </a:cubicBezTo>
                      <a:cubicBezTo>
                        <a:pt x="4156" y="128"/>
                        <a:pt x="3791" y="274"/>
                        <a:pt x="3500" y="493"/>
                      </a:cubicBezTo>
                      <a:cubicBezTo>
                        <a:pt x="3208" y="638"/>
                        <a:pt x="2916" y="857"/>
                        <a:pt x="2698" y="1076"/>
                      </a:cubicBezTo>
                      <a:cubicBezTo>
                        <a:pt x="2260" y="1440"/>
                        <a:pt x="1896" y="1878"/>
                        <a:pt x="1604" y="2388"/>
                      </a:cubicBezTo>
                      <a:cubicBezTo>
                        <a:pt x="1313" y="2825"/>
                        <a:pt x="1094" y="3263"/>
                        <a:pt x="875" y="3773"/>
                      </a:cubicBezTo>
                      <a:cubicBezTo>
                        <a:pt x="511" y="4721"/>
                        <a:pt x="146" y="5668"/>
                        <a:pt x="1" y="6689"/>
                      </a:cubicBezTo>
                      <a:cubicBezTo>
                        <a:pt x="146" y="6179"/>
                        <a:pt x="292" y="5668"/>
                        <a:pt x="438" y="5231"/>
                      </a:cubicBezTo>
                      <a:cubicBezTo>
                        <a:pt x="584" y="4721"/>
                        <a:pt x="802" y="4283"/>
                        <a:pt x="1021" y="3773"/>
                      </a:cubicBezTo>
                      <a:cubicBezTo>
                        <a:pt x="1240" y="3336"/>
                        <a:pt x="1458" y="2825"/>
                        <a:pt x="1750" y="2388"/>
                      </a:cubicBezTo>
                      <a:cubicBezTo>
                        <a:pt x="2042" y="1951"/>
                        <a:pt x="2406" y="1513"/>
                        <a:pt x="2844" y="1076"/>
                      </a:cubicBezTo>
                      <a:cubicBezTo>
                        <a:pt x="3062" y="857"/>
                        <a:pt x="3281" y="711"/>
                        <a:pt x="3572" y="566"/>
                      </a:cubicBezTo>
                      <a:cubicBezTo>
                        <a:pt x="3864" y="347"/>
                        <a:pt x="4156" y="201"/>
                        <a:pt x="4520" y="128"/>
                      </a:cubicBezTo>
                      <a:cubicBezTo>
                        <a:pt x="4702" y="92"/>
                        <a:pt x="4903" y="74"/>
                        <a:pt x="5103" y="74"/>
                      </a:cubicBezTo>
                      <a:cubicBezTo>
                        <a:pt x="5304" y="74"/>
                        <a:pt x="5504" y="92"/>
                        <a:pt x="5686" y="128"/>
                      </a:cubicBezTo>
                      <a:cubicBezTo>
                        <a:pt x="6051" y="201"/>
                        <a:pt x="6342" y="347"/>
                        <a:pt x="6634" y="493"/>
                      </a:cubicBezTo>
                      <a:cubicBezTo>
                        <a:pt x="7217" y="784"/>
                        <a:pt x="7655" y="1222"/>
                        <a:pt x="8019" y="1732"/>
                      </a:cubicBezTo>
                      <a:cubicBezTo>
                        <a:pt x="8238" y="2169"/>
                        <a:pt x="8456" y="2680"/>
                        <a:pt x="8529" y="3190"/>
                      </a:cubicBezTo>
                      <a:cubicBezTo>
                        <a:pt x="8529" y="2680"/>
                        <a:pt x="8311" y="2169"/>
                        <a:pt x="8092" y="1732"/>
                      </a:cubicBezTo>
                      <a:cubicBezTo>
                        <a:pt x="7800" y="1222"/>
                        <a:pt x="7363" y="784"/>
                        <a:pt x="6780" y="493"/>
                      </a:cubicBezTo>
                      <a:cubicBezTo>
                        <a:pt x="6488" y="274"/>
                        <a:pt x="6124" y="128"/>
                        <a:pt x="5759" y="55"/>
                      </a:cubicBezTo>
                      <a:cubicBezTo>
                        <a:pt x="5541" y="19"/>
                        <a:pt x="5322" y="1"/>
                        <a:pt x="511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4048725" y="1586825"/>
                  <a:ext cx="102075" cy="2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3" h="1004" extrusionOk="0">
                      <a:moveTo>
                        <a:pt x="1686" y="1"/>
                      </a:moveTo>
                      <a:cubicBezTo>
                        <a:pt x="1476" y="1"/>
                        <a:pt x="1276" y="19"/>
                        <a:pt x="1094" y="56"/>
                      </a:cubicBezTo>
                      <a:cubicBezTo>
                        <a:pt x="729" y="56"/>
                        <a:pt x="365" y="201"/>
                        <a:pt x="0" y="347"/>
                      </a:cubicBezTo>
                      <a:cubicBezTo>
                        <a:pt x="365" y="201"/>
                        <a:pt x="729" y="128"/>
                        <a:pt x="1094" y="128"/>
                      </a:cubicBezTo>
                      <a:cubicBezTo>
                        <a:pt x="1200" y="107"/>
                        <a:pt x="1313" y="98"/>
                        <a:pt x="1429" y="98"/>
                      </a:cubicBezTo>
                      <a:cubicBezTo>
                        <a:pt x="1708" y="98"/>
                        <a:pt x="2002" y="150"/>
                        <a:pt x="2260" y="201"/>
                      </a:cubicBezTo>
                      <a:cubicBezTo>
                        <a:pt x="2552" y="274"/>
                        <a:pt x="2916" y="347"/>
                        <a:pt x="3281" y="493"/>
                      </a:cubicBezTo>
                      <a:cubicBezTo>
                        <a:pt x="3572" y="639"/>
                        <a:pt x="3791" y="784"/>
                        <a:pt x="4082" y="1003"/>
                      </a:cubicBezTo>
                      <a:cubicBezTo>
                        <a:pt x="3864" y="784"/>
                        <a:pt x="3645" y="566"/>
                        <a:pt x="3353" y="420"/>
                      </a:cubicBezTo>
                      <a:cubicBezTo>
                        <a:pt x="2989" y="274"/>
                        <a:pt x="2697" y="128"/>
                        <a:pt x="2333" y="56"/>
                      </a:cubicBezTo>
                      <a:cubicBezTo>
                        <a:pt x="2114" y="19"/>
                        <a:pt x="1896" y="1"/>
                        <a:pt x="168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33;p2"/>
                <p:cNvSpPr/>
                <p:nvPr/>
              </p:nvSpPr>
              <p:spPr>
                <a:xfrm>
                  <a:off x="3997700" y="1604600"/>
                  <a:ext cx="36475" cy="6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9" h="2625" extrusionOk="0">
                      <a:moveTo>
                        <a:pt x="1458" y="1"/>
                      </a:moveTo>
                      <a:cubicBezTo>
                        <a:pt x="1167" y="146"/>
                        <a:pt x="875" y="292"/>
                        <a:pt x="729" y="584"/>
                      </a:cubicBezTo>
                      <a:cubicBezTo>
                        <a:pt x="511" y="730"/>
                        <a:pt x="365" y="948"/>
                        <a:pt x="292" y="1240"/>
                      </a:cubicBezTo>
                      <a:cubicBezTo>
                        <a:pt x="73" y="1677"/>
                        <a:pt x="0" y="2115"/>
                        <a:pt x="73" y="2625"/>
                      </a:cubicBezTo>
                      <a:cubicBezTo>
                        <a:pt x="146" y="2187"/>
                        <a:pt x="292" y="1677"/>
                        <a:pt x="511" y="1240"/>
                      </a:cubicBezTo>
                      <a:cubicBezTo>
                        <a:pt x="583" y="1021"/>
                        <a:pt x="729" y="802"/>
                        <a:pt x="875" y="584"/>
                      </a:cubicBezTo>
                      <a:cubicBezTo>
                        <a:pt x="1021" y="365"/>
                        <a:pt x="1239" y="146"/>
                        <a:pt x="145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34;p2"/>
                <p:cNvSpPr/>
                <p:nvPr/>
              </p:nvSpPr>
              <p:spPr>
                <a:xfrm>
                  <a:off x="4427775" y="1569975"/>
                  <a:ext cx="9150" cy="1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438" extrusionOk="0">
                      <a:moveTo>
                        <a:pt x="365" y="1"/>
                      </a:moveTo>
                      <a:cubicBezTo>
                        <a:pt x="146" y="73"/>
                        <a:pt x="1" y="219"/>
                        <a:pt x="1" y="438"/>
                      </a:cubicBezTo>
                      <a:lnTo>
                        <a:pt x="146" y="219"/>
                      </a:lnTo>
                      <a:cubicBezTo>
                        <a:pt x="219" y="146"/>
                        <a:pt x="292" y="73"/>
                        <a:pt x="36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35;p2"/>
                <p:cNvSpPr/>
                <p:nvPr/>
              </p:nvSpPr>
              <p:spPr>
                <a:xfrm>
                  <a:off x="4238250" y="1586825"/>
                  <a:ext cx="85675" cy="2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7" h="1077" extrusionOk="0">
                      <a:moveTo>
                        <a:pt x="1932" y="1"/>
                      </a:moveTo>
                      <a:cubicBezTo>
                        <a:pt x="1750" y="1"/>
                        <a:pt x="1568" y="19"/>
                        <a:pt x="1385" y="56"/>
                      </a:cubicBezTo>
                      <a:cubicBezTo>
                        <a:pt x="1094" y="128"/>
                        <a:pt x="802" y="274"/>
                        <a:pt x="584" y="493"/>
                      </a:cubicBezTo>
                      <a:lnTo>
                        <a:pt x="292" y="784"/>
                      </a:lnTo>
                      <a:cubicBezTo>
                        <a:pt x="219" y="857"/>
                        <a:pt x="73" y="1003"/>
                        <a:pt x="0" y="1076"/>
                      </a:cubicBezTo>
                      <a:cubicBezTo>
                        <a:pt x="292" y="930"/>
                        <a:pt x="511" y="784"/>
                        <a:pt x="729" y="566"/>
                      </a:cubicBezTo>
                      <a:cubicBezTo>
                        <a:pt x="948" y="420"/>
                        <a:pt x="1240" y="274"/>
                        <a:pt x="1531" y="201"/>
                      </a:cubicBezTo>
                      <a:cubicBezTo>
                        <a:pt x="1823" y="128"/>
                        <a:pt x="2187" y="128"/>
                        <a:pt x="2479" y="128"/>
                      </a:cubicBezTo>
                      <a:cubicBezTo>
                        <a:pt x="2843" y="201"/>
                        <a:pt x="3135" y="274"/>
                        <a:pt x="3427" y="420"/>
                      </a:cubicBezTo>
                      <a:cubicBezTo>
                        <a:pt x="3135" y="201"/>
                        <a:pt x="2843" y="128"/>
                        <a:pt x="2479" y="56"/>
                      </a:cubicBezTo>
                      <a:cubicBezTo>
                        <a:pt x="2297" y="19"/>
                        <a:pt x="2114" y="1"/>
                        <a:pt x="193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36;p2"/>
                <p:cNvSpPr/>
                <p:nvPr/>
              </p:nvSpPr>
              <p:spPr>
                <a:xfrm>
                  <a:off x="4438700" y="1546275"/>
                  <a:ext cx="153125" cy="8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5" h="3355" extrusionOk="0">
                      <a:moveTo>
                        <a:pt x="2042" y="1"/>
                      </a:moveTo>
                      <a:cubicBezTo>
                        <a:pt x="1313" y="74"/>
                        <a:pt x="584" y="293"/>
                        <a:pt x="1" y="730"/>
                      </a:cubicBezTo>
                      <a:cubicBezTo>
                        <a:pt x="293" y="584"/>
                        <a:pt x="584" y="365"/>
                        <a:pt x="949" y="293"/>
                      </a:cubicBezTo>
                      <a:cubicBezTo>
                        <a:pt x="1313" y="147"/>
                        <a:pt x="1678" y="74"/>
                        <a:pt x="2115" y="74"/>
                      </a:cubicBezTo>
                      <a:cubicBezTo>
                        <a:pt x="2844" y="74"/>
                        <a:pt x="3573" y="293"/>
                        <a:pt x="4229" y="657"/>
                      </a:cubicBezTo>
                      <a:cubicBezTo>
                        <a:pt x="4812" y="949"/>
                        <a:pt x="5249" y="1386"/>
                        <a:pt x="5614" y="1896"/>
                      </a:cubicBezTo>
                      <a:cubicBezTo>
                        <a:pt x="5833" y="2334"/>
                        <a:pt x="6051" y="2844"/>
                        <a:pt x="6124" y="3354"/>
                      </a:cubicBezTo>
                      <a:cubicBezTo>
                        <a:pt x="6124" y="2771"/>
                        <a:pt x="5978" y="2261"/>
                        <a:pt x="5687" y="1823"/>
                      </a:cubicBezTo>
                      <a:cubicBezTo>
                        <a:pt x="5395" y="1313"/>
                        <a:pt x="4885" y="876"/>
                        <a:pt x="4375" y="584"/>
                      </a:cubicBezTo>
                      <a:cubicBezTo>
                        <a:pt x="4010" y="365"/>
                        <a:pt x="3646" y="220"/>
                        <a:pt x="3281" y="147"/>
                      </a:cubicBezTo>
                      <a:cubicBezTo>
                        <a:pt x="2844" y="74"/>
                        <a:pt x="2479" y="1"/>
                        <a:pt x="204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37;p2"/>
                <p:cNvSpPr/>
                <p:nvPr/>
              </p:nvSpPr>
              <p:spPr>
                <a:xfrm>
                  <a:off x="4400450" y="1610075"/>
                  <a:ext cx="12775" cy="1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" h="657" extrusionOk="0">
                      <a:moveTo>
                        <a:pt x="510" y="0"/>
                      </a:moveTo>
                      <a:cubicBezTo>
                        <a:pt x="437" y="73"/>
                        <a:pt x="365" y="219"/>
                        <a:pt x="292" y="292"/>
                      </a:cubicBezTo>
                      <a:cubicBezTo>
                        <a:pt x="219" y="365"/>
                        <a:pt x="146" y="511"/>
                        <a:pt x="0" y="583"/>
                      </a:cubicBezTo>
                      <a:lnTo>
                        <a:pt x="0" y="656"/>
                      </a:lnTo>
                      <a:lnTo>
                        <a:pt x="146" y="656"/>
                      </a:lnTo>
                      <a:cubicBezTo>
                        <a:pt x="292" y="583"/>
                        <a:pt x="365" y="438"/>
                        <a:pt x="437" y="365"/>
                      </a:cubicBezTo>
                      <a:cubicBezTo>
                        <a:pt x="437" y="219"/>
                        <a:pt x="510" y="73"/>
                        <a:pt x="51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38;p2"/>
                <p:cNvSpPr/>
                <p:nvPr/>
              </p:nvSpPr>
              <p:spPr>
                <a:xfrm>
                  <a:off x="2645475" y="1992775"/>
                  <a:ext cx="90100" cy="10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019" extrusionOk="0">
                      <a:moveTo>
                        <a:pt x="220" y="0"/>
                      </a:moveTo>
                      <a:cubicBezTo>
                        <a:pt x="1" y="875"/>
                        <a:pt x="147" y="1896"/>
                        <a:pt x="657" y="2697"/>
                      </a:cubicBezTo>
                      <a:cubicBezTo>
                        <a:pt x="1250" y="3735"/>
                        <a:pt x="2087" y="4019"/>
                        <a:pt x="2681" y="4019"/>
                      </a:cubicBezTo>
                      <a:cubicBezTo>
                        <a:pt x="3256" y="4019"/>
                        <a:pt x="3604" y="3753"/>
                        <a:pt x="3281" y="3645"/>
                      </a:cubicBezTo>
                      <a:cubicBezTo>
                        <a:pt x="730" y="2624"/>
                        <a:pt x="220" y="583"/>
                        <a:pt x="22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39;p2"/>
                <p:cNvSpPr/>
                <p:nvPr/>
              </p:nvSpPr>
              <p:spPr>
                <a:xfrm>
                  <a:off x="3886000" y="1678175"/>
                  <a:ext cx="72375" cy="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5" h="2034" extrusionOk="0">
                      <a:moveTo>
                        <a:pt x="23" y="0"/>
                      </a:moveTo>
                      <a:cubicBezTo>
                        <a:pt x="1" y="0"/>
                        <a:pt x="51" y="176"/>
                        <a:pt x="313" y="775"/>
                      </a:cubicBezTo>
                      <a:cubicBezTo>
                        <a:pt x="804" y="1757"/>
                        <a:pt x="1427" y="2034"/>
                        <a:pt x="1912" y="2034"/>
                      </a:cubicBezTo>
                      <a:cubicBezTo>
                        <a:pt x="2507" y="2034"/>
                        <a:pt x="2894" y="1617"/>
                        <a:pt x="2573" y="1577"/>
                      </a:cubicBezTo>
                      <a:cubicBezTo>
                        <a:pt x="1625" y="1504"/>
                        <a:pt x="751" y="994"/>
                        <a:pt x="167" y="265"/>
                      </a:cubicBezTo>
                      <a:cubicBezTo>
                        <a:pt x="132" y="159"/>
                        <a:pt x="45" y="0"/>
                        <a:pt x="2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40;p2"/>
                <p:cNvSpPr/>
                <p:nvPr/>
              </p:nvSpPr>
              <p:spPr>
                <a:xfrm>
                  <a:off x="4343950" y="1618275"/>
                  <a:ext cx="44350" cy="1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4" h="741" extrusionOk="0">
                      <a:moveTo>
                        <a:pt x="9" y="0"/>
                      </a:moveTo>
                      <a:cubicBezTo>
                        <a:pt x="0" y="0"/>
                        <a:pt x="73" y="73"/>
                        <a:pt x="365" y="328"/>
                      </a:cubicBezTo>
                      <a:cubicBezTo>
                        <a:pt x="757" y="642"/>
                        <a:pt x="1065" y="740"/>
                        <a:pt x="1285" y="740"/>
                      </a:cubicBezTo>
                      <a:cubicBezTo>
                        <a:pt x="1651" y="740"/>
                        <a:pt x="1774" y="469"/>
                        <a:pt x="1639" y="469"/>
                      </a:cubicBezTo>
                      <a:cubicBezTo>
                        <a:pt x="1629" y="469"/>
                        <a:pt x="1617" y="471"/>
                        <a:pt x="1604" y="474"/>
                      </a:cubicBezTo>
                      <a:cubicBezTo>
                        <a:pt x="1094" y="474"/>
                        <a:pt x="584" y="401"/>
                        <a:pt x="146" y="110"/>
                      </a:cubicBezTo>
                      <a:cubicBezTo>
                        <a:pt x="110" y="73"/>
                        <a:pt x="19" y="0"/>
                        <a:pt x="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41;p2"/>
                <p:cNvSpPr/>
                <p:nvPr/>
              </p:nvSpPr>
              <p:spPr>
                <a:xfrm>
                  <a:off x="3972175" y="1692075"/>
                  <a:ext cx="21900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" h="730" extrusionOk="0">
                      <a:moveTo>
                        <a:pt x="657" y="1"/>
                      </a:moveTo>
                      <a:cubicBezTo>
                        <a:pt x="438" y="1"/>
                        <a:pt x="219" y="73"/>
                        <a:pt x="146" y="292"/>
                      </a:cubicBezTo>
                      <a:cubicBezTo>
                        <a:pt x="1" y="511"/>
                        <a:pt x="1" y="657"/>
                        <a:pt x="219" y="730"/>
                      </a:cubicBezTo>
                      <a:cubicBezTo>
                        <a:pt x="438" y="730"/>
                        <a:pt x="584" y="584"/>
                        <a:pt x="730" y="438"/>
                      </a:cubicBezTo>
                      <a:cubicBezTo>
                        <a:pt x="875" y="219"/>
                        <a:pt x="803" y="1"/>
                        <a:pt x="65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42;p2"/>
                <p:cNvSpPr/>
                <p:nvPr/>
              </p:nvSpPr>
              <p:spPr>
                <a:xfrm>
                  <a:off x="2729599" y="2034976"/>
                  <a:ext cx="36430" cy="39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1021" extrusionOk="0">
                      <a:moveTo>
                        <a:pt x="438" y="0"/>
                      </a:moveTo>
                      <a:cubicBezTo>
                        <a:pt x="219" y="0"/>
                        <a:pt x="1" y="219"/>
                        <a:pt x="74" y="510"/>
                      </a:cubicBezTo>
                      <a:cubicBezTo>
                        <a:pt x="74" y="802"/>
                        <a:pt x="292" y="1021"/>
                        <a:pt x="511" y="1021"/>
                      </a:cubicBezTo>
                      <a:cubicBezTo>
                        <a:pt x="803" y="948"/>
                        <a:pt x="948" y="729"/>
                        <a:pt x="948" y="510"/>
                      </a:cubicBezTo>
                      <a:cubicBezTo>
                        <a:pt x="948" y="219"/>
                        <a:pt x="730" y="0"/>
                        <a:pt x="43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43;p2"/>
                <p:cNvSpPr/>
                <p:nvPr/>
              </p:nvSpPr>
              <p:spPr>
                <a:xfrm>
                  <a:off x="4607225" y="1738300"/>
                  <a:ext cx="15575" cy="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3" h="1870" extrusionOk="0">
                      <a:moveTo>
                        <a:pt x="13" y="1"/>
                      </a:moveTo>
                      <a:cubicBezTo>
                        <a:pt x="1" y="1"/>
                        <a:pt x="35" y="177"/>
                        <a:pt x="185" y="776"/>
                      </a:cubicBezTo>
                      <a:cubicBezTo>
                        <a:pt x="185" y="1140"/>
                        <a:pt x="331" y="1578"/>
                        <a:pt x="622" y="1869"/>
                      </a:cubicBezTo>
                      <a:lnTo>
                        <a:pt x="622" y="1140"/>
                      </a:lnTo>
                      <a:cubicBezTo>
                        <a:pt x="331" y="922"/>
                        <a:pt x="185" y="630"/>
                        <a:pt x="112" y="266"/>
                      </a:cubicBezTo>
                      <a:cubicBezTo>
                        <a:pt x="77" y="159"/>
                        <a:pt x="24" y="1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44;p2"/>
                <p:cNvSpPr/>
                <p:nvPr/>
              </p:nvSpPr>
              <p:spPr>
                <a:xfrm>
                  <a:off x="2344800" y="1766800"/>
                  <a:ext cx="26825" cy="2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" h="1016" extrusionOk="0">
                      <a:moveTo>
                        <a:pt x="0" y="0"/>
                      </a:moveTo>
                      <a:lnTo>
                        <a:pt x="0" y="729"/>
                      </a:lnTo>
                      <a:cubicBezTo>
                        <a:pt x="164" y="940"/>
                        <a:pt x="344" y="1016"/>
                        <a:pt x="502" y="1016"/>
                      </a:cubicBezTo>
                      <a:cubicBezTo>
                        <a:pt x="835" y="1016"/>
                        <a:pt x="1073" y="682"/>
                        <a:pt x="875" y="583"/>
                      </a:cubicBezTo>
                      <a:cubicBezTo>
                        <a:pt x="510" y="511"/>
                        <a:pt x="219" y="29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5" name="Google Shape;45;p2"/>
              <p:cNvSpPr/>
              <p:nvPr/>
            </p:nvSpPr>
            <p:spPr>
              <a:xfrm>
                <a:off x="1277175" y="3058024"/>
                <a:ext cx="680525" cy="1754500"/>
              </a:xfrm>
              <a:custGeom>
                <a:avLst/>
                <a:gdLst/>
                <a:ahLst/>
                <a:cxnLst/>
                <a:rect l="l" t="t" r="r" b="b"/>
                <a:pathLst>
                  <a:path w="27221" h="70180" extrusionOk="0">
                    <a:moveTo>
                      <a:pt x="130" y="68655"/>
                    </a:moveTo>
                    <a:cubicBezTo>
                      <a:pt x="733" y="68607"/>
                      <a:pt x="3719" y="69417"/>
                      <a:pt x="5941" y="69226"/>
                    </a:cubicBezTo>
                    <a:cubicBezTo>
                      <a:pt x="8164" y="69036"/>
                      <a:pt x="11402" y="69179"/>
                      <a:pt x="13465" y="67512"/>
                    </a:cubicBezTo>
                    <a:cubicBezTo>
                      <a:pt x="15529" y="65845"/>
                      <a:pt x="17655" y="63464"/>
                      <a:pt x="18322" y="59225"/>
                    </a:cubicBezTo>
                    <a:cubicBezTo>
                      <a:pt x="18989" y="54987"/>
                      <a:pt x="18117" y="47939"/>
                      <a:pt x="17466" y="42081"/>
                    </a:cubicBezTo>
                    <a:cubicBezTo>
                      <a:pt x="16815" y="36223"/>
                      <a:pt x="14783" y="29492"/>
                      <a:pt x="14418" y="24078"/>
                    </a:cubicBezTo>
                    <a:cubicBezTo>
                      <a:pt x="14053" y="18665"/>
                      <a:pt x="14069" y="13410"/>
                      <a:pt x="15275" y="9600"/>
                    </a:cubicBezTo>
                    <a:cubicBezTo>
                      <a:pt x="16482" y="5790"/>
                      <a:pt x="19669" y="2778"/>
                      <a:pt x="21657" y="1218"/>
                    </a:cubicBezTo>
                    <a:cubicBezTo>
                      <a:pt x="23645" y="-342"/>
                      <a:pt x="26943" y="-73"/>
                      <a:pt x="27205" y="241"/>
                    </a:cubicBezTo>
                    <a:cubicBezTo>
                      <a:pt x="27467" y="555"/>
                      <a:pt x="24533" y="1780"/>
                      <a:pt x="23227" y="3102"/>
                    </a:cubicBezTo>
                    <a:cubicBezTo>
                      <a:pt x="21921" y="4424"/>
                      <a:pt x="20299" y="6168"/>
                      <a:pt x="19370" y="8172"/>
                    </a:cubicBezTo>
                    <a:cubicBezTo>
                      <a:pt x="18442" y="10176"/>
                      <a:pt x="17926" y="12173"/>
                      <a:pt x="17656" y="15125"/>
                    </a:cubicBezTo>
                    <a:cubicBezTo>
                      <a:pt x="17386" y="18078"/>
                      <a:pt x="17402" y="22109"/>
                      <a:pt x="17751" y="25887"/>
                    </a:cubicBezTo>
                    <a:cubicBezTo>
                      <a:pt x="18100" y="29665"/>
                      <a:pt x="19116" y="34063"/>
                      <a:pt x="19751" y="37794"/>
                    </a:cubicBezTo>
                    <a:cubicBezTo>
                      <a:pt x="20386" y="41525"/>
                      <a:pt x="21131" y="45033"/>
                      <a:pt x="21560" y="48271"/>
                    </a:cubicBezTo>
                    <a:cubicBezTo>
                      <a:pt x="21989" y="51510"/>
                      <a:pt x="22467" y="54733"/>
                      <a:pt x="22324" y="57225"/>
                    </a:cubicBezTo>
                    <a:cubicBezTo>
                      <a:pt x="22181" y="59718"/>
                      <a:pt x="21482" y="61591"/>
                      <a:pt x="20704" y="63226"/>
                    </a:cubicBezTo>
                    <a:cubicBezTo>
                      <a:pt x="19926" y="64861"/>
                      <a:pt x="18974" y="66020"/>
                      <a:pt x="17656" y="67036"/>
                    </a:cubicBezTo>
                    <a:cubicBezTo>
                      <a:pt x="16339" y="68052"/>
                      <a:pt x="14561" y="68797"/>
                      <a:pt x="12799" y="69321"/>
                    </a:cubicBezTo>
                    <a:cubicBezTo>
                      <a:pt x="11037" y="69845"/>
                      <a:pt x="8830" y="70147"/>
                      <a:pt x="7084" y="70179"/>
                    </a:cubicBezTo>
                    <a:cubicBezTo>
                      <a:pt x="5338" y="70211"/>
                      <a:pt x="3480" y="69767"/>
                      <a:pt x="2321" y="69513"/>
                    </a:cubicBezTo>
                    <a:cubicBezTo>
                      <a:pt x="1162" y="69259"/>
                      <a:pt x="-473" y="68703"/>
                      <a:pt x="130" y="68655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</p:sp>
        </p:grpSp>
        <p:sp>
          <p:nvSpPr>
            <p:cNvPr id="46" name="Google Shape;46;p2"/>
            <p:cNvSpPr/>
            <p:nvPr/>
          </p:nvSpPr>
          <p:spPr>
            <a:xfrm>
              <a:off x="5509852" y="643327"/>
              <a:ext cx="1305225" cy="586500"/>
            </a:xfrm>
            <a:custGeom>
              <a:avLst/>
              <a:gdLst/>
              <a:ahLst/>
              <a:cxnLst/>
              <a:rect l="l" t="t" r="r" b="b"/>
              <a:pathLst>
                <a:path w="52209" h="23460" extrusionOk="0">
                  <a:moveTo>
                    <a:pt x="15" y="2651"/>
                  </a:moveTo>
                  <a:cubicBezTo>
                    <a:pt x="-271" y="2461"/>
                    <a:pt x="3619" y="619"/>
                    <a:pt x="5730" y="270"/>
                  </a:cubicBezTo>
                  <a:cubicBezTo>
                    <a:pt x="7841" y="-79"/>
                    <a:pt x="10350" y="-190"/>
                    <a:pt x="12683" y="556"/>
                  </a:cubicBezTo>
                  <a:cubicBezTo>
                    <a:pt x="15017" y="1302"/>
                    <a:pt x="17366" y="3049"/>
                    <a:pt x="19731" y="4747"/>
                  </a:cubicBezTo>
                  <a:cubicBezTo>
                    <a:pt x="22096" y="6446"/>
                    <a:pt x="24684" y="8556"/>
                    <a:pt x="26875" y="10747"/>
                  </a:cubicBezTo>
                  <a:cubicBezTo>
                    <a:pt x="29066" y="12938"/>
                    <a:pt x="30733" y="16446"/>
                    <a:pt x="32876" y="17891"/>
                  </a:cubicBezTo>
                  <a:cubicBezTo>
                    <a:pt x="35019" y="19336"/>
                    <a:pt x="37305" y="19653"/>
                    <a:pt x="39734" y="19415"/>
                  </a:cubicBezTo>
                  <a:cubicBezTo>
                    <a:pt x="42163" y="19177"/>
                    <a:pt x="45465" y="17653"/>
                    <a:pt x="47449" y="16462"/>
                  </a:cubicBezTo>
                  <a:cubicBezTo>
                    <a:pt x="49433" y="15271"/>
                    <a:pt x="50894" y="12747"/>
                    <a:pt x="51640" y="12271"/>
                  </a:cubicBezTo>
                  <a:cubicBezTo>
                    <a:pt x="52386" y="11795"/>
                    <a:pt x="52307" y="12748"/>
                    <a:pt x="51926" y="13605"/>
                  </a:cubicBezTo>
                  <a:cubicBezTo>
                    <a:pt x="51545" y="14462"/>
                    <a:pt x="50227" y="16177"/>
                    <a:pt x="49354" y="17415"/>
                  </a:cubicBezTo>
                  <a:cubicBezTo>
                    <a:pt x="48481" y="18653"/>
                    <a:pt x="47703" y="20097"/>
                    <a:pt x="46687" y="21034"/>
                  </a:cubicBezTo>
                  <a:cubicBezTo>
                    <a:pt x="45671" y="21971"/>
                    <a:pt x="44623" y="22638"/>
                    <a:pt x="43258" y="23035"/>
                  </a:cubicBezTo>
                  <a:cubicBezTo>
                    <a:pt x="41893" y="23432"/>
                    <a:pt x="40258" y="23527"/>
                    <a:pt x="38496" y="23416"/>
                  </a:cubicBezTo>
                  <a:cubicBezTo>
                    <a:pt x="36734" y="23305"/>
                    <a:pt x="34431" y="23019"/>
                    <a:pt x="32685" y="22368"/>
                  </a:cubicBezTo>
                  <a:cubicBezTo>
                    <a:pt x="30939" y="21717"/>
                    <a:pt x="29367" y="20859"/>
                    <a:pt x="28018" y="19510"/>
                  </a:cubicBezTo>
                  <a:cubicBezTo>
                    <a:pt x="26669" y="18161"/>
                    <a:pt x="25748" y="15955"/>
                    <a:pt x="24589" y="14272"/>
                  </a:cubicBezTo>
                  <a:cubicBezTo>
                    <a:pt x="23430" y="12589"/>
                    <a:pt x="22573" y="11097"/>
                    <a:pt x="21065" y="9414"/>
                  </a:cubicBezTo>
                  <a:cubicBezTo>
                    <a:pt x="19557" y="7731"/>
                    <a:pt x="17128" y="5429"/>
                    <a:pt x="15540" y="4175"/>
                  </a:cubicBezTo>
                  <a:cubicBezTo>
                    <a:pt x="13953" y="2921"/>
                    <a:pt x="12889" y="2349"/>
                    <a:pt x="11540" y="1889"/>
                  </a:cubicBezTo>
                  <a:cubicBezTo>
                    <a:pt x="10191" y="1429"/>
                    <a:pt x="9365" y="1286"/>
                    <a:pt x="7444" y="1413"/>
                  </a:cubicBezTo>
                  <a:cubicBezTo>
                    <a:pt x="5523" y="1540"/>
                    <a:pt x="301" y="2842"/>
                    <a:pt x="15" y="2651"/>
                  </a:cubicBezTo>
                  <a:close/>
                </a:path>
              </a:pathLst>
            </a:custGeom>
            <a:solidFill>
              <a:srgbClr val="2E2D2D">
                <a:alpha val="16069"/>
              </a:srgbClr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>
              <a:off x="3626842" y="217783"/>
              <a:ext cx="1406500" cy="1458775"/>
            </a:xfrm>
            <a:custGeom>
              <a:avLst/>
              <a:gdLst/>
              <a:ahLst/>
              <a:cxnLst/>
              <a:rect l="l" t="t" r="r" b="b"/>
              <a:pathLst>
                <a:path w="56260" h="58351" extrusionOk="0">
                  <a:moveTo>
                    <a:pt x="87" y="1671"/>
                  </a:moveTo>
                  <a:cubicBezTo>
                    <a:pt x="-88" y="1576"/>
                    <a:pt x="2024" y="671"/>
                    <a:pt x="3230" y="433"/>
                  </a:cubicBezTo>
                  <a:cubicBezTo>
                    <a:pt x="4437" y="195"/>
                    <a:pt x="5580" y="-265"/>
                    <a:pt x="7326" y="243"/>
                  </a:cubicBezTo>
                  <a:cubicBezTo>
                    <a:pt x="9072" y="751"/>
                    <a:pt x="11740" y="2037"/>
                    <a:pt x="13708" y="3481"/>
                  </a:cubicBezTo>
                  <a:cubicBezTo>
                    <a:pt x="15677" y="4926"/>
                    <a:pt x="17454" y="6338"/>
                    <a:pt x="19137" y="8910"/>
                  </a:cubicBezTo>
                  <a:cubicBezTo>
                    <a:pt x="20820" y="11482"/>
                    <a:pt x="22105" y="13959"/>
                    <a:pt x="23804" y="18912"/>
                  </a:cubicBezTo>
                  <a:cubicBezTo>
                    <a:pt x="25503" y="23865"/>
                    <a:pt x="27932" y="34247"/>
                    <a:pt x="29329" y="38628"/>
                  </a:cubicBezTo>
                  <a:cubicBezTo>
                    <a:pt x="30726" y="43010"/>
                    <a:pt x="30932" y="43169"/>
                    <a:pt x="32186" y="45201"/>
                  </a:cubicBezTo>
                  <a:cubicBezTo>
                    <a:pt x="33440" y="47233"/>
                    <a:pt x="35028" y="49471"/>
                    <a:pt x="36854" y="50820"/>
                  </a:cubicBezTo>
                  <a:cubicBezTo>
                    <a:pt x="38680" y="52169"/>
                    <a:pt x="40584" y="53202"/>
                    <a:pt x="43140" y="53297"/>
                  </a:cubicBezTo>
                  <a:cubicBezTo>
                    <a:pt x="45696" y="53392"/>
                    <a:pt x="50030" y="52472"/>
                    <a:pt x="52189" y="51392"/>
                  </a:cubicBezTo>
                  <a:cubicBezTo>
                    <a:pt x="54348" y="50313"/>
                    <a:pt x="55570" y="47169"/>
                    <a:pt x="56094" y="46820"/>
                  </a:cubicBezTo>
                  <a:cubicBezTo>
                    <a:pt x="56618" y="46471"/>
                    <a:pt x="55729" y="48344"/>
                    <a:pt x="55332" y="49296"/>
                  </a:cubicBezTo>
                  <a:cubicBezTo>
                    <a:pt x="54935" y="50249"/>
                    <a:pt x="54443" y="51471"/>
                    <a:pt x="53713" y="52535"/>
                  </a:cubicBezTo>
                  <a:cubicBezTo>
                    <a:pt x="52983" y="53599"/>
                    <a:pt x="52062" y="54805"/>
                    <a:pt x="50951" y="55678"/>
                  </a:cubicBezTo>
                  <a:cubicBezTo>
                    <a:pt x="49840" y="56551"/>
                    <a:pt x="48633" y="57345"/>
                    <a:pt x="47045" y="57774"/>
                  </a:cubicBezTo>
                  <a:cubicBezTo>
                    <a:pt x="45458" y="58203"/>
                    <a:pt x="43363" y="58520"/>
                    <a:pt x="41426" y="58250"/>
                  </a:cubicBezTo>
                  <a:cubicBezTo>
                    <a:pt x="39489" y="57980"/>
                    <a:pt x="37362" y="57535"/>
                    <a:pt x="35425" y="56154"/>
                  </a:cubicBezTo>
                  <a:cubicBezTo>
                    <a:pt x="33488" y="54773"/>
                    <a:pt x="31440" y="52741"/>
                    <a:pt x="29805" y="49963"/>
                  </a:cubicBezTo>
                  <a:cubicBezTo>
                    <a:pt x="28170" y="47185"/>
                    <a:pt x="26662" y="42740"/>
                    <a:pt x="25614" y="39486"/>
                  </a:cubicBezTo>
                  <a:cubicBezTo>
                    <a:pt x="24566" y="36232"/>
                    <a:pt x="24360" y="33517"/>
                    <a:pt x="23519" y="30437"/>
                  </a:cubicBezTo>
                  <a:cubicBezTo>
                    <a:pt x="22678" y="27357"/>
                    <a:pt x="21757" y="24246"/>
                    <a:pt x="20566" y="21007"/>
                  </a:cubicBezTo>
                  <a:cubicBezTo>
                    <a:pt x="19375" y="17769"/>
                    <a:pt x="18074" y="13943"/>
                    <a:pt x="16375" y="11006"/>
                  </a:cubicBezTo>
                  <a:cubicBezTo>
                    <a:pt x="14676" y="8069"/>
                    <a:pt x="12390" y="5053"/>
                    <a:pt x="10374" y="3386"/>
                  </a:cubicBezTo>
                  <a:cubicBezTo>
                    <a:pt x="8358" y="1719"/>
                    <a:pt x="5993" y="1291"/>
                    <a:pt x="4278" y="1005"/>
                  </a:cubicBezTo>
                  <a:cubicBezTo>
                    <a:pt x="2564" y="719"/>
                    <a:pt x="262" y="1766"/>
                    <a:pt x="87" y="1671"/>
                  </a:cubicBezTo>
                  <a:close/>
                </a:path>
              </a:pathLst>
            </a:custGeom>
            <a:solidFill>
              <a:srgbClr val="2E2D2D">
                <a:alpha val="16069"/>
              </a:srgbClr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>
              <a:off x="2225647" y="348770"/>
              <a:ext cx="1022300" cy="677000"/>
            </a:xfrm>
            <a:custGeom>
              <a:avLst/>
              <a:gdLst/>
              <a:ahLst/>
              <a:cxnLst/>
              <a:rect l="l" t="t" r="r" b="b"/>
              <a:pathLst>
                <a:path w="40892" h="27080" extrusionOk="0">
                  <a:moveTo>
                    <a:pt x="33" y="1765"/>
                  </a:moveTo>
                  <a:cubicBezTo>
                    <a:pt x="-380" y="1511"/>
                    <a:pt x="3160" y="368"/>
                    <a:pt x="5367" y="146"/>
                  </a:cubicBezTo>
                  <a:cubicBezTo>
                    <a:pt x="7574" y="-76"/>
                    <a:pt x="11051" y="-92"/>
                    <a:pt x="13273" y="432"/>
                  </a:cubicBezTo>
                  <a:cubicBezTo>
                    <a:pt x="15496" y="956"/>
                    <a:pt x="17337" y="1908"/>
                    <a:pt x="18702" y="3289"/>
                  </a:cubicBezTo>
                  <a:cubicBezTo>
                    <a:pt x="20067" y="4670"/>
                    <a:pt x="20496" y="6147"/>
                    <a:pt x="21464" y="8719"/>
                  </a:cubicBezTo>
                  <a:cubicBezTo>
                    <a:pt x="22432" y="11291"/>
                    <a:pt x="23147" y="16355"/>
                    <a:pt x="24512" y="18720"/>
                  </a:cubicBezTo>
                  <a:cubicBezTo>
                    <a:pt x="25877" y="21085"/>
                    <a:pt x="27735" y="22070"/>
                    <a:pt x="29656" y="22911"/>
                  </a:cubicBezTo>
                  <a:cubicBezTo>
                    <a:pt x="31577" y="23752"/>
                    <a:pt x="34180" y="23943"/>
                    <a:pt x="36037" y="23768"/>
                  </a:cubicBezTo>
                  <a:cubicBezTo>
                    <a:pt x="37894" y="23593"/>
                    <a:pt x="40324" y="21784"/>
                    <a:pt x="40800" y="21863"/>
                  </a:cubicBezTo>
                  <a:cubicBezTo>
                    <a:pt x="41276" y="21942"/>
                    <a:pt x="39800" y="23498"/>
                    <a:pt x="38895" y="24244"/>
                  </a:cubicBezTo>
                  <a:cubicBezTo>
                    <a:pt x="37990" y="24990"/>
                    <a:pt x="36736" y="25880"/>
                    <a:pt x="35371" y="26340"/>
                  </a:cubicBezTo>
                  <a:cubicBezTo>
                    <a:pt x="34006" y="26801"/>
                    <a:pt x="32434" y="27261"/>
                    <a:pt x="30703" y="27007"/>
                  </a:cubicBezTo>
                  <a:cubicBezTo>
                    <a:pt x="28973" y="26753"/>
                    <a:pt x="26607" y="25864"/>
                    <a:pt x="24988" y="24816"/>
                  </a:cubicBezTo>
                  <a:cubicBezTo>
                    <a:pt x="23369" y="23768"/>
                    <a:pt x="22147" y="22689"/>
                    <a:pt x="20988" y="20720"/>
                  </a:cubicBezTo>
                  <a:cubicBezTo>
                    <a:pt x="19829" y="18752"/>
                    <a:pt x="18892" y="15243"/>
                    <a:pt x="18035" y="13005"/>
                  </a:cubicBezTo>
                  <a:cubicBezTo>
                    <a:pt x="17178" y="10767"/>
                    <a:pt x="16749" y="8782"/>
                    <a:pt x="15844" y="7290"/>
                  </a:cubicBezTo>
                  <a:cubicBezTo>
                    <a:pt x="14939" y="5798"/>
                    <a:pt x="13940" y="4988"/>
                    <a:pt x="12606" y="4051"/>
                  </a:cubicBezTo>
                  <a:cubicBezTo>
                    <a:pt x="11273" y="3114"/>
                    <a:pt x="9939" y="2051"/>
                    <a:pt x="7843" y="1670"/>
                  </a:cubicBezTo>
                  <a:cubicBezTo>
                    <a:pt x="5748" y="1289"/>
                    <a:pt x="446" y="2019"/>
                    <a:pt x="33" y="1765"/>
                  </a:cubicBezTo>
                  <a:close/>
                </a:path>
              </a:pathLst>
            </a:custGeom>
            <a:solidFill>
              <a:srgbClr val="2E2D2D">
                <a:alpha val="16069"/>
              </a:srgbClr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1333104" y="348660"/>
              <a:ext cx="656325" cy="175825"/>
            </a:xfrm>
            <a:custGeom>
              <a:avLst/>
              <a:gdLst/>
              <a:ahLst/>
              <a:cxnLst/>
              <a:rect l="l" t="t" r="r" b="b"/>
              <a:pathLst>
                <a:path w="26253" h="7033" extrusionOk="0">
                  <a:moveTo>
                    <a:pt x="16" y="2151"/>
                  </a:moveTo>
                  <a:cubicBezTo>
                    <a:pt x="48" y="2024"/>
                    <a:pt x="778" y="976"/>
                    <a:pt x="2016" y="627"/>
                  </a:cubicBezTo>
                  <a:cubicBezTo>
                    <a:pt x="3254" y="278"/>
                    <a:pt x="5827" y="-55"/>
                    <a:pt x="7446" y="56"/>
                  </a:cubicBezTo>
                  <a:cubicBezTo>
                    <a:pt x="9065" y="167"/>
                    <a:pt x="10018" y="500"/>
                    <a:pt x="11732" y="1294"/>
                  </a:cubicBezTo>
                  <a:cubicBezTo>
                    <a:pt x="13447" y="2088"/>
                    <a:pt x="15352" y="4056"/>
                    <a:pt x="17733" y="4818"/>
                  </a:cubicBezTo>
                  <a:cubicBezTo>
                    <a:pt x="20114" y="5580"/>
                    <a:pt x="25051" y="5533"/>
                    <a:pt x="26019" y="5866"/>
                  </a:cubicBezTo>
                  <a:cubicBezTo>
                    <a:pt x="26987" y="6200"/>
                    <a:pt x="24511" y="6629"/>
                    <a:pt x="23543" y="6819"/>
                  </a:cubicBezTo>
                  <a:cubicBezTo>
                    <a:pt x="22575" y="7010"/>
                    <a:pt x="21336" y="7057"/>
                    <a:pt x="20209" y="7009"/>
                  </a:cubicBezTo>
                  <a:cubicBezTo>
                    <a:pt x="19082" y="6961"/>
                    <a:pt x="17971" y="6930"/>
                    <a:pt x="16780" y="6533"/>
                  </a:cubicBezTo>
                  <a:cubicBezTo>
                    <a:pt x="15589" y="6136"/>
                    <a:pt x="14319" y="5358"/>
                    <a:pt x="13065" y="4628"/>
                  </a:cubicBezTo>
                  <a:cubicBezTo>
                    <a:pt x="11811" y="3898"/>
                    <a:pt x="10430" y="2738"/>
                    <a:pt x="9255" y="2151"/>
                  </a:cubicBezTo>
                  <a:cubicBezTo>
                    <a:pt x="8080" y="1564"/>
                    <a:pt x="7255" y="1231"/>
                    <a:pt x="6017" y="1104"/>
                  </a:cubicBezTo>
                  <a:cubicBezTo>
                    <a:pt x="4779" y="977"/>
                    <a:pt x="2826" y="1215"/>
                    <a:pt x="1826" y="1389"/>
                  </a:cubicBezTo>
                  <a:cubicBezTo>
                    <a:pt x="826" y="1564"/>
                    <a:pt x="-16" y="2278"/>
                    <a:pt x="16" y="2151"/>
                  </a:cubicBezTo>
                  <a:close/>
                </a:path>
              </a:pathLst>
            </a:custGeom>
            <a:solidFill>
              <a:srgbClr val="2E2D2D">
                <a:alpha val="16069"/>
              </a:srgbClr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>
              <a:off x="426084" y="138105"/>
              <a:ext cx="859925" cy="420175"/>
            </a:xfrm>
            <a:custGeom>
              <a:avLst/>
              <a:gdLst/>
              <a:ahLst/>
              <a:cxnLst/>
              <a:rect l="l" t="t" r="r" b="b"/>
              <a:pathLst>
                <a:path w="34397" h="16807" extrusionOk="0">
                  <a:moveTo>
                    <a:pt x="7" y="2382"/>
                  </a:moveTo>
                  <a:cubicBezTo>
                    <a:pt x="150" y="2192"/>
                    <a:pt x="2420" y="921"/>
                    <a:pt x="4198" y="572"/>
                  </a:cubicBezTo>
                  <a:cubicBezTo>
                    <a:pt x="5976" y="223"/>
                    <a:pt x="8627" y="-349"/>
                    <a:pt x="10675" y="286"/>
                  </a:cubicBezTo>
                  <a:cubicBezTo>
                    <a:pt x="12723" y="921"/>
                    <a:pt x="14945" y="2747"/>
                    <a:pt x="16485" y="4382"/>
                  </a:cubicBezTo>
                  <a:cubicBezTo>
                    <a:pt x="18025" y="6017"/>
                    <a:pt x="18628" y="8494"/>
                    <a:pt x="19914" y="10097"/>
                  </a:cubicBezTo>
                  <a:cubicBezTo>
                    <a:pt x="21200" y="11700"/>
                    <a:pt x="22311" y="13494"/>
                    <a:pt x="24200" y="14002"/>
                  </a:cubicBezTo>
                  <a:cubicBezTo>
                    <a:pt x="26089" y="14510"/>
                    <a:pt x="29550" y="13526"/>
                    <a:pt x="31249" y="13145"/>
                  </a:cubicBezTo>
                  <a:cubicBezTo>
                    <a:pt x="32948" y="12764"/>
                    <a:pt x="34281" y="11605"/>
                    <a:pt x="34392" y="11716"/>
                  </a:cubicBezTo>
                  <a:cubicBezTo>
                    <a:pt x="34503" y="11827"/>
                    <a:pt x="32869" y="13114"/>
                    <a:pt x="31916" y="13812"/>
                  </a:cubicBezTo>
                  <a:cubicBezTo>
                    <a:pt x="30964" y="14511"/>
                    <a:pt x="29836" y="15415"/>
                    <a:pt x="28677" y="15907"/>
                  </a:cubicBezTo>
                  <a:cubicBezTo>
                    <a:pt x="27518" y="16399"/>
                    <a:pt x="26280" y="16733"/>
                    <a:pt x="24962" y="16765"/>
                  </a:cubicBezTo>
                  <a:cubicBezTo>
                    <a:pt x="23644" y="16797"/>
                    <a:pt x="22200" y="17003"/>
                    <a:pt x="20771" y="16098"/>
                  </a:cubicBezTo>
                  <a:cubicBezTo>
                    <a:pt x="19342" y="15193"/>
                    <a:pt x="17882" y="13177"/>
                    <a:pt x="16390" y="11335"/>
                  </a:cubicBezTo>
                  <a:cubicBezTo>
                    <a:pt x="14898" y="9494"/>
                    <a:pt x="13263" y="6494"/>
                    <a:pt x="11818" y="5049"/>
                  </a:cubicBezTo>
                  <a:cubicBezTo>
                    <a:pt x="10373" y="3605"/>
                    <a:pt x="9135" y="3224"/>
                    <a:pt x="7722" y="2668"/>
                  </a:cubicBezTo>
                  <a:cubicBezTo>
                    <a:pt x="6309" y="2112"/>
                    <a:pt x="4627" y="1763"/>
                    <a:pt x="3341" y="1715"/>
                  </a:cubicBezTo>
                  <a:cubicBezTo>
                    <a:pt x="2055" y="1667"/>
                    <a:pt x="-136" y="2573"/>
                    <a:pt x="7" y="2382"/>
                  </a:cubicBezTo>
                  <a:close/>
                </a:path>
              </a:pathLst>
            </a:custGeom>
            <a:solidFill>
              <a:srgbClr val="2E2D2D">
                <a:alpha val="16069"/>
              </a:srgbClr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837083">
              <a:off x="4607443" y="1366959"/>
              <a:ext cx="150303" cy="146725"/>
            </a:xfrm>
            <a:custGeom>
              <a:avLst/>
              <a:gdLst/>
              <a:ahLst/>
              <a:cxnLst/>
              <a:rect l="l" t="t" r="r" b="b"/>
              <a:pathLst>
                <a:path w="3574" h="3489" extrusionOk="0">
                  <a:moveTo>
                    <a:pt x="507" y="1688"/>
                  </a:moveTo>
                  <a:cubicBezTo>
                    <a:pt x="1" y="2729"/>
                    <a:pt x="563" y="3489"/>
                    <a:pt x="1717" y="3404"/>
                  </a:cubicBezTo>
                  <a:cubicBezTo>
                    <a:pt x="2589" y="3376"/>
                    <a:pt x="3348" y="2729"/>
                    <a:pt x="3489" y="1857"/>
                  </a:cubicBezTo>
                  <a:cubicBezTo>
                    <a:pt x="3574" y="1154"/>
                    <a:pt x="3405" y="0"/>
                    <a:pt x="2476" y="85"/>
                  </a:cubicBezTo>
                  <a:cubicBezTo>
                    <a:pt x="1576" y="253"/>
                    <a:pt x="845" y="872"/>
                    <a:pt x="507" y="1688"/>
                  </a:cubicBezTo>
                  <a:close/>
                </a:path>
              </a:pathLst>
            </a:custGeom>
            <a:solidFill>
              <a:srgbClr val="FFFFFF">
                <a:alpha val="7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 rot="5837233">
              <a:off x="970423" y="355183"/>
              <a:ext cx="91996" cy="89806"/>
            </a:xfrm>
            <a:custGeom>
              <a:avLst/>
              <a:gdLst/>
              <a:ahLst/>
              <a:cxnLst/>
              <a:rect l="l" t="t" r="r" b="b"/>
              <a:pathLst>
                <a:path w="3574" h="3489" extrusionOk="0">
                  <a:moveTo>
                    <a:pt x="507" y="1688"/>
                  </a:moveTo>
                  <a:cubicBezTo>
                    <a:pt x="1" y="2729"/>
                    <a:pt x="563" y="3489"/>
                    <a:pt x="1717" y="3404"/>
                  </a:cubicBezTo>
                  <a:cubicBezTo>
                    <a:pt x="2589" y="3376"/>
                    <a:pt x="3348" y="2729"/>
                    <a:pt x="3489" y="1857"/>
                  </a:cubicBezTo>
                  <a:cubicBezTo>
                    <a:pt x="3574" y="1154"/>
                    <a:pt x="3405" y="0"/>
                    <a:pt x="2476" y="85"/>
                  </a:cubicBezTo>
                  <a:cubicBezTo>
                    <a:pt x="1576" y="253"/>
                    <a:pt x="845" y="872"/>
                    <a:pt x="507" y="1688"/>
                  </a:cubicBezTo>
                  <a:close/>
                </a:path>
              </a:pathLst>
            </a:custGeom>
            <a:solidFill>
              <a:srgbClr val="FFFFFF">
                <a:alpha val="7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 rot="4767623">
              <a:off x="6254033" y="932525"/>
              <a:ext cx="80159" cy="78237"/>
            </a:xfrm>
            <a:custGeom>
              <a:avLst/>
              <a:gdLst/>
              <a:ahLst/>
              <a:cxnLst/>
              <a:rect l="l" t="t" r="r" b="b"/>
              <a:pathLst>
                <a:path w="3574" h="3489" extrusionOk="0">
                  <a:moveTo>
                    <a:pt x="507" y="1688"/>
                  </a:moveTo>
                  <a:cubicBezTo>
                    <a:pt x="1" y="2729"/>
                    <a:pt x="563" y="3489"/>
                    <a:pt x="1717" y="3404"/>
                  </a:cubicBezTo>
                  <a:cubicBezTo>
                    <a:pt x="2589" y="3376"/>
                    <a:pt x="3348" y="2729"/>
                    <a:pt x="3489" y="1857"/>
                  </a:cubicBezTo>
                  <a:cubicBezTo>
                    <a:pt x="3574" y="1154"/>
                    <a:pt x="3405" y="0"/>
                    <a:pt x="2476" y="85"/>
                  </a:cubicBezTo>
                  <a:cubicBezTo>
                    <a:pt x="1576" y="253"/>
                    <a:pt x="845" y="872"/>
                    <a:pt x="507" y="1688"/>
                  </a:cubicBezTo>
                  <a:close/>
                </a:path>
              </a:pathLst>
            </a:custGeom>
            <a:solidFill>
              <a:srgbClr val="FFFFFF">
                <a:alpha val="7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539574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"/>
          <p:cNvSpPr txBox="1">
            <a:spLocks noGrp="1"/>
          </p:cNvSpPr>
          <p:nvPr>
            <p:ph type="title"/>
          </p:nvPr>
        </p:nvSpPr>
        <p:spPr>
          <a:xfrm>
            <a:off x="2405925" y="3081688"/>
            <a:ext cx="50676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6" name="Google Shape;56;p3"/>
          <p:cNvSpPr txBox="1">
            <a:spLocks noGrp="1"/>
          </p:cNvSpPr>
          <p:nvPr>
            <p:ph type="title" idx="2" hasCustomPrompt="1"/>
          </p:nvPr>
        </p:nvSpPr>
        <p:spPr>
          <a:xfrm>
            <a:off x="6477639" y="1751735"/>
            <a:ext cx="9009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7" name="Google Shape;57;p3"/>
          <p:cNvSpPr txBox="1">
            <a:spLocks noGrp="1"/>
          </p:cNvSpPr>
          <p:nvPr>
            <p:ph type="subTitle" idx="1"/>
          </p:nvPr>
        </p:nvSpPr>
        <p:spPr>
          <a:xfrm>
            <a:off x="2405925" y="3901088"/>
            <a:ext cx="5067600" cy="375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" name="Google Shape;58;p3"/>
          <p:cNvGrpSpPr/>
          <p:nvPr/>
        </p:nvGrpSpPr>
        <p:grpSpPr>
          <a:xfrm rot="-1122620">
            <a:off x="8033683" y="4015683"/>
            <a:ext cx="775904" cy="775385"/>
            <a:chOff x="2591738" y="4137603"/>
            <a:chExt cx="775865" cy="775346"/>
          </a:xfrm>
        </p:grpSpPr>
        <p:sp>
          <p:nvSpPr>
            <p:cNvPr id="59" name="Google Shape;59;p3"/>
            <p:cNvSpPr/>
            <p:nvPr/>
          </p:nvSpPr>
          <p:spPr>
            <a:xfrm rot="-2862761">
              <a:off x="2730160" y="4286608"/>
              <a:ext cx="527595" cy="477335"/>
            </a:xfrm>
            <a:custGeom>
              <a:avLst/>
              <a:gdLst/>
              <a:ahLst/>
              <a:cxnLst/>
              <a:rect l="l" t="t" r="r" b="b"/>
              <a:pathLst>
                <a:path w="15221" h="13771" extrusionOk="0">
                  <a:moveTo>
                    <a:pt x="10062" y="1"/>
                  </a:moveTo>
                  <a:cubicBezTo>
                    <a:pt x="6263" y="1"/>
                    <a:pt x="705" y="5067"/>
                    <a:pt x="141" y="6147"/>
                  </a:cubicBezTo>
                  <a:cubicBezTo>
                    <a:pt x="0" y="6429"/>
                    <a:pt x="0" y="6738"/>
                    <a:pt x="113" y="7047"/>
                  </a:cubicBezTo>
                  <a:cubicBezTo>
                    <a:pt x="338" y="8004"/>
                    <a:pt x="1604" y="9354"/>
                    <a:pt x="3460" y="10620"/>
                  </a:cubicBezTo>
                  <a:cubicBezTo>
                    <a:pt x="3517" y="10649"/>
                    <a:pt x="3573" y="10705"/>
                    <a:pt x="3629" y="10733"/>
                  </a:cubicBezTo>
                  <a:lnTo>
                    <a:pt x="3826" y="10874"/>
                  </a:lnTo>
                  <a:cubicBezTo>
                    <a:pt x="4333" y="11211"/>
                    <a:pt x="4895" y="11521"/>
                    <a:pt x="5486" y="11858"/>
                  </a:cubicBezTo>
                  <a:lnTo>
                    <a:pt x="5514" y="11858"/>
                  </a:lnTo>
                  <a:cubicBezTo>
                    <a:pt x="7869" y="13091"/>
                    <a:pt x="10139" y="13770"/>
                    <a:pt x="11602" y="13770"/>
                  </a:cubicBezTo>
                  <a:cubicBezTo>
                    <a:pt x="12376" y="13770"/>
                    <a:pt x="12924" y="13580"/>
                    <a:pt x="13138" y="13181"/>
                  </a:cubicBezTo>
                  <a:cubicBezTo>
                    <a:pt x="13138" y="13152"/>
                    <a:pt x="13138" y="13152"/>
                    <a:pt x="13138" y="13124"/>
                  </a:cubicBezTo>
                  <a:cubicBezTo>
                    <a:pt x="13166" y="13096"/>
                    <a:pt x="13166" y="13068"/>
                    <a:pt x="13195" y="13068"/>
                  </a:cubicBezTo>
                  <a:cubicBezTo>
                    <a:pt x="13870" y="11858"/>
                    <a:pt x="15220" y="2265"/>
                    <a:pt x="11591" y="352"/>
                  </a:cubicBezTo>
                  <a:cubicBezTo>
                    <a:pt x="11133" y="108"/>
                    <a:pt x="10616" y="1"/>
                    <a:pt x="10062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3"/>
            <p:cNvGrpSpPr/>
            <p:nvPr/>
          </p:nvGrpSpPr>
          <p:grpSpPr>
            <a:xfrm rot="-2862761">
              <a:off x="2707086" y="4248809"/>
              <a:ext cx="545169" cy="552933"/>
              <a:chOff x="2948750" y="2167175"/>
              <a:chExt cx="393200" cy="398800"/>
            </a:xfrm>
          </p:grpSpPr>
          <p:sp>
            <p:nvSpPr>
              <p:cNvPr id="61" name="Google Shape;61;p3"/>
              <p:cNvSpPr/>
              <p:nvPr/>
            </p:nvSpPr>
            <p:spPr>
              <a:xfrm>
                <a:off x="2948750" y="2167175"/>
                <a:ext cx="393200" cy="396700"/>
              </a:xfrm>
              <a:custGeom>
                <a:avLst/>
                <a:gdLst/>
                <a:ahLst/>
                <a:cxnLst/>
                <a:rect l="l" t="t" r="r" b="b"/>
                <a:pathLst>
                  <a:path w="15728" h="15868" extrusionOk="0">
                    <a:moveTo>
                      <a:pt x="676" y="7737"/>
                    </a:moveTo>
                    <a:cubicBezTo>
                      <a:pt x="1" y="8947"/>
                      <a:pt x="2420" y="11507"/>
                      <a:pt x="6021" y="13420"/>
                    </a:cubicBezTo>
                    <a:cubicBezTo>
                      <a:pt x="9622" y="15333"/>
                      <a:pt x="13083" y="15867"/>
                      <a:pt x="13730" y="14658"/>
                    </a:cubicBezTo>
                    <a:cubicBezTo>
                      <a:pt x="14377" y="13420"/>
                      <a:pt x="15727" y="3826"/>
                      <a:pt x="12126" y="1913"/>
                    </a:cubicBezTo>
                    <a:cubicBezTo>
                      <a:pt x="8497" y="0"/>
                      <a:pt x="1323" y="6499"/>
                      <a:pt x="676" y="77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2950175" y="2335275"/>
                <a:ext cx="355900" cy="230700"/>
              </a:xfrm>
              <a:custGeom>
                <a:avLst/>
                <a:gdLst/>
                <a:ahLst/>
                <a:cxnLst/>
                <a:rect l="l" t="t" r="r" b="b"/>
                <a:pathLst>
                  <a:path w="14236" h="9228" extrusionOk="0">
                    <a:moveTo>
                      <a:pt x="5992" y="6724"/>
                    </a:moveTo>
                    <a:cubicBezTo>
                      <a:pt x="9593" y="8609"/>
                      <a:pt x="12998" y="9228"/>
                      <a:pt x="13617" y="8046"/>
                    </a:cubicBezTo>
                    <a:cubicBezTo>
                      <a:pt x="14235" y="6893"/>
                      <a:pt x="11816" y="4417"/>
                      <a:pt x="8243" y="2504"/>
                    </a:cubicBezTo>
                    <a:cubicBezTo>
                      <a:pt x="4642" y="591"/>
                      <a:pt x="1238" y="0"/>
                      <a:pt x="619" y="1154"/>
                    </a:cubicBezTo>
                    <a:cubicBezTo>
                      <a:pt x="0" y="2335"/>
                      <a:pt x="2420" y="4811"/>
                      <a:pt x="5992" y="6724"/>
                    </a:cubicBezTo>
                    <a:close/>
                  </a:path>
                </a:pathLst>
              </a:custGeom>
              <a:solidFill>
                <a:srgbClr val="EC3850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2963525" y="2349400"/>
                <a:ext cx="335525" cy="182125"/>
              </a:xfrm>
              <a:custGeom>
                <a:avLst/>
                <a:gdLst/>
                <a:ahLst/>
                <a:cxnLst/>
                <a:rect l="l" t="t" r="r" b="b"/>
                <a:pathLst>
                  <a:path w="13421" h="7285" extrusionOk="0">
                    <a:moveTo>
                      <a:pt x="1614" y="0"/>
                    </a:moveTo>
                    <a:cubicBezTo>
                      <a:pt x="844" y="0"/>
                      <a:pt x="299" y="191"/>
                      <a:pt x="85" y="589"/>
                    </a:cubicBezTo>
                    <a:cubicBezTo>
                      <a:pt x="57" y="701"/>
                      <a:pt x="1" y="785"/>
                      <a:pt x="1" y="898"/>
                    </a:cubicBezTo>
                    <a:cubicBezTo>
                      <a:pt x="555" y="559"/>
                      <a:pt x="1179" y="424"/>
                      <a:pt x="1830" y="424"/>
                    </a:cubicBezTo>
                    <a:cubicBezTo>
                      <a:pt x="3393" y="424"/>
                      <a:pt x="5107" y="1202"/>
                      <a:pt x="6359" y="1798"/>
                    </a:cubicBezTo>
                    <a:cubicBezTo>
                      <a:pt x="8891" y="2980"/>
                      <a:pt x="11901" y="4612"/>
                      <a:pt x="13139" y="7284"/>
                    </a:cubicBezTo>
                    <a:cubicBezTo>
                      <a:pt x="13420" y="6046"/>
                      <a:pt x="11085" y="3739"/>
                      <a:pt x="7709" y="1939"/>
                    </a:cubicBezTo>
                    <a:cubicBezTo>
                      <a:pt x="5351" y="686"/>
                      <a:pt x="3077" y="0"/>
                      <a:pt x="1614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2974775" y="2217400"/>
                <a:ext cx="261675" cy="229725"/>
              </a:xfrm>
              <a:custGeom>
                <a:avLst/>
                <a:gdLst/>
                <a:ahLst/>
                <a:cxnLst/>
                <a:rect l="l" t="t" r="r" b="b"/>
                <a:pathLst>
                  <a:path w="10467" h="9189" extrusionOk="0">
                    <a:moveTo>
                      <a:pt x="9467" y="0"/>
                    </a:moveTo>
                    <a:cubicBezTo>
                      <a:pt x="6964" y="0"/>
                      <a:pt x="4613" y="1841"/>
                      <a:pt x="2898" y="3505"/>
                    </a:cubicBezTo>
                    <a:cubicBezTo>
                      <a:pt x="1886" y="4518"/>
                      <a:pt x="901" y="5587"/>
                      <a:pt x="1" y="6684"/>
                    </a:cubicBezTo>
                    <a:cubicBezTo>
                      <a:pt x="507" y="7669"/>
                      <a:pt x="1210" y="8513"/>
                      <a:pt x="2054" y="9188"/>
                    </a:cubicBezTo>
                    <a:cubicBezTo>
                      <a:pt x="4502" y="4771"/>
                      <a:pt x="7147" y="1874"/>
                      <a:pt x="10466" y="101"/>
                    </a:cubicBezTo>
                    <a:cubicBezTo>
                      <a:pt x="10131" y="32"/>
                      <a:pt x="9798" y="0"/>
                      <a:pt x="9467" y="0"/>
                    </a:cubicBezTo>
                    <a:close/>
                  </a:path>
                </a:pathLst>
              </a:custGeom>
              <a:solidFill>
                <a:srgbClr val="FFFFFF">
                  <a:alpha val="71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3149900" y="2233275"/>
                <a:ext cx="156875" cy="306925"/>
              </a:xfrm>
              <a:custGeom>
                <a:avLst/>
                <a:gdLst/>
                <a:ahLst/>
                <a:cxnLst/>
                <a:rect l="l" t="t" r="r" b="b"/>
                <a:pathLst>
                  <a:path w="6275" h="12277" extrusionOk="0">
                    <a:moveTo>
                      <a:pt x="4530" y="1"/>
                    </a:moveTo>
                    <a:cubicBezTo>
                      <a:pt x="4812" y="1632"/>
                      <a:pt x="4333" y="5627"/>
                      <a:pt x="929" y="10016"/>
                    </a:cubicBezTo>
                    <a:cubicBezTo>
                      <a:pt x="676" y="10326"/>
                      <a:pt x="367" y="10804"/>
                      <a:pt x="1" y="11282"/>
                    </a:cubicBezTo>
                    <a:cubicBezTo>
                      <a:pt x="1173" y="11803"/>
                      <a:pt x="2563" y="12276"/>
                      <a:pt x="4013" y="12276"/>
                    </a:cubicBezTo>
                    <a:cubicBezTo>
                      <a:pt x="4129" y="12276"/>
                      <a:pt x="4245" y="12273"/>
                      <a:pt x="4362" y="12267"/>
                    </a:cubicBezTo>
                    <a:cubicBezTo>
                      <a:pt x="4924" y="10916"/>
                      <a:pt x="5346" y="9482"/>
                      <a:pt x="5571" y="8047"/>
                    </a:cubicBezTo>
                    <a:cubicBezTo>
                      <a:pt x="6021" y="5374"/>
                      <a:pt x="6275" y="2251"/>
                      <a:pt x="4530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3002925" y="2223425"/>
                <a:ext cx="204675" cy="163500"/>
              </a:xfrm>
              <a:custGeom>
                <a:avLst/>
                <a:gdLst/>
                <a:ahLst/>
                <a:cxnLst/>
                <a:rect l="l" t="t" r="r" b="b"/>
                <a:pathLst>
                  <a:path w="8187" h="6540" extrusionOk="0">
                    <a:moveTo>
                      <a:pt x="8018" y="1"/>
                    </a:moveTo>
                    <a:cubicBezTo>
                      <a:pt x="3882" y="507"/>
                      <a:pt x="675" y="4868"/>
                      <a:pt x="0" y="6331"/>
                    </a:cubicBezTo>
                    <a:cubicBezTo>
                      <a:pt x="44" y="6476"/>
                      <a:pt x="132" y="6540"/>
                      <a:pt x="251" y="6540"/>
                    </a:cubicBezTo>
                    <a:cubicBezTo>
                      <a:pt x="896" y="6540"/>
                      <a:pt x="2472" y="4703"/>
                      <a:pt x="3207" y="3968"/>
                    </a:cubicBezTo>
                    <a:cubicBezTo>
                      <a:pt x="3742" y="3433"/>
                      <a:pt x="5205" y="1998"/>
                      <a:pt x="5852" y="1492"/>
                    </a:cubicBezTo>
                    <a:cubicBezTo>
                      <a:pt x="6808" y="732"/>
                      <a:pt x="8187" y="113"/>
                      <a:pt x="8018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3197725" y="2260475"/>
                <a:ext cx="11560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4624" h="10668" extrusionOk="0">
                    <a:moveTo>
                      <a:pt x="2955" y="0"/>
                    </a:moveTo>
                    <a:lnTo>
                      <a:pt x="2955" y="0"/>
                    </a:lnTo>
                    <a:cubicBezTo>
                      <a:pt x="2953" y="0"/>
                      <a:pt x="2953" y="3"/>
                      <a:pt x="2955" y="10"/>
                    </a:cubicBezTo>
                    <a:cubicBezTo>
                      <a:pt x="3968" y="4005"/>
                      <a:pt x="1" y="10307"/>
                      <a:pt x="1" y="10307"/>
                    </a:cubicBezTo>
                    <a:cubicBezTo>
                      <a:pt x="620" y="10576"/>
                      <a:pt x="1059" y="10668"/>
                      <a:pt x="1370" y="10668"/>
                    </a:cubicBezTo>
                    <a:cubicBezTo>
                      <a:pt x="2033" y="10668"/>
                      <a:pt x="2111" y="10250"/>
                      <a:pt x="2111" y="10250"/>
                    </a:cubicBezTo>
                    <a:cubicBezTo>
                      <a:pt x="4624" y="3640"/>
                      <a:pt x="3000" y="0"/>
                      <a:pt x="2955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" name="Google Shape;68;p3"/>
          <p:cNvGrpSpPr/>
          <p:nvPr/>
        </p:nvGrpSpPr>
        <p:grpSpPr>
          <a:xfrm rot="1717465">
            <a:off x="534130" y="4333381"/>
            <a:ext cx="521810" cy="349527"/>
            <a:chOff x="55613" y="5243013"/>
            <a:chExt cx="300350" cy="201175"/>
          </a:xfrm>
        </p:grpSpPr>
        <p:sp>
          <p:nvSpPr>
            <p:cNvPr id="69" name="Google Shape;69;p3"/>
            <p:cNvSpPr/>
            <p:nvPr/>
          </p:nvSpPr>
          <p:spPr>
            <a:xfrm>
              <a:off x="55613" y="5243363"/>
              <a:ext cx="300350" cy="200475"/>
            </a:xfrm>
            <a:custGeom>
              <a:avLst/>
              <a:gdLst/>
              <a:ahLst/>
              <a:cxnLst/>
              <a:rect l="l" t="t" r="r" b="b"/>
              <a:pathLst>
                <a:path w="12014" h="8019" extrusionOk="0">
                  <a:moveTo>
                    <a:pt x="5993" y="0"/>
                  </a:moveTo>
                  <a:cubicBezTo>
                    <a:pt x="2701" y="0"/>
                    <a:pt x="57" y="1773"/>
                    <a:pt x="1" y="3967"/>
                  </a:cubicBezTo>
                  <a:cubicBezTo>
                    <a:pt x="1" y="3967"/>
                    <a:pt x="1" y="3995"/>
                    <a:pt x="1" y="4023"/>
                  </a:cubicBezTo>
                  <a:cubicBezTo>
                    <a:pt x="1" y="5458"/>
                    <a:pt x="1126" y="6696"/>
                    <a:pt x="2814" y="7427"/>
                  </a:cubicBezTo>
                  <a:lnTo>
                    <a:pt x="2898" y="7455"/>
                  </a:lnTo>
                  <a:cubicBezTo>
                    <a:pt x="3067" y="7512"/>
                    <a:pt x="3236" y="7568"/>
                    <a:pt x="3405" y="7624"/>
                  </a:cubicBezTo>
                  <a:lnTo>
                    <a:pt x="3574" y="7681"/>
                  </a:lnTo>
                  <a:lnTo>
                    <a:pt x="3827" y="7765"/>
                  </a:lnTo>
                  <a:lnTo>
                    <a:pt x="4080" y="7821"/>
                  </a:lnTo>
                  <a:lnTo>
                    <a:pt x="4305" y="7877"/>
                  </a:lnTo>
                  <a:cubicBezTo>
                    <a:pt x="4446" y="7906"/>
                    <a:pt x="4614" y="7934"/>
                    <a:pt x="4755" y="7934"/>
                  </a:cubicBezTo>
                  <a:lnTo>
                    <a:pt x="4924" y="7962"/>
                  </a:lnTo>
                  <a:lnTo>
                    <a:pt x="5318" y="8018"/>
                  </a:lnTo>
                  <a:lnTo>
                    <a:pt x="6021" y="8018"/>
                  </a:lnTo>
                  <a:cubicBezTo>
                    <a:pt x="9341" y="8018"/>
                    <a:pt x="12014" y="6218"/>
                    <a:pt x="12014" y="3995"/>
                  </a:cubicBezTo>
                  <a:cubicBezTo>
                    <a:pt x="12014" y="3883"/>
                    <a:pt x="11985" y="3798"/>
                    <a:pt x="11957" y="3686"/>
                  </a:cubicBezTo>
                  <a:cubicBezTo>
                    <a:pt x="11957" y="3629"/>
                    <a:pt x="11957" y="3601"/>
                    <a:pt x="11957" y="3573"/>
                  </a:cubicBezTo>
                  <a:cubicBezTo>
                    <a:pt x="11929" y="3489"/>
                    <a:pt x="11901" y="3376"/>
                    <a:pt x="11873" y="3264"/>
                  </a:cubicBezTo>
                  <a:cubicBezTo>
                    <a:pt x="11873" y="3264"/>
                    <a:pt x="11873" y="3236"/>
                    <a:pt x="11873" y="3236"/>
                  </a:cubicBezTo>
                  <a:cubicBezTo>
                    <a:pt x="11845" y="3095"/>
                    <a:pt x="11788" y="2982"/>
                    <a:pt x="11760" y="2870"/>
                  </a:cubicBezTo>
                  <a:cubicBezTo>
                    <a:pt x="11732" y="2842"/>
                    <a:pt x="11732" y="2814"/>
                    <a:pt x="11704" y="2785"/>
                  </a:cubicBezTo>
                  <a:cubicBezTo>
                    <a:pt x="11648" y="2701"/>
                    <a:pt x="11620" y="2588"/>
                    <a:pt x="11563" y="2504"/>
                  </a:cubicBezTo>
                  <a:cubicBezTo>
                    <a:pt x="11535" y="2476"/>
                    <a:pt x="11535" y="2476"/>
                    <a:pt x="11507" y="2448"/>
                  </a:cubicBezTo>
                  <a:cubicBezTo>
                    <a:pt x="11451" y="2335"/>
                    <a:pt x="11366" y="2251"/>
                    <a:pt x="11310" y="2138"/>
                  </a:cubicBezTo>
                  <a:lnTo>
                    <a:pt x="11226" y="2082"/>
                  </a:lnTo>
                  <a:cubicBezTo>
                    <a:pt x="11198" y="2026"/>
                    <a:pt x="11170" y="1998"/>
                    <a:pt x="11141" y="1941"/>
                  </a:cubicBezTo>
                  <a:cubicBezTo>
                    <a:pt x="10072" y="788"/>
                    <a:pt x="8187" y="0"/>
                    <a:pt x="5993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55613" y="5243013"/>
              <a:ext cx="300350" cy="201175"/>
              <a:chOff x="1402125" y="1705775"/>
              <a:chExt cx="300350" cy="201175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1402125" y="1705775"/>
                <a:ext cx="300350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8047" extrusionOk="0">
                    <a:moveTo>
                      <a:pt x="1" y="4024"/>
                    </a:moveTo>
                    <a:cubicBezTo>
                      <a:pt x="1" y="6246"/>
                      <a:pt x="2701" y="8047"/>
                      <a:pt x="6021" y="8047"/>
                    </a:cubicBezTo>
                    <a:cubicBezTo>
                      <a:pt x="9313" y="8047"/>
                      <a:pt x="12014" y="6246"/>
                      <a:pt x="12014" y="4024"/>
                    </a:cubicBezTo>
                    <a:cubicBezTo>
                      <a:pt x="12014" y="1801"/>
                      <a:pt x="9341" y="1"/>
                      <a:pt x="6021" y="1"/>
                    </a:cubicBezTo>
                    <a:cubicBezTo>
                      <a:pt x="2701" y="1"/>
                      <a:pt x="1" y="1801"/>
                      <a:pt x="1" y="40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1402125" y="1754325"/>
                <a:ext cx="3003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6105" extrusionOk="0">
                    <a:moveTo>
                      <a:pt x="141" y="2166"/>
                    </a:moveTo>
                    <a:cubicBezTo>
                      <a:pt x="113" y="2110"/>
                      <a:pt x="57" y="2082"/>
                      <a:pt x="1" y="2026"/>
                    </a:cubicBezTo>
                    <a:cubicBezTo>
                      <a:pt x="1" y="2026"/>
                      <a:pt x="1" y="2054"/>
                      <a:pt x="1" y="2082"/>
                    </a:cubicBezTo>
                    <a:cubicBezTo>
                      <a:pt x="1" y="4304"/>
                      <a:pt x="2701" y="6105"/>
                      <a:pt x="6021" y="6105"/>
                    </a:cubicBezTo>
                    <a:cubicBezTo>
                      <a:pt x="9341" y="6105"/>
                      <a:pt x="12014" y="4304"/>
                      <a:pt x="12014" y="2082"/>
                    </a:cubicBezTo>
                    <a:cubicBezTo>
                      <a:pt x="12014" y="1294"/>
                      <a:pt x="11704" y="563"/>
                      <a:pt x="11141" y="0"/>
                    </a:cubicBezTo>
                    <a:cubicBezTo>
                      <a:pt x="10776" y="3179"/>
                      <a:pt x="6753" y="4220"/>
                      <a:pt x="4024" y="3714"/>
                    </a:cubicBezTo>
                    <a:cubicBezTo>
                      <a:pt x="2730" y="3489"/>
                      <a:pt x="1154" y="3095"/>
                      <a:pt x="141" y="216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1416900" y="1766975"/>
                <a:ext cx="2799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5318" extrusionOk="0">
                    <a:moveTo>
                      <a:pt x="8018" y="3770"/>
                    </a:moveTo>
                    <a:cubicBezTo>
                      <a:pt x="6668" y="4164"/>
                      <a:pt x="5261" y="4333"/>
                      <a:pt x="3855" y="4249"/>
                    </a:cubicBezTo>
                    <a:cubicBezTo>
                      <a:pt x="2504" y="4080"/>
                      <a:pt x="1210" y="3686"/>
                      <a:pt x="0" y="3067"/>
                    </a:cubicBezTo>
                    <a:cubicBezTo>
                      <a:pt x="901" y="4361"/>
                      <a:pt x="3292" y="5318"/>
                      <a:pt x="5543" y="5318"/>
                    </a:cubicBezTo>
                    <a:cubicBezTo>
                      <a:pt x="8665" y="5318"/>
                      <a:pt x="11197" y="3601"/>
                      <a:pt x="11197" y="1491"/>
                    </a:cubicBezTo>
                    <a:cubicBezTo>
                      <a:pt x="11197" y="957"/>
                      <a:pt x="11029" y="451"/>
                      <a:pt x="10747" y="0"/>
                    </a:cubicBezTo>
                    <a:cubicBezTo>
                      <a:pt x="10775" y="1717"/>
                      <a:pt x="9678" y="3264"/>
                      <a:pt x="8018" y="377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1410325" y="1722675"/>
                <a:ext cx="2619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476" h="3387" extrusionOk="0">
                    <a:moveTo>
                      <a:pt x="4877" y="0"/>
                    </a:moveTo>
                    <a:cubicBezTo>
                      <a:pt x="3414" y="169"/>
                      <a:pt x="1529" y="703"/>
                      <a:pt x="685" y="2026"/>
                    </a:cubicBezTo>
                    <a:cubicBezTo>
                      <a:pt x="0" y="3102"/>
                      <a:pt x="628" y="3387"/>
                      <a:pt x="1551" y="3387"/>
                    </a:cubicBezTo>
                    <a:cubicBezTo>
                      <a:pt x="2485" y="3387"/>
                      <a:pt x="3721" y="3095"/>
                      <a:pt x="4202" y="3038"/>
                    </a:cubicBezTo>
                    <a:cubicBezTo>
                      <a:pt x="4353" y="3020"/>
                      <a:pt x="4507" y="3012"/>
                      <a:pt x="4664" y="3012"/>
                    </a:cubicBezTo>
                    <a:cubicBezTo>
                      <a:pt x="5584" y="3012"/>
                      <a:pt x="6602" y="3287"/>
                      <a:pt x="7522" y="3287"/>
                    </a:cubicBezTo>
                    <a:cubicBezTo>
                      <a:pt x="8091" y="3287"/>
                      <a:pt x="8622" y="3182"/>
                      <a:pt x="9069" y="2841"/>
                    </a:cubicBezTo>
                    <a:cubicBezTo>
                      <a:pt x="10476" y="1772"/>
                      <a:pt x="9660" y="591"/>
                      <a:pt x="8000" y="309"/>
                    </a:cubicBezTo>
                    <a:cubicBezTo>
                      <a:pt x="6959" y="84"/>
                      <a:pt x="5918" y="0"/>
                      <a:pt x="4877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1472450" y="1788775"/>
                <a:ext cx="2300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9201" h="4727" extrusionOk="0">
                    <a:moveTo>
                      <a:pt x="9116" y="1"/>
                    </a:moveTo>
                    <a:lnTo>
                      <a:pt x="9116" y="1"/>
                    </a:lnTo>
                    <a:cubicBezTo>
                      <a:pt x="9144" y="1576"/>
                      <a:pt x="7822" y="2926"/>
                      <a:pt x="6472" y="3573"/>
                    </a:cubicBezTo>
                    <a:cubicBezTo>
                      <a:pt x="6134" y="3742"/>
                      <a:pt x="5796" y="3855"/>
                      <a:pt x="5431" y="3967"/>
                    </a:cubicBezTo>
                    <a:cubicBezTo>
                      <a:pt x="5065" y="4108"/>
                      <a:pt x="4671" y="4192"/>
                      <a:pt x="4277" y="4277"/>
                    </a:cubicBezTo>
                    <a:cubicBezTo>
                      <a:pt x="3680" y="4406"/>
                      <a:pt x="3077" y="4471"/>
                      <a:pt x="2478" y="4471"/>
                    </a:cubicBezTo>
                    <a:cubicBezTo>
                      <a:pt x="1639" y="4471"/>
                      <a:pt x="805" y="4343"/>
                      <a:pt x="1" y="4080"/>
                    </a:cubicBezTo>
                    <a:lnTo>
                      <a:pt x="1" y="4080"/>
                    </a:lnTo>
                    <a:cubicBezTo>
                      <a:pt x="1014" y="4502"/>
                      <a:pt x="2111" y="4727"/>
                      <a:pt x="3208" y="4727"/>
                    </a:cubicBezTo>
                    <a:cubicBezTo>
                      <a:pt x="6528" y="4727"/>
                      <a:pt x="9201" y="2926"/>
                      <a:pt x="9201" y="704"/>
                    </a:cubicBezTo>
                    <a:cubicBezTo>
                      <a:pt x="9201" y="479"/>
                      <a:pt x="9172" y="226"/>
                      <a:pt x="911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1436025" y="1728300"/>
                <a:ext cx="126500" cy="60125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2405" extrusionOk="0">
                    <a:moveTo>
                      <a:pt x="3793" y="0"/>
                    </a:moveTo>
                    <a:cubicBezTo>
                      <a:pt x="3258" y="28"/>
                      <a:pt x="2724" y="141"/>
                      <a:pt x="2218" y="310"/>
                    </a:cubicBezTo>
                    <a:cubicBezTo>
                      <a:pt x="1486" y="478"/>
                      <a:pt x="839" y="872"/>
                      <a:pt x="361" y="1435"/>
                    </a:cubicBezTo>
                    <a:cubicBezTo>
                      <a:pt x="4" y="1858"/>
                      <a:pt x="1" y="2405"/>
                      <a:pt x="405" y="2405"/>
                    </a:cubicBezTo>
                    <a:cubicBezTo>
                      <a:pt x="512" y="2405"/>
                      <a:pt x="647" y="2367"/>
                      <a:pt x="811" y="2279"/>
                    </a:cubicBezTo>
                    <a:cubicBezTo>
                      <a:pt x="1486" y="1941"/>
                      <a:pt x="2077" y="1435"/>
                      <a:pt x="2724" y="1041"/>
                    </a:cubicBezTo>
                    <a:cubicBezTo>
                      <a:pt x="3005" y="872"/>
                      <a:pt x="3315" y="732"/>
                      <a:pt x="3652" y="619"/>
                    </a:cubicBezTo>
                    <a:cubicBezTo>
                      <a:pt x="3877" y="563"/>
                      <a:pt x="4440" y="591"/>
                      <a:pt x="4609" y="450"/>
                    </a:cubicBezTo>
                    <a:cubicBezTo>
                      <a:pt x="5059" y="84"/>
                      <a:pt x="4271" y="0"/>
                      <a:pt x="3793" y="0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1561075" y="1732500"/>
                <a:ext cx="422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480" extrusionOk="0">
                    <a:moveTo>
                      <a:pt x="845" y="1"/>
                    </a:moveTo>
                    <a:cubicBezTo>
                      <a:pt x="1" y="85"/>
                      <a:pt x="366" y="479"/>
                      <a:pt x="845" y="479"/>
                    </a:cubicBezTo>
                    <a:cubicBezTo>
                      <a:pt x="1689" y="479"/>
                      <a:pt x="1520" y="57"/>
                      <a:pt x="845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8" name="Google Shape;78;p3"/>
          <p:cNvGrpSpPr/>
          <p:nvPr/>
        </p:nvGrpSpPr>
        <p:grpSpPr>
          <a:xfrm>
            <a:off x="-727400" y="0"/>
            <a:ext cx="10810035" cy="2642393"/>
            <a:chOff x="-727400" y="0"/>
            <a:chExt cx="10810035" cy="2642393"/>
          </a:xfrm>
        </p:grpSpPr>
        <p:sp>
          <p:nvSpPr>
            <p:cNvPr id="79" name="Google Shape;79;p3"/>
            <p:cNvSpPr/>
            <p:nvPr/>
          </p:nvSpPr>
          <p:spPr>
            <a:xfrm>
              <a:off x="-727400" y="0"/>
              <a:ext cx="10810035" cy="2638411"/>
            </a:xfrm>
            <a:custGeom>
              <a:avLst/>
              <a:gdLst/>
              <a:ahLst/>
              <a:cxnLst/>
              <a:rect l="l" t="t" r="r" b="b"/>
              <a:pathLst>
                <a:path w="119109" h="29071" extrusionOk="0">
                  <a:moveTo>
                    <a:pt x="47240" y="0"/>
                  </a:moveTo>
                  <a:lnTo>
                    <a:pt x="0" y="0"/>
                  </a:lnTo>
                  <a:cubicBezTo>
                    <a:pt x="0" y="0"/>
                    <a:pt x="2423" y="9287"/>
                    <a:pt x="8479" y="9287"/>
                  </a:cubicBezTo>
                  <a:cubicBezTo>
                    <a:pt x="11305" y="8479"/>
                    <a:pt x="14939" y="8075"/>
                    <a:pt x="18169" y="8479"/>
                  </a:cubicBezTo>
                  <a:cubicBezTo>
                    <a:pt x="22207" y="9690"/>
                    <a:pt x="26244" y="20996"/>
                    <a:pt x="31897" y="20996"/>
                  </a:cubicBezTo>
                  <a:cubicBezTo>
                    <a:pt x="38761" y="20996"/>
                    <a:pt x="41991" y="5653"/>
                    <a:pt x="50470" y="9690"/>
                  </a:cubicBezTo>
                  <a:cubicBezTo>
                    <a:pt x="55315" y="12113"/>
                    <a:pt x="57334" y="4845"/>
                    <a:pt x="63390" y="4845"/>
                  </a:cubicBezTo>
                  <a:cubicBezTo>
                    <a:pt x="68639" y="4845"/>
                    <a:pt x="70254" y="12517"/>
                    <a:pt x="76310" y="12517"/>
                  </a:cubicBezTo>
                  <a:cubicBezTo>
                    <a:pt x="82770" y="12517"/>
                    <a:pt x="83174" y="6864"/>
                    <a:pt x="88827" y="6864"/>
                  </a:cubicBezTo>
                  <a:cubicBezTo>
                    <a:pt x="94883" y="6864"/>
                    <a:pt x="94075" y="29071"/>
                    <a:pt x="98921" y="29071"/>
                  </a:cubicBezTo>
                  <a:cubicBezTo>
                    <a:pt x="104169" y="29071"/>
                    <a:pt x="103766" y="6864"/>
                    <a:pt x="109014" y="6864"/>
                  </a:cubicBezTo>
                  <a:cubicBezTo>
                    <a:pt x="113456" y="6864"/>
                    <a:pt x="117897" y="4038"/>
                    <a:pt x="1191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284156" y="578068"/>
              <a:ext cx="1136000" cy="2064325"/>
            </a:xfrm>
            <a:custGeom>
              <a:avLst/>
              <a:gdLst/>
              <a:ahLst/>
              <a:cxnLst/>
              <a:rect l="l" t="t" r="r" b="b"/>
              <a:pathLst>
                <a:path w="45440" h="82573" extrusionOk="0">
                  <a:moveTo>
                    <a:pt x="290" y="1833"/>
                  </a:moveTo>
                  <a:cubicBezTo>
                    <a:pt x="-789" y="2087"/>
                    <a:pt x="2131" y="1578"/>
                    <a:pt x="3147" y="1737"/>
                  </a:cubicBezTo>
                  <a:cubicBezTo>
                    <a:pt x="4163" y="1896"/>
                    <a:pt x="5227" y="2087"/>
                    <a:pt x="6386" y="2785"/>
                  </a:cubicBezTo>
                  <a:cubicBezTo>
                    <a:pt x="7545" y="3484"/>
                    <a:pt x="9164" y="4912"/>
                    <a:pt x="10100" y="5928"/>
                  </a:cubicBezTo>
                  <a:cubicBezTo>
                    <a:pt x="11037" y="6944"/>
                    <a:pt x="11354" y="7738"/>
                    <a:pt x="12005" y="8881"/>
                  </a:cubicBezTo>
                  <a:cubicBezTo>
                    <a:pt x="12656" y="10024"/>
                    <a:pt x="13196" y="10833"/>
                    <a:pt x="14006" y="12786"/>
                  </a:cubicBezTo>
                  <a:cubicBezTo>
                    <a:pt x="14816" y="14739"/>
                    <a:pt x="15990" y="17835"/>
                    <a:pt x="16863" y="20597"/>
                  </a:cubicBezTo>
                  <a:cubicBezTo>
                    <a:pt x="17736" y="23359"/>
                    <a:pt x="18561" y="26614"/>
                    <a:pt x="19244" y="29360"/>
                  </a:cubicBezTo>
                  <a:cubicBezTo>
                    <a:pt x="19927" y="32106"/>
                    <a:pt x="20372" y="34376"/>
                    <a:pt x="20959" y="37075"/>
                  </a:cubicBezTo>
                  <a:cubicBezTo>
                    <a:pt x="21547" y="39774"/>
                    <a:pt x="22245" y="43060"/>
                    <a:pt x="22769" y="45552"/>
                  </a:cubicBezTo>
                  <a:cubicBezTo>
                    <a:pt x="23293" y="48044"/>
                    <a:pt x="23388" y="48854"/>
                    <a:pt x="24102" y="52029"/>
                  </a:cubicBezTo>
                  <a:cubicBezTo>
                    <a:pt x="24816" y="55204"/>
                    <a:pt x="26118" y="61125"/>
                    <a:pt x="27055" y="64602"/>
                  </a:cubicBezTo>
                  <a:cubicBezTo>
                    <a:pt x="27992" y="68079"/>
                    <a:pt x="28801" y="70587"/>
                    <a:pt x="29722" y="72889"/>
                  </a:cubicBezTo>
                  <a:cubicBezTo>
                    <a:pt x="30643" y="75191"/>
                    <a:pt x="31722" y="77033"/>
                    <a:pt x="32579" y="78414"/>
                  </a:cubicBezTo>
                  <a:cubicBezTo>
                    <a:pt x="33436" y="79795"/>
                    <a:pt x="34008" y="80494"/>
                    <a:pt x="34865" y="81176"/>
                  </a:cubicBezTo>
                  <a:cubicBezTo>
                    <a:pt x="35722" y="81859"/>
                    <a:pt x="36675" y="82382"/>
                    <a:pt x="37723" y="82509"/>
                  </a:cubicBezTo>
                  <a:cubicBezTo>
                    <a:pt x="38771" y="82636"/>
                    <a:pt x="39977" y="82478"/>
                    <a:pt x="41152" y="81938"/>
                  </a:cubicBezTo>
                  <a:cubicBezTo>
                    <a:pt x="42327" y="81398"/>
                    <a:pt x="44104" y="80097"/>
                    <a:pt x="44771" y="79271"/>
                  </a:cubicBezTo>
                  <a:cubicBezTo>
                    <a:pt x="45438" y="78446"/>
                    <a:pt x="45660" y="76953"/>
                    <a:pt x="45152" y="76985"/>
                  </a:cubicBezTo>
                  <a:cubicBezTo>
                    <a:pt x="44644" y="77017"/>
                    <a:pt x="43025" y="79064"/>
                    <a:pt x="41723" y="79461"/>
                  </a:cubicBezTo>
                  <a:cubicBezTo>
                    <a:pt x="40421" y="79858"/>
                    <a:pt x="38850" y="80446"/>
                    <a:pt x="37342" y="79366"/>
                  </a:cubicBezTo>
                  <a:cubicBezTo>
                    <a:pt x="35834" y="78287"/>
                    <a:pt x="34580" y="78270"/>
                    <a:pt x="32675" y="72984"/>
                  </a:cubicBezTo>
                  <a:cubicBezTo>
                    <a:pt x="30770" y="67698"/>
                    <a:pt x="27960" y="56094"/>
                    <a:pt x="25912" y="47648"/>
                  </a:cubicBezTo>
                  <a:cubicBezTo>
                    <a:pt x="23864" y="39203"/>
                    <a:pt x="22149" y="29074"/>
                    <a:pt x="20387" y="22311"/>
                  </a:cubicBezTo>
                  <a:cubicBezTo>
                    <a:pt x="18625" y="15548"/>
                    <a:pt x="17133" y="10754"/>
                    <a:pt x="15339" y="7071"/>
                  </a:cubicBezTo>
                  <a:cubicBezTo>
                    <a:pt x="13545" y="3388"/>
                    <a:pt x="12132" y="1086"/>
                    <a:pt x="9624" y="213"/>
                  </a:cubicBezTo>
                  <a:cubicBezTo>
                    <a:pt x="7116" y="-660"/>
                    <a:pt x="1370" y="1579"/>
                    <a:pt x="290" y="1833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1" name="Google Shape;81;p3"/>
            <p:cNvSpPr/>
            <p:nvPr/>
          </p:nvSpPr>
          <p:spPr>
            <a:xfrm>
              <a:off x="4966376" y="396497"/>
              <a:ext cx="1443325" cy="740750"/>
            </a:xfrm>
            <a:custGeom>
              <a:avLst/>
              <a:gdLst/>
              <a:ahLst/>
              <a:cxnLst/>
              <a:rect l="l" t="t" r="r" b="b"/>
              <a:pathLst>
                <a:path w="57733" h="29630" extrusionOk="0">
                  <a:moveTo>
                    <a:pt x="132" y="1761"/>
                  </a:moveTo>
                  <a:cubicBezTo>
                    <a:pt x="-678" y="2047"/>
                    <a:pt x="3021" y="1618"/>
                    <a:pt x="4418" y="1761"/>
                  </a:cubicBezTo>
                  <a:cubicBezTo>
                    <a:pt x="5815" y="1904"/>
                    <a:pt x="7244" y="2175"/>
                    <a:pt x="8514" y="2619"/>
                  </a:cubicBezTo>
                  <a:cubicBezTo>
                    <a:pt x="9784" y="3064"/>
                    <a:pt x="10641" y="3587"/>
                    <a:pt x="12038" y="4428"/>
                  </a:cubicBezTo>
                  <a:cubicBezTo>
                    <a:pt x="13435" y="5269"/>
                    <a:pt x="14975" y="6000"/>
                    <a:pt x="16896" y="7667"/>
                  </a:cubicBezTo>
                  <a:cubicBezTo>
                    <a:pt x="18817" y="9334"/>
                    <a:pt x="21579" y="12398"/>
                    <a:pt x="23563" y="14430"/>
                  </a:cubicBezTo>
                  <a:cubicBezTo>
                    <a:pt x="25547" y="16462"/>
                    <a:pt x="27056" y="18208"/>
                    <a:pt x="28802" y="19859"/>
                  </a:cubicBezTo>
                  <a:cubicBezTo>
                    <a:pt x="30548" y="21510"/>
                    <a:pt x="32295" y="23066"/>
                    <a:pt x="34041" y="24336"/>
                  </a:cubicBezTo>
                  <a:cubicBezTo>
                    <a:pt x="35787" y="25606"/>
                    <a:pt x="37566" y="26670"/>
                    <a:pt x="39280" y="27479"/>
                  </a:cubicBezTo>
                  <a:cubicBezTo>
                    <a:pt x="40995" y="28289"/>
                    <a:pt x="42280" y="28844"/>
                    <a:pt x="44328" y="29193"/>
                  </a:cubicBezTo>
                  <a:cubicBezTo>
                    <a:pt x="46376" y="29542"/>
                    <a:pt x="49360" y="29685"/>
                    <a:pt x="51567" y="29574"/>
                  </a:cubicBezTo>
                  <a:cubicBezTo>
                    <a:pt x="53774" y="29463"/>
                    <a:pt x="57012" y="28829"/>
                    <a:pt x="57568" y="28527"/>
                  </a:cubicBezTo>
                  <a:cubicBezTo>
                    <a:pt x="58124" y="28226"/>
                    <a:pt x="56870" y="28067"/>
                    <a:pt x="54901" y="27765"/>
                  </a:cubicBezTo>
                  <a:cubicBezTo>
                    <a:pt x="52933" y="27463"/>
                    <a:pt x="48758" y="27416"/>
                    <a:pt x="45757" y="26717"/>
                  </a:cubicBezTo>
                  <a:cubicBezTo>
                    <a:pt x="42757" y="26019"/>
                    <a:pt x="39835" y="25447"/>
                    <a:pt x="36898" y="23574"/>
                  </a:cubicBezTo>
                  <a:cubicBezTo>
                    <a:pt x="33961" y="21701"/>
                    <a:pt x="31469" y="18795"/>
                    <a:pt x="28135" y="15477"/>
                  </a:cubicBezTo>
                  <a:cubicBezTo>
                    <a:pt x="24801" y="12159"/>
                    <a:pt x="20039" y="6238"/>
                    <a:pt x="16896" y="3666"/>
                  </a:cubicBezTo>
                  <a:cubicBezTo>
                    <a:pt x="13753" y="1094"/>
                    <a:pt x="12070" y="365"/>
                    <a:pt x="9276" y="47"/>
                  </a:cubicBezTo>
                  <a:cubicBezTo>
                    <a:pt x="6482" y="-270"/>
                    <a:pt x="942" y="1475"/>
                    <a:pt x="132" y="1761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2" name="Google Shape;82;p3"/>
            <p:cNvSpPr/>
            <p:nvPr/>
          </p:nvSpPr>
          <p:spPr>
            <a:xfrm>
              <a:off x="3502423" y="778328"/>
              <a:ext cx="841275" cy="150350"/>
            </a:xfrm>
            <a:custGeom>
              <a:avLst/>
              <a:gdLst/>
              <a:ahLst/>
              <a:cxnLst/>
              <a:rect l="l" t="t" r="r" b="b"/>
              <a:pathLst>
                <a:path w="33651" h="6014" extrusionOk="0">
                  <a:moveTo>
                    <a:pt x="111" y="2109"/>
                  </a:moveTo>
                  <a:cubicBezTo>
                    <a:pt x="333" y="1950"/>
                    <a:pt x="2111" y="855"/>
                    <a:pt x="3921" y="585"/>
                  </a:cubicBezTo>
                  <a:cubicBezTo>
                    <a:pt x="5731" y="315"/>
                    <a:pt x="8382" y="14"/>
                    <a:pt x="10970" y="490"/>
                  </a:cubicBezTo>
                  <a:cubicBezTo>
                    <a:pt x="13558" y="966"/>
                    <a:pt x="17018" y="3030"/>
                    <a:pt x="19447" y="3443"/>
                  </a:cubicBezTo>
                  <a:cubicBezTo>
                    <a:pt x="21876" y="3856"/>
                    <a:pt x="23209" y="3539"/>
                    <a:pt x="25543" y="2967"/>
                  </a:cubicBezTo>
                  <a:cubicBezTo>
                    <a:pt x="27877" y="2396"/>
                    <a:pt x="32560" y="125"/>
                    <a:pt x="33449" y="14"/>
                  </a:cubicBezTo>
                  <a:cubicBezTo>
                    <a:pt x="34338" y="-97"/>
                    <a:pt x="31877" y="1570"/>
                    <a:pt x="30877" y="2300"/>
                  </a:cubicBezTo>
                  <a:cubicBezTo>
                    <a:pt x="29877" y="3030"/>
                    <a:pt x="28623" y="3839"/>
                    <a:pt x="27448" y="4395"/>
                  </a:cubicBezTo>
                  <a:cubicBezTo>
                    <a:pt x="26273" y="4951"/>
                    <a:pt x="25066" y="5380"/>
                    <a:pt x="23828" y="5634"/>
                  </a:cubicBezTo>
                  <a:cubicBezTo>
                    <a:pt x="22590" y="5888"/>
                    <a:pt x="21510" y="6110"/>
                    <a:pt x="20018" y="5919"/>
                  </a:cubicBezTo>
                  <a:cubicBezTo>
                    <a:pt x="18526" y="5729"/>
                    <a:pt x="16399" y="5031"/>
                    <a:pt x="14875" y="4491"/>
                  </a:cubicBezTo>
                  <a:cubicBezTo>
                    <a:pt x="13351" y="3951"/>
                    <a:pt x="12319" y="3157"/>
                    <a:pt x="10874" y="2681"/>
                  </a:cubicBezTo>
                  <a:cubicBezTo>
                    <a:pt x="9429" y="2205"/>
                    <a:pt x="7588" y="1824"/>
                    <a:pt x="6207" y="1633"/>
                  </a:cubicBezTo>
                  <a:cubicBezTo>
                    <a:pt x="4826" y="1443"/>
                    <a:pt x="3604" y="1459"/>
                    <a:pt x="2588" y="1538"/>
                  </a:cubicBezTo>
                  <a:cubicBezTo>
                    <a:pt x="1572" y="1617"/>
                    <a:pt x="-111" y="2268"/>
                    <a:pt x="111" y="2109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3" name="Google Shape;83;p3"/>
            <p:cNvSpPr/>
            <p:nvPr/>
          </p:nvSpPr>
          <p:spPr>
            <a:xfrm>
              <a:off x="648884" y="716905"/>
              <a:ext cx="1968350" cy="1191650"/>
            </a:xfrm>
            <a:custGeom>
              <a:avLst/>
              <a:gdLst/>
              <a:ahLst/>
              <a:cxnLst/>
              <a:rect l="l" t="t" r="r" b="b"/>
              <a:pathLst>
                <a:path w="78734" h="47666" extrusionOk="0">
                  <a:moveTo>
                    <a:pt x="48" y="1518"/>
                  </a:moveTo>
                  <a:cubicBezTo>
                    <a:pt x="-142" y="1264"/>
                    <a:pt x="5477" y="486"/>
                    <a:pt x="8049" y="280"/>
                  </a:cubicBezTo>
                  <a:cubicBezTo>
                    <a:pt x="10621" y="74"/>
                    <a:pt x="13193" y="-212"/>
                    <a:pt x="15479" y="280"/>
                  </a:cubicBezTo>
                  <a:cubicBezTo>
                    <a:pt x="17765" y="772"/>
                    <a:pt x="18971" y="677"/>
                    <a:pt x="21765" y="3233"/>
                  </a:cubicBezTo>
                  <a:cubicBezTo>
                    <a:pt x="24559" y="5789"/>
                    <a:pt x="28417" y="10837"/>
                    <a:pt x="32243" y="15615"/>
                  </a:cubicBezTo>
                  <a:cubicBezTo>
                    <a:pt x="36069" y="20393"/>
                    <a:pt x="41038" y="27712"/>
                    <a:pt x="44721" y="31903"/>
                  </a:cubicBezTo>
                  <a:cubicBezTo>
                    <a:pt x="48404" y="36094"/>
                    <a:pt x="51293" y="38999"/>
                    <a:pt x="54341" y="40761"/>
                  </a:cubicBezTo>
                  <a:cubicBezTo>
                    <a:pt x="57389" y="42523"/>
                    <a:pt x="59961" y="42524"/>
                    <a:pt x="63009" y="42476"/>
                  </a:cubicBezTo>
                  <a:cubicBezTo>
                    <a:pt x="66057" y="42429"/>
                    <a:pt x="70026" y="41286"/>
                    <a:pt x="72629" y="40476"/>
                  </a:cubicBezTo>
                  <a:cubicBezTo>
                    <a:pt x="75233" y="39666"/>
                    <a:pt x="78043" y="37682"/>
                    <a:pt x="78630" y="37618"/>
                  </a:cubicBezTo>
                  <a:cubicBezTo>
                    <a:pt x="79217" y="37555"/>
                    <a:pt x="77090" y="39238"/>
                    <a:pt x="76153" y="40095"/>
                  </a:cubicBezTo>
                  <a:cubicBezTo>
                    <a:pt x="75216" y="40952"/>
                    <a:pt x="74058" y="41984"/>
                    <a:pt x="73010" y="42762"/>
                  </a:cubicBezTo>
                  <a:cubicBezTo>
                    <a:pt x="71962" y="43540"/>
                    <a:pt x="70883" y="44191"/>
                    <a:pt x="69867" y="44762"/>
                  </a:cubicBezTo>
                  <a:cubicBezTo>
                    <a:pt x="68851" y="45334"/>
                    <a:pt x="67914" y="45794"/>
                    <a:pt x="66914" y="46191"/>
                  </a:cubicBezTo>
                  <a:cubicBezTo>
                    <a:pt x="65914" y="46588"/>
                    <a:pt x="64961" y="46905"/>
                    <a:pt x="63866" y="47143"/>
                  </a:cubicBezTo>
                  <a:cubicBezTo>
                    <a:pt x="62771" y="47381"/>
                    <a:pt x="61755" y="47714"/>
                    <a:pt x="60342" y="47619"/>
                  </a:cubicBezTo>
                  <a:cubicBezTo>
                    <a:pt x="58929" y="47524"/>
                    <a:pt x="56881" y="47064"/>
                    <a:pt x="55389" y="46572"/>
                  </a:cubicBezTo>
                  <a:cubicBezTo>
                    <a:pt x="53897" y="46080"/>
                    <a:pt x="52849" y="45540"/>
                    <a:pt x="51388" y="44667"/>
                  </a:cubicBezTo>
                  <a:cubicBezTo>
                    <a:pt x="49928" y="43794"/>
                    <a:pt x="48658" y="43159"/>
                    <a:pt x="46626" y="41333"/>
                  </a:cubicBezTo>
                  <a:cubicBezTo>
                    <a:pt x="44594" y="39507"/>
                    <a:pt x="41863" y="36856"/>
                    <a:pt x="39196" y="33713"/>
                  </a:cubicBezTo>
                  <a:cubicBezTo>
                    <a:pt x="36529" y="30570"/>
                    <a:pt x="33116" y="25823"/>
                    <a:pt x="30624" y="22473"/>
                  </a:cubicBezTo>
                  <a:cubicBezTo>
                    <a:pt x="28132" y="19123"/>
                    <a:pt x="26084" y="15980"/>
                    <a:pt x="24242" y="13615"/>
                  </a:cubicBezTo>
                  <a:cubicBezTo>
                    <a:pt x="22401" y="11250"/>
                    <a:pt x="20861" y="9646"/>
                    <a:pt x="19575" y="8281"/>
                  </a:cubicBezTo>
                  <a:cubicBezTo>
                    <a:pt x="18289" y="6916"/>
                    <a:pt x="17686" y="6377"/>
                    <a:pt x="16527" y="5424"/>
                  </a:cubicBezTo>
                  <a:cubicBezTo>
                    <a:pt x="15368" y="4472"/>
                    <a:pt x="13844" y="3169"/>
                    <a:pt x="12621" y="2566"/>
                  </a:cubicBezTo>
                  <a:cubicBezTo>
                    <a:pt x="11399" y="1963"/>
                    <a:pt x="11288" y="1979"/>
                    <a:pt x="9192" y="1804"/>
                  </a:cubicBezTo>
                  <a:cubicBezTo>
                    <a:pt x="7097" y="1629"/>
                    <a:pt x="239" y="1772"/>
                    <a:pt x="48" y="1518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4" name="Google Shape;84;p3"/>
            <p:cNvSpPr/>
            <p:nvPr/>
          </p:nvSpPr>
          <p:spPr>
            <a:xfrm>
              <a:off x="6964691" y="451516"/>
              <a:ext cx="770800" cy="291825"/>
            </a:xfrm>
            <a:custGeom>
              <a:avLst/>
              <a:gdLst/>
              <a:ahLst/>
              <a:cxnLst/>
              <a:rect l="l" t="t" r="r" b="b"/>
              <a:pathLst>
                <a:path w="30832" h="11673" extrusionOk="0">
                  <a:moveTo>
                    <a:pt x="399" y="5085"/>
                  </a:moveTo>
                  <a:cubicBezTo>
                    <a:pt x="1209" y="5022"/>
                    <a:pt x="3463" y="3196"/>
                    <a:pt x="6400" y="2704"/>
                  </a:cubicBezTo>
                  <a:cubicBezTo>
                    <a:pt x="9337" y="2212"/>
                    <a:pt x="14656" y="1624"/>
                    <a:pt x="18021" y="2132"/>
                  </a:cubicBezTo>
                  <a:cubicBezTo>
                    <a:pt x="21387" y="2640"/>
                    <a:pt x="24466" y="4165"/>
                    <a:pt x="26593" y="5752"/>
                  </a:cubicBezTo>
                  <a:cubicBezTo>
                    <a:pt x="28720" y="7340"/>
                    <a:pt x="30594" y="11689"/>
                    <a:pt x="30784" y="11657"/>
                  </a:cubicBezTo>
                  <a:cubicBezTo>
                    <a:pt x="30975" y="11625"/>
                    <a:pt x="29800" y="7450"/>
                    <a:pt x="27736" y="5561"/>
                  </a:cubicBezTo>
                  <a:cubicBezTo>
                    <a:pt x="25672" y="3672"/>
                    <a:pt x="21561" y="1100"/>
                    <a:pt x="18402" y="322"/>
                  </a:cubicBezTo>
                  <a:cubicBezTo>
                    <a:pt x="15243" y="-456"/>
                    <a:pt x="11591" y="434"/>
                    <a:pt x="8781" y="894"/>
                  </a:cubicBezTo>
                  <a:cubicBezTo>
                    <a:pt x="5971" y="1355"/>
                    <a:pt x="2939" y="2387"/>
                    <a:pt x="1542" y="3085"/>
                  </a:cubicBezTo>
                  <a:cubicBezTo>
                    <a:pt x="145" y="3784"/>
                    <a:pt x="-411" y="5149"/>
                    <a:pt x="399" y="508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5" name="Google Shape;85;p3"/>
            <p:cNvSpPr/>
            <p:nvPr/>
          </p:nvSpPr>
          <p:spPr>
            <a:xfrm>
              <a:off x="7748402" y="787439"/>
              <a:ext cx="362050" cy="1527675"/>
            </a:xfrm>
            <a:custGeom>
              <a:avLst/>
              <a:gdLst/>
              <a:ahLst/>
              <a:cxnLst/>
              <a:rect l="l" t="t" r="r" b="b"/>
              <a:pathLst>
                <a:path w="14482" h="61107" extrusionOk="0">
                  <a:moveTo>
                    <a:pt x="8" y="125"/>
                  </a:moveTo>
                  <a:cubicBezTo>
                    <a:pt x="135" y="1554"/>
                    <a:pt x="4406" y="19001"/>
                    <a:pt x="6104" y="26224"/>
                  </a:cubicBezTo>
                  <a:cubicBezTo>
                    <a:pt x="7803" y="33447"/>
                    <a:pt x="8834" y="37749"/>
                    <a:pt x="10199" y="43464"/>
                  </a:cubicBezTo>
                  <a:cubicBezTo>
                    <a:pt x="11564" y="49179"/>
                    <a:pt x="13755" y="58577"/>
                    <a:pt x="14295" y="60514"/>
                  </a:cubicBezTo>
                  <a:cubicBezTo>
                    <a:pt x="14835" y="62451"/>
                    <a:pt x="14041" y="58370"/>
                    <a:pt x="13438" y="55084"/>
                  </a:cubicBezTo>
                  <a:cubicBezTo>
                    <a:pt x="12835" y="51798"/>
                    <a:pt x="12025" y="47036"/>
                    <a:pt x="10676" y="40797"/>
                  </a:cubicBezTo>
                  <a:cubicBezTo>
                    <a:pt x="9327" y="34558"/>
                    <a:pt x="7120" y="24430"/>
                    <a:pt x="5342" y="17651"/>
                  </a:cubicBezTo>
                  <a:cubicBezTo>
                    <a:pt x="3564" y="10872"/>
                    <a:pt x="-119" y="-1304"/>
                    <a:pt x="8" y="12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6" name="Google Shape;86;p3"/>
            <p:cNvSpPr/>
            <p:nvPr/>
          </p:nvSpPr>
          <p:spPr>
            <a:xfrm>
              <a:off x="8119877" y="2356074"/>
              <a:ext cx="102975" cy="157250"/>
            </a:xfrm>
            <a:custGeom>
              <a:avLst/>
              <a:gdLst/>
              <a:ahLst/>
              <a:cxnLst/>
              <a:rect l="l" t="t" r="r" b="b"/>
              <a:pathLst>
                <a:path w="4119" h="6290" extrusionOk="0">
                  <a:moveTo>
                    <a:pt x="8" y="245"/>
                  </a:moveTo>
                  <a:cubicBezTo>
                    <a:pt x="40" y="753"/>
                    <a:pt x="801" y="2960"/>
                    <a:pt x="1341" y="3960"/>
                  </a:cubicBezTo>
                  <a:cubicBezTo>
                    <a:pt x="1881" y="4960"/>
                    <a:pt x="2802" y="6071"/>
                    <a:pt x="3246" y="6246"/>
                  </a:cubicBezTo>
                  <a:cubicBezTo>
                    <a:pt x="3691" y="6421"/>
                    <a:pt x="4357" y="5897"/>
                    <a:pt x="4008" y="5008"/>
                  </a:cubicBezTo>
                  <a:cubicBezTo>
                    <a:pt x="3659" y="4119"/>
                    <a:pt x="1818" y="1706"/>
                    <a:pt x="1151" y="912"/>
                  </a:cubicBezTo>
                  <a:cubicBezTo>
                    <a:pt x="484" y="118"/>
                    <a:pt x="-24" y="-263"/>
                    <a:pt x="8" y="24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7" name="Google Shape;87;p3"/>
            <p:cNvSpPr/>
            <p:nvPr/>
          </p:nvSpPr>
          <p:spPr>
            <a:xfrm>
              <a:off x="8353425" y="1353535"/>
              <a:ext cx="339750" cy="1117525"/>
            </a:xfrm>
            <a:custGeom>
              <a:avLst/>
              <a:gdLst/>
              <a:ahLst/>
              <a:cxnLst/>
              <a:rect l="l" t="t" r="r" b="b"/>
              <a:pathLst>
                <a:path w="13590" h="44701" extrusionOk="0">
                  <a:moveTo>
                    <a:pt x="0" y="44538"/>
                  </a:moveTo>
                  <a:cubicBezTo>
                    <a:pt x="0" y="45014"/>
                    <a:pt x="1127" y="44491"/>
                    <a:pt x="2381" y="41776"/>
                  </a:cubicBezTo>
                  <a:cubicBezTo>
                    <a:pt x="3635" y="39061"/>
                    <a:pt x="5874" y="33981"/>
                    <a:pt x="7525" y="28250"/>
                  </a:cubicBezTo>
                  <a:cubicBezTo>
                    <a:pt x="9176" y="22519"/>
                    <a:pt x="11287" y="12090"/>
                    <a:pt x="12287" y="7391"/>
                  </a:cubicBezTo>
                  <a:cubicBezTo>
                    <a:pt x="13287" y="2692"/>
                    <a:pt x="13653" y="167"/>
                    <a:pt x="13526" y="56"/>
                  </a:cubicBezTo>
                  <a:cubicBezTo>
                    <a:pt x="13399" y="-55"/>
                    <a:pt x="12557" y="2755"/>
                    <a:pt x="11525" y="6724"/>
                  </a:cubicBezTo>
                  <a:cubicBezTo>
                    <a:pt x="10493" y="10693"/>
                    <a:pt x="8858" y="18503"/>
                    <a:pt x="7334" y="23869"/>
                  </a:cubicBezTo>
                  <a:cubicBezTo>
                    <a:pt x="5810" y="29235"/>
                    <a:pt x="3603" y="35473"/>
                    <a:pt x="2381" y="38918"/>
                  </a:cubicBezTo>
                  <a:cubicBezTo>
                    <a:pt x="1159" y="42363"/>
                    <a:pt x="0" y="44062"/>
                    <a:pt x="0" y="4453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8" name="Google Shape;88;p3"/>
            <p:cNvSpPr/>
            <p:nvPr/>
          </p:nvSpPr>
          <p:spPr>
            <a:xfrm>
              <a:off x="8720389" y="592230"/>
              <a:ext cx="405075" cy="633750"/>
            </a:xfrm>
            <a:custGeom>
              <a:avLst/>
              <a:gdLst/>
              <a:ahLst/>
              <a:cxnLst/>
              <a:rect l="l" t="t" r="r" b="b"/>
              <a:pathLst>
                <a:path w="16203" h="25350" extrusionOk="0">
                  <a:moveTo>
                    <a:pt x="16087" y="28"/>
                  </a:moveTo>
                  <a:cubicBezTo>
                    <a:pt x="16548" y="-83"/>
                    <a:pt x="10912" y="838"/>
                    <a:pt x="8753" y="3457"/>
                  </a:cubicBezTo>
                  <a:cubicBezTo>
                    <a:pt x="6594" y="6077"/>
                    <a:pt x="4483" y="12157"/>
                    <a:pt x="3133" y="15745"/>
                  </a:cubicBezTo>
                  <a:cubicBezTo>
                    <a:pt x="1784" y="19333"/>
                    <a:pt x="1101" y="24016"/>
                    <a:pt x="656" y="24984"/>
                  </a:cubicBezTo>
                  <a:cubicBezTo>
                    <a:pt x="212" y="25952"/>
                    <a:pt x="-423" y="25032"/>
                    <a:pt x="466" y="21555"/>
                  </a:cubicBezTo>
                  <a:cubicBezTo>
                    <a:pt x="1355" y="18078"/>
                    <a:pt x="3387" y="7712"/>
                    <a:pt x="5990" y="4124"/>
                  </a:cubicBezTo>
                  <a:cubicBezTo>
                    <a:pt x="8594" y="536"/>
                    <a:pt x="15627" y="139"/>
                    <a:pt x="16087" y="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9" name="Google Shape;89;p3"/>
            <p:cNvSpPr/>
            <p:nvPr/>
          </p:nvSpPr>
          <p:spPr>
            <a:xfrm>
              <a:off x="6293034" y="619516"/>
              <a:ext cx="648325" cy="410575"/>
            </a:xfrm>
            <a:custGeom>
              <a:avLst/>
              <a:gdLst/>
              <a:ahLst/>
              <a:cxnLst/>
              <a:rect l="l" t="t" r="r" b="b"/>
              <a:pathLst>
                <a:path w="25933" h="16423" extrusionOk="0">
                  <a:moveTo>
                    <a:pt x="25933" y="79"/>
                  </a:moveTo>
                  <a:cubicBezTo>
                    <a:pt x="25933" y="397"/>
                    <a:pt x="18821" y="6271"/>
                    <a:pt x="15932" y="8557"/>
                  </a:cubicBezTo>
                  <a:cubicBezTo>
                    <a:pt x="13043" y="10843"/>
                    <a:pt x="11169" y="12493"/>
                    <a:pt x="8597" y="13795"/>
                  </a:cubicBezTo>
                  <a:cubicBezTo>
                    <a:pt x="6025" y="15097"/>
                    <a:pt x="1644" y="16145"/>
                    <a:pt x="501" y="16367"/>
                  </a:cubicBezTo>
                  <a:cubicBezTo>
                    <a:pt x="-642" y="16589"/>
                    <a:pt x="485" y="15764"/>
                    <a:pt x="1739" y="15129"/>
                  </a:cubicBezTo>
                  <a:cubicBezTo>
                    <a:pt x="2993" y="14494"/>
                    <a:pt x="5661" y="13970"/>
                    <a:pt x="8026" y="12557"/>
                  </a:cubicBezTo>
                  <a:cubicBezTo>
                    <a:pt x="10392" y="11144"/>
                    <a:pt x="12948" y="8732"/>
                    <a:pt x="15932" y="6652"/>
                  </a:cubicBezTo>
                  <a:cubicBezTo>
                    <a:pt x="18917" y="4572"/>
                    <a:pt x="25933" y="-238"/>
                    <a:pt x="25933" y="7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0" name="Google Shape;90;p3"/>
            <p:cNvSpPr/>
            <p:nvPr/>
          </p:nvSpPr>
          <p:spPr>
            <a:xfrm>
              <a:off x="6017425" y="999428"/>
              <a:ext cx="180975" cy="44625"/>
            </a:xfrm>
            <a:custGeom>
              <a:avLst/>
              <a:gdLst/>
              <a:ahLst/>
              <a:cxnLst/>
              <a:rect l="l" t="t" r="r" b="b"/>
              <a:pathLst>
                <a:path w="7239" h="1785" extrusionOk="0">
                  <a:moveTo>
                    <a:pt x="7239" y="1647"/>
                  </a:moveTo>
                  <a:cubicBezTo>
                    <a:pt x="7239" y="1885"/>
                    <a:pt x="3969" y="1774"/>
                    <a:pt x="2762" y="1552"/>
                  </a:cubicBezTo>
                  <a:cubicBezTo>
                    <a:pt x="1556" y="1330"/>
                    <a:pt x="0" y="552"/>
                    <a:pt x="0" y="314"/>
                  </a:cubicBezTo>
                  <a:cubicBezTo>
                    <a:pt x="0" y="76"/>
                    <a:pt x="1556" y="-99"/>
                    <a:pt x="2762" y="123"/>
                  </a:cubicBezTo>
                  <a:cubicBezTo>
                    <a:pt x="3969" y="345"/>
                    <a:pt x="7239" y="1409"/>
                    <a:pt x="7239" y="164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1" name="Google Shape;91;p3"/>
            <p:cNvSpPr/>
            <p:nvPr/>
          </p:nvSpPr>
          <p:spPr>
            <a:xfrm>
              <a:off x="5021297" y="311851"/>
              <a:ext cx="921600" cy="667200"/>
            </a:xfrm>
            <a:custGeom>
              <a:avLst/>
              <a:gdLst/>
              <a:ahLst/>
              <a:cxnLst/>
              <a:rect l="l" t="t" r="r" b="b"/>
              <a:pathLst>
                <a:path w="36864" h="26688" extrusionOk="0">
                  <a:moveTo>
                    <a:pt x="221" y="1528"/>
                  </a:moveTo>
                  <a:cubicBezTo>
                    <a:pt x="920" y="1782"/>
                    <a:pt x="4603" y="1147"/>
                    <a:pt x="6984" y="1528"/>
                  </a:cubicBezTo>
                  <a:cubicBezTo>
                    <a:pt x="9365" y="1909"/>
                    <a:pt x="11968" y="2115"/>
                    <a:pt x="14508" y="3814"/>
                  </a:cubicBezTo>
                  <a:cubicBezTo>
                    <a:pt x="17048" y="5513"/>
                    <a:pt x="19160" y="8434"/>
                    <a:pt x="22224" y="11720"/>
                  </a:cubicBezTo>
                  <a:cubicBezTo>
                    <a:pt x="25288" y="15006"/>
                    <a:pt x="30463" y="21071"/>
                    <a:pt x="32892" y="23531"/>
                  </a:cubicBezTo>
                  <a:cubicBezTo>
                    <a:pt x="35321" y="25992"/>
                    <a:pt x="37210" y="27182"/>
                    <a:pt x="36797" y="26483"/>
                  </a:cubicBezTo>
                  <a:cubicBezTo>
                    <a:pt x="36384" y="25785"/>
                    <a:pt x="33336" y="22642"/>
                    <a:pt x="30415" y="19340"/>
                  </a:cubicBezTo>
                  <a:cubicBezTo>
                    <a:pt x="27494" y="16038"/>
                    <a:pt x="22097" y="9656"/>
                    <a:pt x="19271" y="6671"/>
                  </a:cubicBezTo>
                  <a:cubicBezTo>
                    <a:pt x="16445" y="3687"/>
                    <a:pt x="16207" y="2544"/>
                    <a:pt x="13461" y="1433"/>
                  </a:cubicBezTo>
                  <a:cubicBezTo>
                    <a:pt x="10715" y="322"/>
                    <a:pt x="5000" y="-12"/>
                    <a:pt x="2793" y="4"/>
                  </a:cubicBezTo>
                  <a:cubicBezTo>
                    <a:pt x="586" y="20"/>
                    <a:pt x="-477" y="1274"/>
                    <a:pt x="221" y="15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2" name="Google Shape;92;p3"/>
            <p:cNvSpPr/>
            <p:nvPr/>
          </p:nvSpPr>
          <p:spPr>
            <a:xfrm>
              <a:off x="4182164" y="369896"/>
              <a:ext cx="758675" cy="425850"/>
            </a:xfrm>
            <a:custGeom>
              <a:avLst/>
              <a:gdLst/>
              <a:ahLst/>
              <a:cxnLst/>
              <a:rect l="l" t="t" r="r" b="b"/>
              <a:pathLst>
                <a:path w="30347" h="17034" extrusionOk="0">
                  <a:moveTo>
                    <a:pt x="29976" y="444"/>
                  </a:moveTo>
                  <a:cubicBezTo>
                    <a:pt x="28881" y="952"/>
                    <a:pt x="24071" y="1953"/>
                    <a:pt x="21118" y="3302"/>
                  </a:cubicBezTo>
                  <a:cubicBezTo>
                    <a:pt x="18165" y="4651"/>
                    <a:pt x="14974" y="6651"/>
                    <a:pt x="12259" y="8540"/>
                  </a:cubicBezTo>
                  <a:cubicBezTo>
                    <a:pt x="9544" y="10429"/>
                    <a:pt x="6862" y="13223"/>
                    <a:pt x="4830" y="14636"/>
                  </a:cubicBezTo>
                  <a:cubicBezTo>
                    <a:pt x="2798" y="16049"/>
                    <a:pt x="337" y="17050"/>
                    <a:pt x="67" y="17018"/>
                  </a:cubicBezTo>
                  <a:cubicBezTo>
                    <a:pt x="-203" y="16986"/>
                    <a:pt x="1354" y="15986"/>
                    <a:pt x="3211" y="14446"/>
                  </a:cubicBezTo>
                  <a:cubicBezTo>
                    <a:pt x="5069" y="12906"/>
                    <a:pt x="8386" y="9762"/>
                    <a:pt x="11212" y="7778"/>
                  </a:cubicBezTo>
                  <a:cubicBezTo>
                    <a:pt x="14038" y="5794"/>
                    <a:pt x="17419" y="3794"/>
                    <a:pt x="20165" y="2540"/>
                  </a:cubicBezTo>
                  <a:cubicBezTo>
                    <a:pt x="22911" y="1286"/>
                    <a:pt x="26055" y="603"/>
                    <a:pt x="27690" y="254"/>
                  </a:cubicBezTo>
                  <a:cubicBezTo>
                    <a:pt x="29325" y="-95"/>
                    <a:pt x="31071" y="-64"/>
                    <a:pt x="29976" y="444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3" name="Google Shape;93;p3"/>
            <p:cNvSpPr/>
            <p:nvPr/>
          </p:nvSpPr>
          <p:spPr>
            <a:xfrm>
              <a:off x="2711406" y="698114"/>
              <a:ext cx="1325125" cy="753800"/>
            </a:xfrm>
            <a:custGeom>
              <a:avLst/>
              <a:gdLst/>
              <a:ahLst/>
              <a:cxnLst/>
              <a:rect l="l" t="t" r="r" b="b"/>
              <a:pathLst>
                <a:path w="53005" h="30152" extrusionOk="0">
                  <a:moveTo>
                    <a:pt x="52993" y="5413"/>
                  </a:moveTo>
                  <a:cubicBezTo>
                    <a:pt x="53041" y="5651"/>
                    <a:pt x="47246" y="3143"/>
                    <a:pt x="44706" y="2460"/>
                  </a:cubicBezTo>
                  <a:cubicBezTo>
                    <a:pt x="42166" y="1777"/>
                    <a:pt x="40722" y="1142"/>
                    <a:pt x="37753" y="1317"/>
                  </a:cubicBezTo>
                  <a:cubicBezTo>
                    <a:pt x="34784" y="1492"/>
                    <a:pt x="29942" y="2333"/>
                    <a:pt x="26894" y="3508"/>
                  </a:cubicBezTo>
                  <a:cubicBezTo>
                    <a:pt x="23846" y="4683"/>
                    <a:pt x="21862" y="6460"/>
                    <a:pt x="19465" y="8365"/>
                  </a:cubicBezTo>
                  <a:cubicBezTo>
                    <a:pt x="17068" y="10270"/>
                    <a:pt x="15719" y="11334"/>
                    <a:pt x="12512" y="14938"/>
                  </a:cubicBezTo>
                  <a:cubicBezTo>
                    <a:pt x="9305" y="18542"/>
                    <a:pt x="1367" y="28892"/>
                    <a:pt x="224" y="29987"/>
                  </a:cubicBezTo>
                  <a:cubicBezTo>
                    <a:pt x="-919" y="31082"/>
                    <a:pt x="2654" y="25209"/>
                    <a:pt x="5654" y="21510"/>
                  </a:cubicBezTo>
                  <a:cubicBezTo>
                    <a:pt x="8655" y="17811"/>
                    <a:pt x="14782" y="10985"/>
                    <a:pt x="18227" y="7794"/>
                  </a:cubicBezTo>
                  <a:cubicBezTo>
                    <a:pt x="21672" y="4603"/>
                    <a:pt x="23243" y="3651"/>
                    <a:pt x="26323" y="2365"/>
                  </a:cubicBezTo>
                  <a:cubicBezTo>
                    <a:pt x="29403" y="1079"/>
                    <a:pt x="33689" y="301"/>
                    <a:pt x="36705" y="79"/>
                  </a:cubicBezTo>
                  <a:cubicBezTo>
                    <a:pt x="39721" y="-143"/>
                    <a:pt x="41705" y="142"/>
                    <a:pt x="44420" y="1031"/>
                  </a:cubicBezTo>
                  <a:cubicBezTo>
                    <a:pt x="47135" y="1920"/>
                    <a:pt x="52945" y="5175"/>
                    <a:pt x="52993" y="5413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4" name="Google Shape;94;p3"/>
            <p:cNvSpPr/>
            <p:nvPr/>
          </p:nvSpPr>
          <p:spPr>
            <a:xfrm>
              <a:off x="2331870" y="1505639"/>
              <a:ext cx="337450" cy="202925"/>
            </a:xfrm>
            <a:custGeom>
              <a:avLst/>
              <a:gdLst/>
              <a:ahLst/>
              <a:cxnLst/>
              <a:rect l="l" t="t" r="r" b="b"/>
              <a:pathLst>
                <a:path w="13498" h="8117" extrusionOk="0">
                  <a:moveTo>
                    <a:pt x="13405" y="67"/>
                  </a:moveTo>
                  <a:cubicBezTo>
                    <a:pt x="13929" y="337"/>
                    <a:pt x="11993" y="2607"/>
                    <a:pt x="10548" y="3877"/>
                  </a:cubicBezTo>
                  <a:cubicBezTo>
                    <a:pt x="9103" y="5147"/>
                    <a:pt x="6483" y="7036"/>
                    <a:pt x="4737" y="7687"/>
                  </a:cubicBezTo>
                  <a:cubicBezTo>
                    <a:pt x="2991" y="8338"/>
                    <a:pt x="467" y="8132"/>
                    <a:pt x="70" y="7783"/>
                  </a:cubicBezTo>
                  <a:cubicBezTo>
                    <a:pt x="-327" y="7434"/>
                    <a:pt x="1134" y="6513"/>
                    <a:pt x="2356" y="5592"/>
                  </a:cubicBezTo>
                  <a:cubicBezTo>
                    <a:pt x="3578" y="4671"/>
                    <a:pt x="5563" y="3179"/>
                    <a:pt x="7404" y="2258"/>
                  </a:cubicBezTo>
                  <a:cubicBezTo>
                    <a:pt x="9246" y="1337"/>
                    <a:pt x="12881" y="-203"/>
                    <a:pt x="13405" y="6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5" name="Google Shape;95;p3"/>
            <p:cNvSpPr/>
            <p:nvPr/>
          </p:nvSpPr>
          <p:spPr>
            <a:xfrm>
              <a:off x="1784532" y="1434813"/>
              <a:ext cx="402450" cy="295050"/>
            </a:xfrm>
            <a:custGeom>
              <a:avLst/>
              <a:gdLst/>
              <a:ahLst/>
              <a:cxnLst/>
              <a:rect l="l" t="t" r="r" b="b"/>
              <a:pathLst>
                <a:path w="16098" h="11802" extrusionOk="0">
                  <a:moveTo>
                    <a:pt x="16059" y="11187"/>
                  </a:moveTo>
                  <a:cubicBezTo>
                    <a:pt x="16138" y="10997"/>
                    <a:pt x="13614" y="11870"/>
                    <a:pt x="11010" y="10044"/>
                  </a:cubicBezTo>
                  <a:cubicBezTo>
                    <a:pt x="8407" y="8218"/>
                    <a:pt x="1787" y="1265"/>
                    <a:pt x="438" y="233"/>
                  </a:cubicBezTo>
                  <a:cubicBezTo>
                    <a:pt x="-911" y="-799"/>
                    <a:pt x="1231" y="2027"/>
                    <a:pt x="2914" y="3853"/>
                  </a:cubicBezTo>
                  <a:cubicBezTo>
                    <a:pt x="4597" y="5679"/>
                    <a:pt x="8343" y="9965"/>
                    <a:pt x="10534" y="11187"/>
                  </a:cubicBezTo>
                  <a:cubicBezTo>
                    <a:pt x="12725" y="12409"/>
                    <a:pt x="15980" y="11378"/>
                    <a:pt x="16059" y="1118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6" name="Google Shape;96;p3"/>
            <p:cNvSpPr/>
            <p:nvPr/>
          </p:nvSpPr>
          <p:spPr>
            <a:xfrm>
              <a:off x="496088" y="612106"/>
              <a:ext cx="1164050" cy="688650"/>
            </a:xfrm>
            <a:custGeom>
              <a:avLst/>
              <a:gdLst/>
              <a:ahLst/>
              <a:cxnLst/>
              <a:rect l="l" t="t" r="r" b="b"/>
              <a:pathLst>
                <a:path w="46562" h="27546" extrusionOk="0">
                  <a:moveTo>
                    <a:pt x="45880" y="27046"/>
                  </a:moveTo>
                  <a:cubicBezTo>
                    <a:pt x="43943" y="24887"/>
                    <a:pt x="35784" y="12425"/>
                    <a:pt x="32164" y="8282"/>
                  </a:cubicBezTo>
                  <a:cubicBezTo>
                    <a:pt x="28545" y="4139"/>
                    <a:pt x="27354" y="3345"/>
                    <a:pt x="24163" y="2186"/>
                  </a:cubicBezTo>
                  <a:cubicBezTo>
                    <a:pt x="20972" y="1027"/>
                    <a:pt x="16273" y="1281"/>
                    <a:pt x="13018" y="1329"/>
                  </a:cubicBezTo>
                  <a:cubicBezTo>
                    <a:pt x="9764" y="1377"/>
                    <a:pt x="6795" y="2123"/>
                    <a:pt x="4636" y="2472"/>
                  </a:cubicBezTo>
                  <a:cubicBezTo>
                    <a:pt x="2477" y="2821"/>
                    <a:pt x="318" y="3535"/>
                    <a:pt x="64" y="3424"/>
                  </a:cubicBezTo>
                  <a:cubicBezTo>
                    <a:pt x="-190" y="3313"/>
                    <a:pt x="953" y="2329"/>
                    <a:pt x="3112" y="1805"/>
                  </a:cubicBezTo>
                  <a:cubicBezTo>
                    <a:pt x="5271" y="1281"/>
                    <a:pt x="9907" y="535"/>
                    <a:pt x="13018" y="281"/>
                  </a:cubicBezTo>
                  <a:cubicBezTo>
                    <a:pt x="16130" y="27"/>
                    <a:pt x="19051" y="-179"/>
                    <a:pt x="21781" y="281"/>
                  </a:cubicBezTo>
                  <a:cubicBezTo>
                    <a:pt x="24512" y="741"/>
                    <a:pt x="26750" y="1075"/>
                    <a:pt x="29401" y="3043"/>
                  </a:cubicBezTo>
                  <a:cubicBezTo>
                    <a:pt x="32052" y="5012"/>
                    <a:pt x="35291" y="9060"/>
                    <a:pt x="37688" y="12092"/>
                  </a:cubicBezTo>
                  <a:cubicBezTo>
                    <a:pt x="40085" y="15124"/>
                    <a:pt x="42419" y="18744"/>
                    <a:pt x="43784" y="21236"/>
                  </a:cubicBezTo>
                  <a:cubicBezTo>
                    <a:pt x="45149" y="23728"/>
                    <a:pt x="47817" y="29205"/>
                    <a:pt x="45880" y="27046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8691792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6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26" name="Google Shape;226;p6"/>
          <p:cNvGrpSpPr/>
          <p:nvPr/>
        </p:nvGrpSpPr>
        <p:grpSpPr>
          <a:xfrm flipH="1">
            <a:off x="-6663188" y="-792175"/>
            <a:ext cx="14319375" cy="1724151"/>
            <a:chOff x="1414013" y="-792175"/>
            <a:chExt cx="14319375" cy="1724151"/>
          </a:xfrm>
        </p:grpSpPr>
        <p:sp>
          <p:nvSpPr>
            <p:cNvPr id="227" name="Google Shape;227;p6"/>
            <p:cNvSpPr/>
            <p:nvPr/>
          </p:nvSpPr>
          <p:spPr>
            <a:xfrm>
              <a:off x="1414013" y="-792175"/>
              <a:ext cx="14319375" cy="1724151"/>
            </a:xfrm>
            <a:custGeom>
              <a:avLst/>
              <a:gdLst/>
              <a:ahLst/>
              <a:cxnLst/>
              <a:rect l="l" t="t" r="r" b="b"/>
              <a:pathLst>
                <a:path w="120724" h="14536" extrusionOk="0">
                  <a:moveTo>
                    <a:pt x="0" y="0"/>
                  </a:moveTo>
                  <a:lnTo>
                    <a:pt x="0" y="1615"/>
                  </a:lnTo>
                  <a:cubicBezTo>
                    <a:pt x="1615" y="2019"/>
                    <a:pt x="1615" y="5653"/>
                    <a:pt x="4845" y="5249"/>
                  </a:cubicBezTo>
                  <a:cubicBezTo>
                    <a:pt x="8479" y="4845"/>
                    <a:pt x="9286" y="2423"/>
                    <a:pt x="14535" y="4441"/>
                  </a:cubicBezTo>
                  <a:cubicBezTo>
                    <a:pt x="20188" y="6460"/>
                    <a:pt x="21399" y="10902"/>
                    <a:pt x="29070" y="9690"/>
                  </a:cubicBezTo>
                  <a:cubicBezTo>
                    <a:pt x="36338" y="8479"/>
                    <a:pt x="38357" y="6057"/>
                    <a:pt x="44413" y="6460"/>
                  </a:cubicBezTo>
                  <a:cubicBezTo>
                    <a:pt x="50470" y="6864"/>
                    <a:pt x="50873" y="14535"/>
                    <a:pt x="58545" y="14535"/>
                  </a:cubicBezTo>
                  <a:cubicBezTo>
                    <a:pt x="65812" y="14535"/>
                    <a:pt x="72272" y="3634"/>
                    <a:pt x="77925" y="4441"/>
                  </a:cubicBezTo>
                  <a:cubicBezTo>
                    <a:pt x="83981" y="5653"/>
                    <a:pt x="84385" y="7268"/>
                    <a:pt x="90038" y="7672"/>
                  </a:cubicBezTo>
                  <a:cubicBezTo>
                    <a:pt x="93268" y="8075"/>
                    <a:pt x="96498" y="7672"/>
                    <a:pt x="100132" y="7268"/>
                  </a:cubicBezTo>
                  <a:cubicBezTo>
                    <a:pt x="102554" y="7672"/>
                    <a:pt x="105380" y="13728"/>
                    <a:pt x="110225" y="12920"/>
                  </a:cubicBezTo>
                  <a:cubicBezTo>
                    <a:pt x="114667" y="12113"/>
                    <a:pt x="113859" y="2826"/>
                    <a:pt x="120723" y="1615"/>
                  </a:cubicBezTo>
                  <a:lnTo>
                    <a:pt x="1207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6457765" y="-63758"/>
              <a:ext cx="2413075" cy="975375"/>
            </a:xfrm>
            <a:custGeom>
              <a:avLst/>
              <a:gdLst/>
              <a:ahLst/>
              <a:cxnLst/>
              <a:rect l="l" t="t" r="r" b="b"/>
              <a:pathLst>
                <a:path w="96523" h="39015" extrusionOk="0">
                  <a:moveTo>
                    <a:pt x="579" y="265"/>
                  </a:moveTo>
                  <a:cubicBezTo>
                    <a:pt x="1738" y="233"/>
                    <a:pt x="11263" y="-481"/>
                    <a:pt x="16676" y="646"/>
                  </a:cubicBezTo>
                  <a:cubicBezTo>
                    <a:pt x="22089" y="1773"/>
                    <a:pt x="28693" y="3979"/>
                    <a:pt x="33059" y="7027"/>
                  </a:cubicBezTo>
                  <a:cubicBezTo>
                    <a:pt x="37425" y="10075"/>
                    <a:pt x="40060" y="15759"/>
                    <a:pt x="42870" y="18934"/>
                  </a:cubicBezTo>
                  <a:cubicBezTo>
                    <a:pt x="45680" y="22109"/>
                    <a:pt x="47219" y="23902"/>
                    <a:pt x="49918" y="26077"/>
                  </a:cubicBezTo>
                  <a:cubicBezTo>
                    <a:pt x="52617" y="28252"/>
                    <a:pt x="55712" y="30380"/>
                    <a:pt x="59062" y="31983"/>
                  </a:cubicBezTo>
                  <a:cubicBezTo>
                    <a:pt x="62412" y="33587"/>
                    <a:pt x="65492" y="35079"/>
                    <a:pt x="70016" y="35698"/>
                  </a:cubicBezTo>
                  <a:cubicBezTo>
                    <a:pt x="74540" y="36317"/>
                    <a:pt x="81842" y="36111"/>
                    <a:pt x="86208" y="35698"/>
                  </a:cubicBezTo>
                  <a:cubicBezTo>
                    <a:pt x="90574" y="35285"/>
                    <a:pt x="95083" y="33332"/>
                    <a:pt x="96210" y="33221"/>
                  </a:cubicBezTo>
                  <a:cubicBezTo>
                    <a:pt x="97337" y="33110"/>
                    <a:pt x="95067" y="34174"/>
                    <a:pt x="92971" y="35031"/>
                  </a:cubicBezTo>
                  <a:cubicBezTo>
                    <a:pt x="90876" y="35888"/>
                    <a:pt x="86447" y="37714"/>
                    <a:pt x="83637" y="38365"/>
                  </a:cubicBezTo>
                  <a:cubicBezTo>
                    <a:pt x="80827" y="39016"/>
                    <a:pt x="78493" y="38889"/>
                    <a:pt x="76112" y="38936"/>
                  </a:cubicBezTo>
                  <a:cubicBezTo>
                    <a:pt x="73731" y="38984"/>
                    <a:pt x="72318" y="39158"/>
                    <a:pt x="69349" y="38650"/>
                  </a:cubicBezTo>
                  <a:cubicBezTo>
                    <a:pt x="66380" y="38142"/>
                    <a:pt x="61523" y="37142"/>
                    <a:pt x="58300" y="35888"/>
                  </a:cubicBezTo>
                  <a:cubicBezTo>
                    <a:pt x="55077" y="34634"/>
                    <a:pt x="53506" y="33904"/>
                    <a:pt x="50013" y="31126"/>
                  </a:cubicBezTo>
                  <a:cubicBezTo>
                    <a:pt x="46521" y="28348"/>
                    <a:pt x="40822" y="22680"/>
                    <a:pt x="37345" y="19219"/>
                  </a:cubicBezTo>
                  <a:cubicBezTo>
                    <a:pt x="33869" y="15758"/>
                    <a:pt x="31869" y="12822"/>
                    <a:pt x="29154" y="10361"/>
                  </a:cubicBezTo>
                  <a:cubicBezTo>
                    <a:pt x="26439" y="7901"/>
                    <a:pt x="24296" y="6044"/>
                    <a:pt x="21057" y="4456"/>
                  </a:cubicBezTo>
                  <a:cubicBezTo>
                    <a:pt x="17819" y="2869"/>
                    <a:pt x="13136" y="1535"/>
                    <a:pt x="9723" y="836"/>
                  </a:cubicBezTo>
                  <a:cubicBezTo>
                    <a:pt x="6310" y="138"/>
                    <a:pt x="-580" y="297"/>
                    <a:pt x="579" y="265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229" name="Google Shape;229;p6"/>
            <p:cNvSpPr/>
            <p:nvPr/>
          </p:nvSpPr>
          <p:spPr>
            <a:xfrm>
              <a:off x="2548170" y="-441283"/>
              <a:ext cx="2075675" cy="800450"/>
            </a:xfrm>
            <a:custGeom>
              <a:avLst/>
              <a:gdLst/>
              <a:ahLst/>
              <a:cxnLst/>
              <a:rect l="l" t="t" r="r" b="b"/>
              <a:pathLst>
                <a:path w="83027" h="32018" extrusionOk="0">
                  <a:moveTo>
                    <a:pt x="2372" y="2602"/>
                  </a:moveTo>
                  <a:cubicBezTo>
                    <a:pt x="3626" y="2555"/>
                    <a:pt x="5008" y="2126"/>
                    <a:pt x="7611" y="2412"/>
                  </a:cubicBezTo>
                  <a:cubicBezTo>
                    <a:pt x="10215" y="2698"/>
                    <a:pt x="13739" y="2952"/>
                    <a:pt x="17993" y="4317"/>
                  </a:cubicBezTo>
                  <a:cubicBezTo>
                    <a:pt x="22248" y="5682"/>
                    <a:pt x="28296" y="7984"/>
                    <a:pt x="33138" y="10603"/>
                  </a:cubicBezTo>
                  <a:cubicBezTo>
                    <a:pt x="37980" y="13222"/>
                    <a:pt x="42694" y="17128"/>
                    <a:pt x="47044" y="20033"/>
                  </a:cubicBezTo>
                  <a:cubicBezTo>
                    <a:pt x="51394" y="22938"/>
                    <a:pt x="55712" y="26177"/>
                    <a:pt x="59236" y="28034"/>
                  </a:cubicBezTo>
                  <a:cubicBezTo>
                    <a:pt x="62760" y="29891"/>
                    <a:pt x="64237" y="30526"/>
                    <a:pt x="68190" y="31177"/>
                  </a:cubicBezTo>
                  <a:cubicBezTo>
                    <a:pt x="72143" y="31828"/>
                    <a:pt x="82112" y="32098"/>
                    <a:pt x="82953" y="31939"/>
                  </a:cubicBezTo>
                  <a:cubicBezTo>
                    <a:pt x="83794" y="31780"/>
                    <a:pt x="76667" y="31225"/>
                    <a:pt x="73238" y="30225"/>
                  </a:cubicBezTo>
                  <a:cubicBezTo>
                    <a:pt x="69809" y="29225"/>
                    <a:pt x="66078" y="28081"/>
                    <a:pt x="62379" y="25938"/>
                  </a:cubicBezTo>
                  <a:cubicBezTo>
                    <a:pt x="58680" y="23795"/>
                    <a:pt x="55998" y="20747"/>
                    <a:pt x="51045" y="17366"/>
                  </a:cubicBezTo>
                  <a:cubicBezTo>
                    <a:pt x="46092" y="13985"/>
                    <a:pt x="38233" y="8492"/>
                    <a:pt x="32661" y="5650"/>
                  </a:cubicBezTo>
                  <a:cubicBezTo>
                    <a:pt x="27089" y="2808"/>
                    <a:pt x="22200" y="1110"/>
                    <a:pt x="17612" y="316"/>
                  </a:cubicBezTo>
                  <a:cubicBezTo>
                    <a:pt x="13024" y="-478"/>
                    <a:pt x="8055" y="491"/>
                    <a:pt x="5134" y="888"/>
                  </a:cubicBezTo>
                  <a:cubicBezTo>
                    <a:pt x="2213" y="1285"/>
                    <a:pt x="546" y="2411"/>
                    <a:pt x="86" y="2697"/>
                  </a:cubicBezTo>
                  <a:cubicBezTo>
                    <a:pt x="-374" y="2983"/>
                    <a:pt x="1118" y="2650"/>
                    <a:pt x="2372" y="2602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230" name="Google Shape;230;p6"/>
            <p:cNvSpPr/>
            <p:nvPr/>
          </p:nvSpPr>
          <p:spPr>
            <a:xfrm>
              <a:off x="7184649" y="105998"/>
              <a:ext cx="670900" cy="649400"/>
            </a:xfrm>
            <a:custGeom>
              <a:avLst/>
              <a:gdLst/>
              <a:ahLst/>
              <a:cxnLst/>
              <a:rect l="l" t="t" r="r" b="b"/>
              <a:pathLst>
                <a:path w="26836" h="25976" extrusionOk="0">
                  <a:moveTo>
                    <a:pt x="460" y="808"/>
                  </a:moveTo>
                  <a:cubicBezTo>
                    <a:pt x="1603" y="2157"/>
                    <a:pt x="5984" y="6349"/>
                    <a:pt x="8556" y="9095"/>
                  </a:cubicBezTo>
                  <a:cubicBezTo>
                    <a:pt x="11128" y="11842"/>
                    <a:pt x="13763" y="15033"/>
                    <a:pt x="15890" y="17287"/>
                  </a:cubicBezTo>
                  <a:cubicBezTo>
                    <a:pt x="18017" y="19541"/>
                    <a:pt x="19509" y="21177"/>
                    <a:pt x="21319" y="22621"/>
                  </a:cubicBezTo>
                  <a:cubicBezTo>
                    <a:pt x="23129" y="24066"/>
                    <a:pt x="26257" y="25780"/>
                    <a:pt x="26749" y="25954"/>
                  </a:cubicBezTo>
                  <a:cubicBezTo>
                    <a:pt x="27241" y="26129"/>
                    <a:pt x="25447" y="24621"/>
                    <a:pt x="24272" y="23668"/>
                  </a:cubicBezTo>
                  <a:cubicBezTo>
                    <a:pt x="23097" y="22716"/>
                    <a:pt x="21732" y="22255"/>
                    <a:pt x="19700" y="20239"/>
                  </a:cubicBezTo>
                  <a:cubicBezTo>
                    <a:pt x="17668" y="18223"/>
                    <a:pt x="14160" y="13826"/>
                    <a:pt x="12080" y="11572"/>
                  </a:cubicBezTo>
                  <a:cubicBezTo>
                    <a:pt x="10000" y="9318"/>
                    <a:pt x="8952" y="8476"/>
                    <a:pt x="7222" y="6714"/>
                  </a:cubicBezTo>
                  <a:cubicBezTo>
                    <a:pt x="5492" y="4952"/>
                    <a:pt x="2825" y="1983"/>
                    <a:pt x="1698" y="999"/>
                  </a:cubicBezTo>
                  <a:cubicBezTo>
                    <a:pt x="571" y="15"/>
                    <a:pt x="-683" y="-541"/>
                    <a:pt x="460" y="80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231" name="Google Shape;231;p6"/>
            <p:cNvSpPr/>
            <p:nvPr/>
          </p:nvSpPr>
          <p:spPr>
            <a:xfrm rot="-446433">
              <a:off x="8053388" y="775487"/>
              <a:ext cx="554861" cy="92477"/>
            </a:xfrm>
            <a:custGeom>
              <a:avLst/>
              <a:gdLst/>
              <a:ahLst/>
              <a:cxnLst/>
              <a:rect l="l" t="t" r="r" b="b"/>
              <a:pathLst>
                <a:path w="22194" h="3699" extrusionOk="0">
                  <a:moveTo>
                    <a:pt x="191" y="222"/>
                  </a:moveTo>
                  <a:cubicBezTo>
                    <a:pt x="382" y="444"/>
                    <a:pt x="4033" y="2128"/>
                    <a:pt x="6287" y="2699"/>
                  </a:cubicBezTo>
                  <a:cubicBezTo>
                    <a:pt x="8541" y="3271"/>
                    <a:pt x="11590" y="3556"/>
                    <a:pt x="13717" y="3651"/>
                  </a:cubicBezTo>
                  <a:cubicBezTo>
                    <a:pt x="15844" y="3746"/>
                    <a:pt x="17654" y="3461"/>
                    <a:pt x="19051" y="3270"/>
                  </a:cubicBezTo>
                  <a:cubicBezTo>
                    <a:pt x="20448" y="3080"/>
                    <a:pt x="22194" y="2603"/>
                    <a:pt x="22099" y="2508"/>
                  </a:cubicBezTo>
                  <a:cubicBezTo>
                    <a:pt x="22004" y="2413"/>
                    <a:pt x="20130" y="2636"/>
                    <a:pt x="18479" y="2699"/>
                  </a:cubicBezTo>
                  <a:cubicBezTo>
                    <a:pt x="16828" y="2763"/>
                    <a:pt x="14416" y="3111"/>
                    <a:pt x="12193" y="2889"/>
                  </a:cubicBezTo>
                  <a:cubicBezTo>
                    <a:pt x="9971" y="2667"/>
                    <a:pt x="7144" y="1810"/>
                    <a:pt x="5144" y="1365"/>
                  </a:cubicBezTo>
                  <a:cubicBezTo>
                    <a:pt x="3144" y="921"/>
                    <a:pt x="1" y="0"/>
                    <a:pt x="191" y="222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232" name="Google Shape;232;p6"/>
            <p:cNvSpPr/>
            <p:nvPr/>
          </p:nvSpPr>
          <p:spPr>
            <a:xfrm>
              <a:off x="6190159" y="-109537"/>
              <a:ext cx="726575" cy="85725"/>
            </a:xfrm>
            <a:custGeom>
              <a:avLst/>
              <a:gdLst/>
              <a:ahLst/>
              <a:cxnLst/>
              <a:rect l="l" t="t" r="r" b="b"/>
              <a:pathLst>
                <a:path w="29063" h="3429" extrusionOk="0">
                  <a:moveTo>
                    <a:pt x="28429" y="3429"/>
                  </a:moveTo>
                  <a:cubicBezTo>
                    <a:pt x="27096" y="3429"/>
                    <a:pt x="23317" y="1461"/>
                    <a:pt x="18713" y="1334"/>
                  </a:cubicBezTo>
                  <a:cubicBezTo>
                    <a:pt x="14109" y="1207"/>
                    <a:pt x="3156" y="2667"/>
                    <a:pt x="806" y="2667"/>
                  </a:cubicBezTo>
                  <a:cubicBezTo>
                    <a:pt x="-1543" y="2667"/>
                    <a:pt x="2013" y="1779"/>
                    <a:pt x="4616" y="1334"/>
                  </a:cubicBezTo>
                  <a:cubicBezTo>
                    <a:pt x="7220" y="890"/>
                    <a:pt x="12744" y="0"/>
                    <a:pt x="16427" y="0"/>
                  </a:cubicBezTo>
                  <a:cubicBezTo>
                    <a:pt x="20110" y="0"/>
                    <a:pt x="24714" y="763"/>
                    <a:pt x="26714" y="1334"/>
                  </a:cubicBezTo>
                  <a:cubicBezTo>
                    <a:pt x="28714" y="1906"/>
                    <a:pt x="29763" y="3429"/>
                    <a:pt x="28429" y="342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233" name="Google Shape;233;p6"/>
            <p:cNvSpPr/>
            <p:nvPr/>
          </p:nvSpPr>
          <p:spPr>
            <a:xfrm>
              <a:off x="4700065" y="129466"/>
              <a:ext cx="907725" cy="212025"/>
            </a:xfrm>
            <a:custGeom>
              <a:avLst/>
              <a:gdLst/>
              <a:ahLst/>
              <a:cxnLst/>
              <a:rect l="l" t="t" r="r" b="b"/>
              <a:pathLst>
                <a:path w="36309" h="8481" extrusionOk="0">
                  <a:moveTo>
                    <a:pt x="35835" y="346"/>
                  </a:moveTo>
                  <a:cubicBezTo>
                    <a:pt x="33962" y="1076"/>
                    <a:pt x="22849" y="4220"/>
                    <a:pt x="18118" y="5490"/>
                  </a:cubicBezTo>
                  <a:cubicBezTo>
                    <a:pt x="13387" y="6760"/>
                    <a:pt x="10466" y="7490"/>
                    <a:pt x="7450" y="7966"/>
                  </a:cubicBezTo>
                  <a:cubicBezTo>
                    <a:pt x="4434" y="8442"/>
                    <a:pt x="-360" y="8633"/>
                    <a:pt x="21" y="8347"/>
                  </a:cubicBezTo>
                  <a:cubicBezTo>
                    <a:pt x="402" y="8061"/>
                    <a:pt x="4847" y="7459"/>
                    <a:pt x="9736" y="6252"/>
                  </a:cubicBezTo>
                  <a:cubicBezTo>
                    <a:pt x="14626" y="5046"/>
                    <a:pt x="25008" y="2092"/>
                    <a:pt x="29358" y="1108"/>
                  </a:cubicBezTo>
                  <a:cubicBezTo>
                    <a:pt x="33708" y="124"/>
                    <a:pt x="37708" y="-384"/>
                    <a:pt x="35835" y="346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234" name="Google Shape;234;p6"/>
            <p:cNvSpPr/>
            <p:nvPr/>
          </p:nvSpPr>
          <p:spPr>
            <a:xfrm rot="586461">
              <a:off x="4170609" y="255664"/>
              <a:ext cx="144903" cy="66977"/>
            </a:xfrm>
            <a:prstGeom prst="ellipse">
              <a:avLst/>
            </a:prstGeom>
            <a:solidFill>
              <a:srgbClr val="FFFFFF">
                <a:alpha val="8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2709081" y="-401385"/>
              <a:ext cx="964100" cy="379600"/>
            </a:xfrm>
            <a:custGeom>
              <a:avLst/>
              <a:gdLst/>
              <a:ahLst/>
              <a:cxnLst/>
              <a:rect l="l" t="t" r="r" b="b"/>
              <a:pathLst>
                <a:path w="38564" h="15184" extrusionOk="0">
                  <a:moveTo>
                    <a:pt x="222" y="244"/>
                  </a:moveTo>
                  <a:cubicBezTo>
                    <a:pt x="-222" y="339"/>
                    <a:pt x="6127" y="-105"/>
                    <a:pt x="10318" y="1006"/>
                  </a:cubicBezTo>
                  <a:cubicBezTo>
                    <a:pt x="14509" y="2117"/>
                    <a:pt x="20860" y="4593"/>
                    <a:pt x="25368" y="6911"/>
                  </a:cubicBezTo>
                  <a:cubicBezTo>
                    <a:pt x="29877" y="9229"/>
                    <a:pt x="35464" y="14023"/>
                    <a:pt x="37369" y="14912"/>
                  </a:cubicBezTo>
                  <a:cubicBezTo>
                    <a:pt x="39274" y="15801"/>
                    <a:pt x="38640" y="13928"/>
                    <a:pt x="36798" y="12245"/>
                  </a:cubicBezTo>
                  <a:cubicBezTo>
                    <a:pt x="34957" y="10562"/>
                    <a:pt x="30289" y="6785"/>
                    <a:pt x="26320" y="4816"/>
                  </a:cubicBezTo>
                  <a:cubicBezTo>
                    <a:pt x="22351" y="2848"/>
                    <a:pt x="17335" y="1196"/>
                    <a:pt x="12985" y="434"/>
                  </a:cubicBezTo>
                  <a:cubicBezTo>
                    <a:pt x="8635" y="-328"/>
                    <a:pt x="667" y="149"/>
                    <a:pt x="222" y="244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236" name="Google Shape;236;p6"/>
            <p:cNvSpPr/>
            <p:nvPr/>
          </p:nvSpPr>
          <p:spPr>
            <a:xfrm>
              <a:off x="3712381" y="-6746"/>
              <a:ext cx="400050" cy="256400"/>
            </a:xfrm>
            <a:custGeom>
              <a:avLst/>
              <a:gdLst/>
              <a:ahLst/>
              <a:cxnLst/>
              <a:rect l="l" t="t" r="r" b="b"/>
              <a:pathLst>
                <a:path w="16002" h="10256" extrusionOk="0">
                  <a:moveTo>
                    <a:pt x="95" y="79"/>
                  </a:moveTo>
                  <a:cubicBezTo>
                    <a:pt x="-95" y="238"/>
                    <a:pt x="6794" y="4873"/>
                    <a:pt x="9429" y="6556"/>
                  </a:cubicBezTo>
                  <a:cubicBezTo>
                    <a:pt x="12064" y="8239"/>
                    <a:pt x="15716" y="10335"/>
                    <a:pt x="15906" y="10176"/>
                  </a:cubicBezTo>
                  <a:cubicBezTo>
                    <a:pt x="16097" y="10017"/>
                    <a:pt x="13207" y="7287"/>
                    <a:pt x="10572" y="5604"/>
                  </a:cubicBezTo>
                  <a:cubicBezTo>
                    <a:pt x="7937" y="3921"/>
                    <a:pt x="286" y="-80"/>
                    <a:pt x="95" y="7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237" name="Google Shape;237;p6"/>
            <p:cNvSpPr/>
            <p:nvPr/>
          </p:nvSpPr>
          <p:spPr>
            <a:xfrm rot="1101591">
              <a:off x="7880241" y="724836"/>
              <a:ext cx="144769" cy="66977"/>
            </a:xfrm>
            <a:prstGeom prst="ellipse">
              <a:avLst/>
            </a:prstGeom>
            <a:solidFill>
              <a:srgbClr val="FFFFFF">
                <a:alpha val="8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" name="Google Shape;238;p6"/>
          <p:cNvGrpSpPr/>
          <p:nvPr/>
        </p:nvGrpSpPr>
        <p:grpSpPr>
          <a:xfrm>
            <a:off x="5733378" y="3753524"/>
            <a:ext cx="15068956" cy="1724151"/>
            <a:chOff x="5733378" y="3753524"/>
            <a:chExt cx="15068956" cy="1724151"/>
          </a:xfrm>
        </p:grpSpPr>
        <p:grpSp>
          <p:nvGrpSpPr>
            <p:cNvPr id="239" name="Google Shape;239;p6"/>
            <p:cNvGrpSpPr/>
            <p:nvPr/>
          </p:nvGrpSpPr>
          <p:grpSpPr>
            <a:xfrm>
              <a:off x="5738352" y="3753524"/>
              <a:ext cx="15063983" cy="1724151"/>
              <a:chOff x="5738352" y="3753524"/>
              <a:chExt cx="15063983" cy="1724151"/>
            </a:xfrm>
          </p:grpSpPr>
          <p:grpSp>
            <p:nvGrpSpPr>
              <p:cNvPr id="240" name="Google Shape;240;p6"/>
              <p:cNvGrpSpPr/>
              <p:nvPr/>
            </p:nvGrpSpPr>
            <p:grpSpPr>
              <a:xfrm rot="10800000" flipH="1">
                <a:off x="5738352" y="3753524"/>
                <a:ext cx="15063983" cy="1724151"/>
                <a:chOff x="1414013" y="-792175"/>
                <a:chExt cx="14319375" cy="1724151"/>
              </a:xfrm>
            </p:grpSpPr>
            <p:sp>
              <p:nvSpPr>
                <p:cNvPr id="241" name="Google Shape;241;p6"/>
                <p:cNvSpPr/>
                <p:nvPr/>
              </p:nvSpPr>
              <p:spPr>
                <a:xfrm>
                  <a:off x="1414013" y="-792175"/>
                  <a:ext cx="14319375" cy="17241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24" h="14536" extrusionOk="0">
                      <a:moveTo>
                        <a:pt x="0" y="0"/>
                      </a:moveTo>
                      <a:lnTo>
                        <a:pt x="0" y="1615"/>
                      </a:lnTo>
                      <a:cubicBezTo>
                        <a:pt x="1615" y="2019"/>
                        <a:pt x="1615" y="5653"/>
                        <a:pt x="4845" y="5249"/>
                      </a:cubicBezTo>
                      <a:cubicBezTo>
                        <a:pt x="8479" y="4845"/>
                        <a:pt x="9286" y="2423"/>
                        <a:pt x="14535" y="4441"/>
                      </a:cubicBezTo>
                      <a:cubicBezTo>
                        <a:pt x="20188" y="6460"/>
                        <a:pt x="21399" y="10902"/>
                        <a:pt x="29070" y="9690"/>
                      </a:cubicBezTo>
                      <a:cubicBezTo>
                        <a:pt x="36338" y="8479"/>
                        <a:pt x="38357" y="6057"/>
                        <a:pt x="44413" y="6460"/>
                      </a:cubicBezTo>
                      <a:cubicBezTo>
                        <a:pt x="50470" y="6864"/>
                        <a:pt x="50873" y="14535"/>
                        <a:pt x="58545" y="14535"/>
                      </a:cubicBezTo>
                      <a:cubicBezTo>
                        <a:pt x="65812" y="14535"/>
                        <a:pt x="72272" y="3634"/>
                        <a:pt x="77925" y="4441"/>
                      </a:cubicBezTo>
                      <a:cubicBezTo>
                        <a:pt x="83981" y="5653"/>
                        <a:pt x="84385" y="7268"/>
                        <a:pt x="90038" y="7672"/>
                      </a:cubicBezTo>
                      <a:cubicBezTo>
                        <a:pt x="93268" y="8075"/>
                        <a:pt x="96498" y="7672"/>
                        <a:pt x="100132" y="7268"/>
                      </a:cubicBezTo>
                      <a:cubicBezTo>
                        <a:pt x="102554" y="7672"/>
                        <a:pt x="105380" y="13728"/>
                        <a:pt x="110225" y="12920"/>
                      </a:cubicBezTo>
                      <a:cubicBezTo>
                        <a:pt x="114667" y="12113"/>
                        <a:pt x="113859" y="2826"/>
                        <a:pt x="120723" y="1615"/>
                      </a:cubicBezTo>
                      <a:lnTo>
                        <a:pt x="12072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" name="Google Shape;242;p6"/>
                <p:cNvSpPr/>
                <p:nvPr/>
              </p:nvSpPr>
              <p:spPr>
                <a:xfrm>
                  <a:off x="6457765" y="-63758"/>
                  <a:ext cx="2413075" cy="97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523" h="39015" extrusionOk="0">
                      <a:moveTo>
                        <a:pt x="579" y="265"/>
                      </a:moveTo>
                      <a:cubicBezTo>
                        <a:pt x="1738" y="233"/>
                        <a:pt x="11263" y="-481"/>
                        <a:pt x="16676" y="646"/>
                      </a:cubicBezTo>
                      <a:cubicBezTo>
                        <a:pt x="22089" y="1773"/>
                        <a:pt x="28693" y="3979"/>
                        <a:pt x="33059" y="7027"/>
                      </a:cubicBezTo>
                      <a:cubicBezTo>
                        <a:pt x="37425" y="10075"/>
                        <a:pt x="40060" y="15759"/>
                        <a:pt x="42870" y="18934"/>
                      </a:cubicBezTo>
                      <a:cubicBezTo>
                        <a:pt x="45680" y="22109"/>
                        <a:pt x="47219" y="23902"/>
                        <a:pt x="49918" y="26077"/>
                      </a:cubicBezTo>
                      <a:cubicBezTo>
                        <a:pt x="52617" y="28252"/>
                        <a:pt x="55712" y="30380"/>
                        <a:pt x="59062" y="31983"/>
                      </a:cubicBezTo>
                      <a:cubicBezTo>
                        <a:pt x="62412" y="33587"/>
                        <a:pt x="65492" y="35079"/>
                        <a:pt x="70016" y="35698"/>
                      </a:cubicBezTo>
                      <a:cubicBezTo>
                        <a:pt x="74540" y="36317"/>
                        <a:pt x="81842" y="36111"/>
                        <a:pt x="86208" y="35698"/>
                      </a:cubicBezTo>
                      <a:cubicBezTo>
                        <a:pt x="90574" y="35285"/>
                        <a:pt x="95083" y="33332"/>
                        <a:pt x="96210" y="33221"/>
                      </a:cubicBezTo>
                      <a:cubicBezTo>
                        <a:pt x="97337" y="33110"/>
                        <a:pt x="95067" y="34174"/>
                        <a:pt x="92971" y="35031"/>
                      </a:cubicBezTo>
                      <a:cubicBezTo>
                        <a:pt x="90876" y="35888"/>
                        <a:pt x="86447" y="37714"/>
                        <a:pt x="83637" y="38365"/>
                      </a:cubicBezTo>
                      <a:cubicBezTo>
                        <a:pt x="80827" y="39016"/>
                        <a:pt x="78493" y="38889"/>
                        <a:pt x="76112" y="38936"/>
                      </a:cubicBezTo>
                      <a:cubicBezTo>
                        <a:pt x="73731" y="38984"/>
                        <a:pt x="72318" y="39158"/>
                        <a:pt x="69349" y="38650"/>
                      </a:cubicBezTo>
                      <a:cubicBezTo>
                        <a:pt x="66380" y="38142"/>
                        <a:pt x="61523" y="37142"/>
                        <a:pt x="58300" y="35888"/>
                      </a:cubicBezTo>
                      <a:cubicBezTo>
                        <a:pt x="55077" y="34634"/>
                        <a:pt x="53506" y="33904"/>
                        <a:pt x="50013" y="31126"/>
                      </a:cubicBezTo>
                      <a:cubicBezTo>
                        <a:pt x="46521" y="28348"/>
                        <a:pt x="40822" y="22680"/>
                        <a:pt x="37345" y="19219"/>
                      </a:cubicBezTo>
                      <a:cubicBezTo>
                        <a:pt x="33869" y="15758"/>
                        <a:pt x="31869" y="12822"/>
                        <a:pt x="29154" y="10361"/>
                      </a:cubicBezTo>
                      <a:cubicBezTo>
                        <a:pt x="26439" y="7901"/>
                        <a:pt x="24296" y="6044"/>
                        <a:pt x="21057" y="4456"/>
                      </a:cubicBezTo>
                      <a:cubicBezTo>
                        <a:pt x="17819" y="2869"/>
                        <a:pt x="13136" y="1535"/>
                        <a:pt x="9723" y="836"/>
                      </a:cubicBezTo>
                      <a:cubicBezTo>
                        <a:pt x="6310" y="138"/>
                        <a:pt x="-580" y="297"/>
                        <a:pt x="579" y="265"/>
                      </a:cubicBezTo>
                      <a:close/>
                    </a:path>
                  </a:pathLst>
                </a:custGeom>
                <a:solidFill>
                  <a:srgbClr val="2E2D2D">
                    <a:alpha val="30360"/>
                  </a:srgbClr>
                </a:solidFill>
                <a:ln>
                  <a:noFill/>
                </a:ln>
              </p:spPr>
            </p:sp>
            <p:sp>
              <p:nvSpPr>
                <p:cNvPr id="243" name="Google Shape;243;p6"/>
                <p:cNvSpPr/>
                <p:nvPr/>
              </p:nvSpPr>
              <p:spPr>
                <a:xfrm>
                  <a:off x="2548170" y="-441283"/>
                  <a:ext cx="2075675" cy="80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027" h="32018" extrusionOk="0">
                      <a:moveTo>
                        <a:pt x="2372" y="2602"/>
                      </a:moveTo>
                      <a:cubicBezTo>
                        <a:pt x="3626" y="2555"/>
                        <a:pt x="5008" y="2126"/>
                        <a:pt x="7611" y="2412"/>
                      </a:cubicBezTo>
                      <a:cubicBezTo>
                        <a:pt x="10215" y="2698"/>
                        <a:pt x="13739" y="2952"/>
                        <a:pt x="17993" y="4317"/>
                      </a:cubicBezTo>
                      <a:cubicBezTo>
                        <a:pt x="22248" y="5682"/>
                        <a:pt x="28296" y="7984"/>
                        <a:pt x="33138" y="10603"/>
                      </a:cubicBezTo>
                      <a:cubicBezTo>
                        <a:pt x="37980" y="13222"/>
                        <a:pt x="42694" y="17128"/>
                        <a:pt x="47044" y="20033"/>
                      </a:cubicBezTo>
                      <a:cubicBezTo>
                        <a:pt x="51394" y="22938"/>
                        <a:pt x="55712" y="26177"/>
                        <a:pt x="59236" y="28034"/>
                      </a:cubicBezTo>
                      <a:cubicBezTo>
                        <a:pt x="62760" y="29891"/>
                        <a:pt x="64237" y="30526"/>
                        <a:pt x="68190" y="31177"/>
                      </a:cubicBezTo>
                      <a:cubicBezTo>
                        <a:pt x="72143" y="31828"/>
                        <a:pt x="82112" y="32098"/>
                        <a:pt x="82953" y="31939"/>
                      </a:cubicBezTo>
                      <a:cubicBezTo>
                        <a:pt x="83794" y="31780"/>
                        <a:pt x="76667" y="31225"/>
                        <a:pt x="73238" y="30225"/>
                      </a:cubicBezTo>
                      <a:cubicBezTo>
                        <a:pt x="69809" y="29225"/>
                        <a:pt x="66078" y="28081"/>
                        <a:pt x="62379" y="25938"/>
                      </a:cubicBezTo>
                      <a:cubicBezTo>
                        <a:pt x="58680" y="23795"/>
                        <a:pt x="55998" y="20747"/>
                        <a:pt x="51045" y="17366"/>
                      </a:cubicBezTo>
                      <a:cubicBezTo>
                        <a:pt x="46092" y="13985"/>
                        <a:pt x="38233" y="8492"/>
                        <a:pt x="32661" y="5650"/>
                      </a:cubicBezTo>
                      <a:cubicBezTo>
                        <a:pt x="27089" y="2808"/>
                        <a:pt x="22200" y="1110"/>
                        <a:pt x="17612" y="316"/>
                      </a:cubicBezTo>
                      <a:cubicBezTo>
                        <a:pt x="13024" y="-478"/>
                        <a:pt x="8055" y="491"/>
                        <a:pt x="5134" y="888"/>
                      </a:cubicBezTo>
                      <a:cubicBezTo>
                        <a:pt x="2213" y="1285"/>
                        <a:pt x="546" y="2411"/>
                        <a:pt x="86" y="2697"/>
                      </a:cubicBezTo>
                      <a:cubicBezTo>
                        <a:pt x="-374" y="2983"/>
                        <a:pt x="1118" y="2650"/>
                        <a:pt x="2372" y="2602"/>
                      </a:cubicBezTo>
                      <a:close/>
                    </a:path>
                  </a:pathLst>
                </a:custGeom>
                <a:solidFill>
                  <a:srgbClr val="2E2D2D">
                    <a:alpha val="30360"/>
                  </a:srgbClr>
                </a:solidFill>
                <a:ln>
                  <a:noFill/>
                </a:ln>
              </p:spPr>
            </p:sp>
            <p:sp>
              <p:nvSpPr>
                <p:cNvPr id="244" name="Google Shape;244;p6"/>
                <p:cNvSpPr/>
                <p:nvPr/>
              </p:nvSpPr>
              <p:spPr>
                <a:xfrm>
                  <a:off x="7184649" y="105998"/>
                  <a:ext cx="670900" cy="64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36" h="25976" extrusionOk="0">
                      <a:moveTo>
                        <a:pt x="460" y="808"/>
                      </a:moveTo>
                      <a:cubicBezTo>
                        <a:pt x="1603" y="2157"/>
                        <a:pt x="5984" y="6349"/>
                        <a:pt x="8556" y="9095"/>
                      </a:cubicBezTo>
                      <a:cubicBezTo>
                        <a:pt x="11128" y="11842"/>
                        <a:pt x="13763" y="15033"/>
                        <a:pt x="15890" y="17287"/>
                      </a:cubicBezTo>
                      <a:cubicBezTo>
                        <a:pt x="18017" y="19541"/>
                        <a:pt x="19509" y="21177"/>
                        <a:pt x="21319" y="22621"/>
                      </a:cubicBezTo>
                      <a:cubicBezTo>
                        <a:pt x="23129" y="24066"/>
                        <a:pt x="26257" y="25780"/>
                        <a:pt x="26749" y="25954"/>
                      </a:cubicBezTo>
                      <a:cubicBezTo>
                        <a:pt x="27241" y="26129"/>
                        <a:pt x="25447" y="24621"/>
                        <a:pt x="24272" y="23668"/>
                      </a:cubicBezTo>
                      <a:cubicBezTo>
                        <a:pt x="23097" y="22716"/>
                        <a:pt x="21732" y="22255"/>
                        <a:pt x="19700" y="20239"/>
                      </a:cubicBezTo>
                      <a:cubicBezTo>
                        <a:pt x="17668" y="18223"/>
                        <a:pt x="14160" y="13826"/>
                        <a:pt x="12080" y="11572"/>
                      </a:cubicBezTo>
                      <a:cubicBezTo>
                        <a:pt x="10000" y="9318"/>
                        <a:pt x="8952" y="8476"/>
                        <a:pt x="7222" y="6714"/>
                      </a:cubicBezTo>
                      <a:cubicBezTo>
                        <a:pt x="5492" y="4952"/>
                        <a:pt x="2825" y="1983"/>
                        <a:pt x="1698" y="999"/>
                      </a:cubicBezTo>
                      <a:cubicBezTo>
                        <a:pt x="571" y="15"/>
                        <a:pt x="-683" y="-541"/>
                        <a:pt x="460" y="808"/>
                      </a:cubicBezTo>
                      <a:close/>
                    </a:path>
                  </a:pathLst>
                </a:cu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</p:sp>
            <p:sp>
              <p:nvSpPr>
                <p:cNvPr id="245" name="Google Shape;245;p6"/>
                <p:cNvSpPr/>
                <p:nvPr/>
              </p:nvSpPr>
              <p:spPr>
                <a:xfrm rot="-446433">
                  <a:off x="8053388" y="775487"/>
                  <a:ext cx="554861" cy="92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4" h="3699" extrusionOk="0">
                      <a:moveTo>
                        <a:pt x="191" y="222"/>
                      </a:moveTo>
                      <a:cubicBezTo>
                        <a:pt x="382" y="444"/>
                        <a:pt x="4033" y="2128"/>
                        <a:pt x="6287" y="2699"/>
                      </a:cubicBezTo>
                      <a:cubicBezTo>
                        <a:pt x="8541" y="3271"/>
                        <a:pt x="11590" y="3556"/>
                        <a:pt x="13717" y="3651"/>
                      </a:cubicBezTo>
                      <a:cubicBezTo>
                        <a:pt x="15844" y="3746"/>
                        <a:pt x="17654" y="3461"/>
                        <a:pt x="19051" y="3270"/>
                      </a:cubicBezTo>
                      <a:cubicBezTo>
                        <a:pt x="20448" y="3080"/>
                        <a:pt x="22194" y="2603"/>
                        <a:pt x="22099" y="2508"/>
                      </a:cubicBezTo>
                      <a:cubicBezTo>
                        <a:pt x="22004" y="2413"/>
                        <a:pt x="20130" y="2636"/>
                        <a:pt x="18479" y="2699"/>
                      </a:cubicBezTo>
                      <a:cubicBezTo>
                        <a:pt x="16828" y="2763"/>
                        <a:pt x="14416" y="3111"/>
                        <a:pt x="12193" y="2889"/>
                      </a:cubicBezTo>
                      <a:cubicBezTo>
                        <a:pt x="9971" y="2667"/>
                        <a:pt x="7144" y="1810"/>
                        <a:pt x="5144" y="1365"/>
                      </a:cubicBezTo>
                      <a:cubicBezTo>
                        <a:pt x="3144" y="921"/>
                        <a:pt x="1" y="0"/>
                        <a:pt x="191" y="222"/>
                      </a:cubicBezTo>
                      <a:close/>
                    </a:path>
                  </a:pathLst>
                </a:cu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</p:sp>
            <p:sp>
              <p:nvSpPr>
                <p:cNvPr id="246" name="Google Shape;246;p6"/>
                <p:cNvSpPr/>
                <p:nvPr/>
              </p:nvSpPr>
              <p:spPr>
                <a:xfrm>
                  <a:off x="6190159" y="-109537"/>
                  <a:ext cx="726575" cy="8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63" h="3429" extrusionOk="0">
                      <a:moveTo>
                        <a:pt x="28429" y="3429"/>
                      </a:moveTo>
                      <a:cubicBezTo>
                        <a:pt x="27096" y="3429"/>
                        <a:pt x="23317" y="1461"/>
                        <a:pt x="18713" y="1334"/>
                      </a:cubicBezTo>
                      <a:cubicBezTo>
                        <a:pt x="14109" y="1207"/>
                        <a:pt x="3156" y="2667"/>
                        <a:pt x="806" y="2667"/>
                      </a:cubicBezTo>
                      <a:cubicBezTo>
                        <a:pt x="-1543" y="2667"/>
                        <a:pt x="2013" y="1779"/>
                        <a:pt x="4616" y="1334"/>
                      </a:cubicBezTo>
                      <a:cubicBezTo>
                        <a:pt x="7220" y="890"/>
                        <a:pt x="12744" y="0"/>
                        <a:pt x="16427" y="0"/>
                      </a:cubicBezTo>
                      <a:cubicBezTo>
                        <a:pt x="20110" y="0"/>
                        <a:pt x="24714" y="763"/>
                        <a:pt x="26714" y="1334"/>
                      </a:cubicBezTo>
                      <a:cubicBezTo>
                        <a:pt x="28714" y="1906"/>
                        <a:pt x="29763" y="3429"/>
                        <a:pt x="28429" y="3429"/>
                      </a:cubicBezTo>
                      <a:close/>
                    </a:path>
                  </a:pathLst>
                </a:cu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</p:sp>
            <p:sp>
              <p:nvSpPr>
                <p:cNvPr id="247" name="Google Shape;247;p6"/>
                <p:cNvSpPr/>
                <p:nvPr/>
              </p:nvSpPr>
              <p:spPr>
                <a:xfrm>
                  <a:off x="4700065" y="129466"/>
                  <a:ext cx="907725" cy="2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09" h="8481" extrusionOk="0">
                      <a:moveTo>
                        <a:pt x="35835" y="346"/>
                      </a:moveTo>
                      <a:cubicBezTo>
                        <a:pt x="33962" y="1076"/>
                        <a:pt x="22849" y="4220"/>
                        <a:pt x="18118" y="5490"/>
                      </a:cubicBezTo>
                      <a:cubicBezTo>
                        <a:pt x="13387" y="6760"/>
                        <a:pt x="10466" y="7490"/>
                        <a:pt x="7450" y="7966"/>
                      </a:cubicBezTo>
                      <a:cubicBezTo>
                        <a:pt x="4434" y="8442"/>
                        <a:pt x="-360" y="8633"/>
                        <a:pt x="21" y="8347"/>
                      </a:cubicBezTo>
                      <a:cubicBezTo>
                        <a:pt x="402" y="8061"/>
                        <a:pt x="4847" y="7459"/>
                        <a:pt x="9736" y="6252"/>
                      </a:cubicBezTo>
                      <a:cubicBezTo>
                        <a:pt x="14626" y="5046"/>
                        <a:pt x="25008" y="2092"/>
                        <a:pt x="29358" y="1108"/>
                      </a:cubicBezTo>
                      <a:cubicBezTo>
                        <a:pt x="33708" y="124"/>
                        <a:pt x="37708" y="-384"/>
                        <a:pt x="35835" y="346"/>
                      </a:cubicBezTo>
                      <a:close/>
                    </a:path>
                  </a:pathLst>
                </a:cu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</p:sp>
            <p:sp>
              <p:nvSpPr>
                <p:cNvPr id="248" name="Google Shape;248;p6"/>
                <p:cNvSpPr/>
                <p:nvPr/>
              </p:nvSpPr>
              <p:spPr>
                <a:xfrm rot="586461">
                  <a:off x="4170609" y="255664"/>
                  <a:ext cx="144903" cy="66977"/>
                </a:xfrm>
                <a:prstGeom prst="ellipse">
                  <a:avLst/>
                </a:pr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" name="Google Shape;249;p6"/>
                <p:cNvSpPr/>
                <p:nvPr/>
              </p:nvSpPr>
              <p:spPr>
                <a:xfrm>
                  <a:off x="2709081" y="-401385"/>
                  <a:ext cx="964100" cy="37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64" h="15184" extrusionOk="0">
                      <a:moveTo>
                        <a:pt x="222" y="244"/>
                      </a:moveTo>
                      <a:cubicBezTo>
                        <a:pt x="-222" y="339"/>
                        <a:pt x="6127" y="-105"/>
                        <a:pt x="10318" y="1006"/>
                      </a:cubicBezTo>
                      <a:cubicBezTo>
                        <a:pt x="14509" y="2117"/>
                        <a:pt x="20860" y="4593"/>
                        <a:pt x="25368" y="6911"/>
                      </a:cubicBezTo>
                      <a:cubicBezTo>
                        <a:pt x="29877" y="9229"/>
                        <a:pt x="35464" y="14023"/>
                        <a:pt x="37369" y="14912"/>
                      </a:cubicBezTo>
                      <a:cubicBezTo>
                        <a:pt x="39274" y="15801"/>
                        <a:pt x="38640" y="13928"/>
                        <a:pt x="36798" y="12245"/>
                      </a:cubicBezTo>
                      <a:cubicBezTo>
                        <a:pt x="34957" y="10562"/>
                        <a:pt x="30289" y="6785"/>
                        <a:pt x="26320" y="4816"/>
                      </a:cubicBezTo>
                      <a:cubicBezTo>
                        <a:pt x="22351" y="2848"/>
                        <a:pt x="17335" y="1196"/>
                        <a:pt x="12985" y="434"/>
                      </a:cubicBezTo>
                      <a:cubicBezTo>
                        <a:pt x="8635" y="-328"/>
                        <a:pt x="667" y="149"/>
                        <a:pt x="222" y="244"/>
                      </a:cubicBezTo>
                      <a:close/>
                    </a:path>
                  </a:pathLst>
                </a:cu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</p:sp>
            <p:sp>
              <p:nvSpPr>
                <p:cNvPr id="250" name="Google Shape;250;p6"/>
                <p:cNvSpPr/>
                <p:nvPr/>
              </p:nvSpPr>
              <p:spPr>
                <a:xfrm>
                  <a:off x="3712381" y="-6746"/>
                  <a:ext cx="400050" cy="25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2" h="10256" extrusionOk="0">
                      <a:moveTo>
                        <a:pt x="95" y="79"/>
                      </a:moveTo>
                      <a:cubicBezTo>
                        <a:pt x="-95" y="238"/>
                        <a:pt x="6794" y="4873"/>
                        <a:pt x="9429" y="6556"/>
                      </a:cubicBezTo>
                      <a:cubicBezTo>
                        <a:pt x="12064" y="8239"/>
                        <a:pt x="15716" y="10335"/>
                        <a:pt x="15906" y="10176"/>
                      </a:cubicBezTo>
                      <a:cubicBezTo>
                        <a:pt x="16097" y="10017"/>
                        <a:pt x="13207" y="7287"/>
                        <a:pt x="10572" y="5604"/>
                      </a:cubicBezTo>
                      <a:cubicBezTo>
                        <a:pt x="7937" y="3921"/>
                        <a:pt x="286" y="-80"/>
                        <a:pt x="95" y="79"/>
                      </a:cubicBezTo>
                      <a:close/>
                    </a:path>
                  </a:pathLst>
                </a:cu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</p:sp>
            <p:sp>
              <p:nvSpPr>
                <p:cNvPr id="251" name="Google Shape;251;p6"/>
                <p:cNvSpPr/>
                <p:nvPr/>
              </p:nvSpPr>
              <p:spPr>
                <a:xfrm rot="1101591">
                  <a:off x="7880241" y="724836"/>
                  <a:ext cx="144769" cy="66977"/>
                </a:xfrm>
                <a:prstGeom prst="ellipse">
                  <a:avLst/>
                </a:pr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52" name="Google Shape;252;p6"/>
              <p:cNvSpPr/>
              <p:nvPr/>
            </p:nvSpPr>
            <p:spPr>
              <a:xfrm>
                <a:off x="6397625" y="4880383"/>
                <a:ext cx="467475" cy="162025"/>
              </a:xfrm>
              <a:custGeom>
                <a:avLst/>
                <a:gdLst/>
                <a:ahLst/>
                <a:cxnLst/>
                <a:rect l="l" t="t" r="r" b="b"/>
                <a:pathLst>
                  <a:path w="18699" h="6481" extrusionOk="0">
                    <a:moveTo>
                      <a:pt x="18415" y="6144"/>
                    </a:moveTo>
                    <a:cubicBezTo>
                      <a:pt x="17113" y="5446"/>
                      <a:pt x="8890" y="2397"/>
                      <a:pt x="5842" y="1381"/>
                    </a:cubicBezTo>
                    <a:cubicBezTo>
                      <a:pt x="2794" y="365"/>
                      <a:pt x="381" y="-47"/>
                      <a:pt x="127" y="48"/>
                    </a:cubicBezTo>
                    <a:cubicBezTo>
                      <a:pt x="-127" y="143"/>
                      <a:pt x="2064" y="1032"/>
                      <a:pt x="4318" y="1953"/>
                    </a:cubicBezTo>
                    <a:cubicBezTo>
                      <a:pt x="6572" y="2874"/>
                      <a:pt x="11304" y="4874"/>
                      <a:pt x="13653" y="5572"/>
                    </a:cubicBezTo>
                    <a:cubicBezTo>
                      <a:pt x="16003" y="6271"/>
                      <a:pt x="19717" y="6843"/>
                      <a:pt x="18415" y="6144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253" name="Google Shape;253;p6"/>
              <p:cNvSpPr/>
              <p:nvPr/>
            </p:nvSpPr>
            <p:spPr>
              <a:xfrm rot="10242280" flipH="1">
                <a:off x="6138069" y="4877157"/>
                <a:ext cx="152300" cy="67082"/>
              </a:xfrm>
              <a:prstGeom prst="ellipse">
                <a:avLst/>
              </a:pr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4" name="Google Shape;254;p6"/>
            <p:cNvSpPr/>
            <p:nvPr/>
          </p:nvSpPr>
          <p:spPr>
            <a:xfrm>
              <a:off x="5733378" y="4919116"/>
              <a:ext cx="350700" cy="453000"/>
            </a:xfrm>
            <a:custGeom>
              <a:avLst/>
              <a:gdLst/>
              <a:ahLst/>
              <a:cxnLst/>
              <a:rect l="l" t="t" r="r" b="b"/>
              <a:pathLst>
                <a:path w="14028" h="18120" extrusionOk="0">
                  <a:moveTo>
                    <a:pt x="13934" y="22"/>
                  </a:moveTo>
                  <a:cubicBezTo>
                    <a:pt x="13490" y="-295"/>
                    <a:pt x="10632" y="2847"/>
                    <a:pt x="9362" y="4403"/>
                  </a:cubicBezTo>
                  <a:cubicBezTo>
                    <a:pt x="8092" y="5959"/>
                    <a:pt x="7521" y="7769"/>
                    <a:pt x="6314" y="9356"/>
                  </a:cubicBezTo>
                  <a:cubicBezTo>
                    <a:pt x="5108" y="10944"/>
                    <a:pt x="3139" y="12468"/>
                    <a:pt x="2123" y="13928"/>
                  </a:cubicBezTo>
                  <a:cubicBezTo>
                    <a:pt x="1107" y="15389"/>
                    <a:pt x="-607" y="18151"/>
                    <a:pt x="218" y="18119"/>
                  </a:cubicBezTo>
                  <a:cubicBezTo>
                    <a:pt x="1044" y="18087"/>
                    <a:pt x="5108" y="15707"/>
                    <a:pt x="7076" y="13738"/>
                  </a:cubicBezTo>
                  <a:cubicBezTo>
                    <a:pt x="9045" y="11770"/>
                    <a:pt x="10886" y="8594"/>
                    <a:pt x="12029" y="6308"/>
                  </a:cubicBezTo>
                  <a:cubicBezTo>
                    <a:pt x="13172" y="4022"/>
                    <a:pt x="14379" y="340"/>
                    <a:pt x="13934" y="22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</p:grpSp>
      <p:grpSp>
        <p:nvGrpSpPr>
          <p:cNvPr id="255" name="Google Shape;255;p6"/>
          <p:cNvGrpSpPr/>
          <p:nvPr/>
        </p:nvGrpSpPr>
        <p:grpSpPr>
          <a:xfrm>
            <a:off x="7965601" y="212571"/>
            <a:ext cx="962493" cy="1005468"/>
            <a:chOff x="3407372" y="4057682"/>
            <a:chExt cx="871034" cy="910008"/>
          </a:xfrm>
        </p:grpSpPr>
        <p:sp>
          <p:nvSpPr>
            <p:cNvPr id="256" name="Google Shape;256;p6"/>
            <p:cNvSpPr/>
            <p:nvPr/>
          </p:nvSpPr>
          <p:spPr>
            <a:xfrm>
              <a:off x="3408036" y="4058644"/>
              <a:ext cx="869760" cy="908187"/>
            </a:xfrm>
            <a:custGeom>
              <a:avLst/>
              <a:gdLst/>
              <a:ahLst/>
              <a:cxnLst/>
              <a:rect l="l" t="t" r="r" b="b"/>
              <a:pathLst>
                <a:path w="19103" h="19947" extrusionOk="0">
                  <a:moveTo>
                    <a:pt x="5149" y="0"/>
                  </a:moveTo>
                  <a:cubicBezTo>
                    <a:pt x="5008" y="0"/>
                    <a:pt x="4839" y="28"/>
                    <a:pt x="4698" y="28"/>
                  </a:cubicBezTo>
                  <a:cubicBezTo>
                    <a:pt x="4530" y="56"/>
                    <a:pt x="4389" y="85"/>
                    <a:pt x="4220" y="113"/>
                  </a:cubicBezTo>
                  <a:cubicBezTo>
                    <a:pt x="3967" y="197"/>
                    <a:pt x="3714" y="281"/>
                    <a:pt x="3461" y="366"/>
                  </a:cubicBezTo>
                  <a:cubicBezTo>
                    <a:pt x="3376" y="394"/>
                    <a:pt x="3320" y="450"/>
                    <a:pt x="3264" y="478"/>
                  </a:cubicBezTo>
                  <a:cubicBezTo>
                    <a:pt x="3179" y="507"/>
                    <a:pt x="3067" y="535"/>
                    <a:pt x="2982" y="591"/>
                  </a:cubicBezTo>
                  <a:cubicBezTo>
                    <a:pt x="2898" y="647"/>
                    <a:pt x="2785" y="703"/>
                    <a:pt x="2701" y="788"/>
                  </a:cubicBezTo>
                  <a:cubicBezTo>
                    <a:pt x="2560" y="844"/>
                    <a:pt x="2448" y="929"/>
                    <a:pt x="2335" y="1013"/>
                  </a:cubicBezTo>
                  <a:cubicBezTo>
                    <a:pt x="2223" y="1097"/>
                    <a:pt x="2166" y="1154"/>
                    <a:pt x="2082" y="1210"/>
                  </a:cubicBezTo>
                  <a:cubicBezTo>
                    <a:pt x="2026" y="1294"/>
                    <a:pt x="1969" y="1351"/>
                    <a:pt x="1913" y="1407"/>
                  </a:cubicBezTo>
                  <a:cubicBezTo>
                    <a:pt x="1829" y="1463"/>
                    <a:pt x="1801" y="1491"/>
                    <a:pt x="1744" y="1547"/>
                  </a:cubicBezTo>
                  <a:cubicBezTo>
                    <a:pt x="1294" y="2026"/>
                    <a:pt x="929" y="2617"/>
                    <a:pt x="703" y="3264"/>
                  </a:cubicBezTo>
                  <a:cubicBezTo>
                    <a:pt x="703" y="3292"/>
                    <a:pt x="675" y="3348"/>
                    <a:pt x="647" y="3376"/>
                  </a:cubicBezTo>
                  <a:cubicBezTo>
                    <a:pt x="591" y="3517"/>
                    <a:pt x="563" y="3629"/>
                    <a:pt x="535" y="3770"/>
                  </a:cubicBezTo>
                  <a:cubicBezTo>
                    <a:pt x="478" y="3911"/>
                    <a:pt x="450" y="4023"/>
                    <a:pt x="422" y="4136"/>
                  </a:cubicBezTo>
                  <a:lnTo>
                    <a:pt x="422" y="4164"/>
                  </a:lnTo>
                  <a:cubicBezTo>
                    <a:pt x="0" y="6218"/>
                    <a:pt x="450" y="8384"/>
                    <a:pt x="1688" y="10072"/>
                  </a:cubicBezTo>
                  <a:cubicBezTo>
                    <a:pt x="1744" y="10156"/>
                    <a:pt x="1801" y="10213"/>
                    <a:pt x="1885" y="10297"/>
                  </a:cubicBezTo>
                  <a:lnTo>
                    <a:pt x="1913" y="10297"/>
                  </a:lnTo>
                  <a:lnTo>
                    <a:pt x="1941" y="10353"/>
                  </a:lnTo>
                  <a:cubicBezTo>
                    <a:pt x="2026" y="10409"/>
                    <a:pt x="2110" y="10466"/>
                    <a:pt x="2195" y="10522"/>
                  </a:cubicBezTo>
                  <a:lnTo>
                    <a:pt x="2251" y="10550"/>
                  </a:lnTo>
                  <a:cubicBezTo>
                    <a:pt x="2335" y="10606"/>
                    <a:pt x="2420" y="10635"/>
                    <a:pt x="2504" y="10663"/>
                  </a:cubicBezTo>
                  <a:lnTo>
                    <a:pt x="2588" y="10691"/>
                  </a:lnTo>
                  <a:cubicBezTo>
                    <a:pt x="2673" y="10719"/>
                    <a:pt x="2729" y="10719"/>
                    <a:pt x="2813" y="10747"/>
                  </a:cubicBezTo>
                  <a:lnTo>
                    <a:pt x="3292" y="10747"/>
                  </a:lnTo>
                  <a:lnTo>
                    <a:pt x="3461" y="10719"/>
                  </a:lnTo>
                  <a:lnTo>
                    <a:pt x="3601" y="10691"/>
                  </a:lnTo>
                  <a:cubicBezTo>
                    <a:pt x="3686" y="10663"/>
                    <a:pt x="3742" y="10635"/>
                    <a:pt x="3798" y="10606"/>
                  </a:cubicBezTo>
                  <a:lnTo>
                    <a:pt x="3911" y="10578"/>
                  </a:lnTo>
                  <a:cubicBezTo>
                    <a:pt x="4023" y="10522"/>
                    <a:pt x="4108" y="10466"/>
                    <a:pt x="4192" y="10381"/>
                  </a:cubicBezTo>
                  <a:cubicBezTo>
                    <a:pt x="4558" y="10100"/>
                    <a:pt x="4783" y="9706"/>
                    <a:pt x="4867" y="9284"/>
                  </a:cubicBezTo>
                  <a:cubicBezTo>
                    <a:pt x="4867" y="9228"/>
                    <a:pt x="4867" y="9172"/>
                    <a:pt x="4895" y="9115"/>
                  </a:cubicBezTo>
                  <a:cubicBezTo>
                    <a:pt x="4895" y="9059"/>
                    <a:pt x="4895" y="9031"/>
                    <a:pt x="4895" y="8975"/>
                  </a:cubicBezTo>
                  <a:cubicBezTo>
                    <a:pt x="4895" y="8918"/>
                    <a:pt x="4895" y="8862"/>
                    <a:pt x="4895" y="8778"/>
                  </a:cubicBezTo>
                  <a:cubicBezTo>
                    <a:pt x="4867" y="8721"/>
                    <a:pt x="4867" y="8665"/>
                    <a:pt x="4867" y="8581"/>
                  </a:cubicBezTo>
                  <a:cubicBezTo>
                    <a:pt x="4867" y="8553"/>
                    <a:pt x="4839" y="8525"/>
                    <a:pt x="4839" y="8468"/>
                  </a:cubicBezTo>
                  <a:lnTo>
                    <a:pt x="4839" y="8440"/>
                  </a:lnTo>
                  <a:cubicBezTo>
                    <a:pt x="4755" y="8243"/>
                    <a:pt x="4670" y="8046"/>
                    <a:pt x="4558" y="7877"/>
                  </a:cubicBezTo>
                  <a:cubicBezTo>
                    <a:pt x="4333" y="7596"/>
                    <a:pt x="4164" y="7259"/>
                    <a:pt x="4079" y="6921"/>
                  </a:cubicBezTo>
                  <a:cubicBezTo>
                    <a:pt x="3995" y="6583"/>
                    <a:pt x="3939" y="6246"/>
                    <a:pt x="3911" y="5936"/>
                  </a:cubicBezTo>
                  <a:cubicBezTo>
                    <a:pt x="3883" y="5683"/>
                    <a:pt x="3911" y="5458"/>
                    <a:pt x="3939" y="5233"/>
                  </a:cubicBezTo>
                  <a:cubicBezTo>
                    <a:pt x="3939" y="5120"/>
                    <a:pt x="3967" y="5008"/>
                    <a:pt x="3967" y="4895"/>
                  </a:cubicBezTo>
                  <a:cubicBezTo>
                    <a:pt x="3995" y="4783"/>
                    <a:pt x="4023" y="4670"/>
                    <a:pt x="4079" y="4586"/>
                  </a:cubicBezTo>
                  <a:cubicBezTo>
                    <a:pt x="4136" y="4361"/>
                    <a:pt x="4248" y="4164"/>
                    <a:pt x="4389" y="3995"/>
                  </a:cubicBezTo>
                  <a:lnTo>
                    <a:pt x="4501" y="3911"/>
                  </a:lnTo>
                  <a:lnTo>
                    <a:pt x="4586" y="3826"/>
                  </a:lnTo>
                  <a:lnTo>
                    <a:pt x="4642" y="3798"/>
                  </a:lnTo>
                  <a:lnTo>
                    <a:pt x="4727" y="3770"/>
                  </a:lnTo>
                  <a:lnTo>
                    <a:pt x="4755" y="3770"/>
                  </a:lnTo>
                  <a:lnTo>
                    <a:pt x="4839" y="3714"/>
                  </a:lnTo>
                  <a:cubicBezTo>
                    <a:pt x="4895" y="3686"/>
                    <a:pt x="4980" y="3657"/>
                    <a:pt x="5036" y="3657"/>
                  </a:cubicBezTo>
                  <a:cubicBezTo>
                    <a:pt x="5134" y="3629"/>
                    <a:pt x="5233" y="3615"/>
                    <a:pt x="5331" y="3615"/>
                  </a:cubicBezTo>
                  <a:cubicBezTo>
                    <a:pt x="5430" y="3615"/>
                    <a:pt x="5528" y="3629"/>
                    <a:pt x="5627" y="3657"/>
                  </a:cubicBezTo>
                  <a:cubicBezTo>
                    <a:pt x="5824" y="3686"/>
                    <a:pt x="6021" y="3770"/>
                    <a:pt x="6218" y="3883"/>
                  </a:cubicBezTo>
                  <a:cubicBezTo>
                    <a:pt x="6443" y="3995"/>
                    <a:pt x="6668" y="4164"/>
                    <a:pt x="6865" y="4333"/>
                  </a:cubicBezTo>
                  <a:cubicBezTo>
                    <a:pt x="7259" y="4727"/>
                    <a:pt x="7624" y="5149"/>
                    <a:pt x="7962" y="5627"/>
                  </a:cubicBezTo>
                  <a:cubicBezTo>
                    <a:pt x="8243" y="6049"/>
                    <a:pt x="8496" y="6471"/>
                    <a:pt x="8721" y="6865"/>
                  </a:cubicBezTo>
                  <a:cubicBezTo>
                    <a:pt x="8862" y="7118"/>
                    <a:pt x="9003" y="7371"/>
                    <a:pt x="9115" y="7568"/>
                  </a:cubicBezTo>
                  <a:cubicBezTo>
                    <a:pt x="9228" y="7793"/>
                    <a:pt x="9312" y="7990"/>
                    <a:pt x="9425" y="8187"/>
                  </a:cubicBezTo>
                  <a:cubicBezTo>
                    <a:pt x="9622" y="8553"/>
                    <a:pt x="9819" y="8918"/>
                    <a:pt x="10016" y="9312"/>
                  </a:cubicBezTo>
                  <a:lnTo>
                    <a:pt x="10072" y="9397"/>
                  </a:lnTo>
                  <a:cubicBezTo>
                    <a:pt x="10747" y="10606"/>
                    <a:pt x="11422" y="11788"/>
                    <a:pt x="12126" y="12941"/>
                  </a:cubicBezTo>
                  <a:cubicBezTo>
                    <a:pt x="12351" y="13335"/>
                    <a:pt x="12576" y="13729"/>
                    <a:pt x="12829" y="14123"/>
                  </a:cubicBezTo>
                  <a:cubicBezTo>
                    <a:pt x="13054" y="14545"/>
                    <a:pt x="13307" y="14967"/>
                    <a:pt x="13560" y="15389"/>
                  </a:cubicBezTo>
                  <a:cubicBezTo>
                    <a:pt x="13729" y="15698"/>
                    <a:pt x="13898" y="16036"/>
                    <a:pt x="14095" y="16346"/>
                  </a:cubicBezTo>
                  <a:cubicBezTo>
                    <a:pt x="14573" y="17218"/>
                    <a:pt x="15023" y="18118"/>
                    <a:pt x="15445" y="18962"/>
                  </a:cubicBezTo>
                  <a:cubicBezTo>
                    <a:pt x="15502" y="19074"/>
                    <a:pt x="15558" y="19159"/>
                    <a:pt x="15614" y="19271"/>
                  </a:cubicBezTo>
                  <a:lnTo>
                    <a:pt x="15699" y="19328"/>
                  </a:lnTo>
                  <a:cubicBezTo>
                    <a:pt x="15727" y="19384"/>
                    <a:pt x="15783" y="19440"/>
                    <a:pt x="15839" y="19496"/>
                  </a:cubicBezTo>
                  <a:lnTo>
                    <a:pt x="15924" y="19581"/>
                  </a:lnTo>
                  <a:cubicBezTo>
                    <a:pt x="15980" y="19609"/>
                    <a:pt x="16036" y="19665"/>
                    <a:pt x="16092" y="19693"/>
                  </a:cubicBezTo>
                  <a:lnTo>
                    <a:pt x="16205" y="19778"/>
                  </a:lnTo>
                  <a:lnTo>
                    <a:pt x="16261" y="19806"/>
                  </a:lnTo>
                  <a:lnTo>
                    <a:pt x="16317" y="19834"/>
                  </a:lnTo>
                  <a:lnTo>
                    <a:pt x="16458" y="19890"/>
                  </a:lnTo>
                  <a:lnTo>
                    <a:pt x="16486" y="19890"/>
                  </a:lnTo>
                  <a:lnTo>
                    <a:pt x="16599" y="19918"/>
                  </a:lnTo>
                  <a:lnTo>
                    <a:pt x="16683" y="19947"/>
                  </a:lnTo>
                  <a:lnTo>
                    <a:pt x="17499" y="19947"/>
                  </a:lnTo>
                  <a:lnTo>
                    <a:pt x="17555" y="19918"/>
                  </a:lnTo>
                  <a:lnTo>
                    <a:pt x="17612" y="19918"/>
                  </a:lnTo>
                  <a:cubicBezTo>
                    <a:pt x="17668" y="19890"/>
                    <a:pt x="17752" y="19862"/>
                    <a:pt x="17809" y="19834"/>
                  </a:cubicBezTo>
                  <a:cubicBezTo>
                    <a:pt x="17921" y="19778"/>
                    <a:pt x="18005" y="19722"/>
                    <a:pt x="18090" y="19665"/>
                  </a:cubicBezTo>
                  <a:cubicBezTo>
                    <a:pt x="18849" y="19159"/>
                    <a:pt x="19103" y="18174"/>
                    <a:pt x="18709" y="17358"/>
                  </a:cubicBezTo>
                  <a:cubicBezTo>
                    <a:pt x="18596" y="17133"/>
                    <a:pt x="18484" y="16936"/>
                    <a:pt x="18371" y="16711"/>
                  </a:cubicBezTo>
                  <a:cubicBezTo>
                    <a:pt x="17583" y="15136"/>
                    <a:pt x="16711" y="13589"/>
                    <a:pt x="15811" y="12069"/>
                  </a:cubicBezTo>
                  <a:cubicBezTo>
                    <a:pt x="15811" y="12069"/>
                    <a:pt x="15811" y="12041"/>
                    <a:pt x="15811" y="12041"/>
                  </a:cubicBezTo>
                  <a:lnTo>
                    <a:pt x="15220" y="11057"/>
                  </a:lnTo>
                  <a:lnTo>
                    <a:pt x="14826" y="10381"/>
                  </a:lnTo>
                  <a:lnTo>
                    <a:pt x="14376" y="9622"/>
                  </a:lnTo>
                  <a:lnTo>
                    <a:pt x="14011" y="8975"/>
                  </a:lnTo>
                  <a:cubicBezTo>
                    <a:pt x="13814" y="8665"/>
                    <a:pt x="13617" y="8328"/>
                    <a:pt x="13448" y="7990"/>
                  </a:cubicBezTo>
                  <a:cubicBezTo>
                    <a:pt x="13307" y="7737"/>
                    <a:pt x="13167" y="7484"/>
                    <a:pt x="13026" y="7230"/>
                  </a:cubicBezTo>
                  <a:lnTo>
                    <a:pt x="12801" y="6837"/>
                  </a:lnTo>
                  <a:cubicBezTo>
                    <a:pt x="12632" y="6527"/>
                    <a:pt x="12463" y="6218"/>
                    <a:pt x="12323" y="5908"/>
                  </a:cubicBezTo>
                  <a:cubicBezTo>
                    <a:pt x="11253" y="3826"/>
                    <a:pt x="10128" y="2279"/>
                    <a:pt x="8890" y="1294"/>
                  </a:cubicBezTo>
                  <a:lnTo>
                    <a:pt x="8834" y="1238"/>
                  </a:lnTo>
                  <a:cubicBezTo>
                    <a:pt x="8665" y="1125"/>
                    <a:pt x="8496" y="985"/>
                    <a:pt x="8356" y="900"/>
                  </a:cubicBezTo>
                  <a:lnTo>
                    <a:pt x="8215" y="816"/>
                  </a:lnTo>
                  <a:cubicBezTo>
                    <a:pt x="8046" y="703"/>
                    <a:pt x="7877" y="591"/>
                    <a:pt x="7681" y="507"/>
                  </a:cubicBezTo>
                  <a:lnTo>
                    <a:pt x="7652" y="507"/>
                  </a:lnTo>
                  <a:cubicBezTo>
                    <a:pt x="7033" y="197"/>
                    <a:pt x="6386" y="28"/>
                    <a:pt x="5711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7" name="Google Shape;257;p6"/>
            <p:cNvGrpSpPr/>
            <p:nvPr/>
          </p:nvGrpSpPr>
          <p:grpSpPr>
            <a:xfrm>
              <a:off x="3407372" y="4057682"/>
              <a:ext cx="871034" cy="910008"/>
              <a:chOff x="1129950" y="1915100"/>
              <a:chExt cx="478275" cy="499675"/>
            </a:xfrm>
          </p:grpSpPr>
          <p:sp>
            <p:nvSpPr>
              <p:cNvPr id="258" name="Google Shape;258;p6"/>
              <p:cNvSpPr/>
              <p:nvPr/>
            </p:nvSpPr>
            <p:spPr>
              <a:xfrm>
                <a:off x="1129950" y="1915350"/>
                <a:ext cx="478275" cy="499425"/>
              </a:xfrm>
              <a:custGeom>
                <a:avLst/>
                <a:gdLst/>
                <a:ahLst/>
                <a:cxnLst/>
                <a:rect l="l" t="t" r="r" b="b"/>
                <a:pathLst>
                  <a:path w="19131" h="19977" extrusionOk="0">
                    <a:moveTo>
                      <a:pt x="5512" y="0"/>
                    </a:moveTo>
                    <a:cubicBezTo>
                      <a:pt x="5115" y="0"/>
                      <a:pt x="4713" y="48"/>
                      <a:pt x="4304" y="142"/>
                    </a:cubicBezTo>
                    <a:cubicBezTo>
                      <a:pt x="2616" y="508"/>
                      <a:pt x="1266" y="1746"/>
                      <a:pt x="760" y="3378"/>
                    </a:cubicBezTo>
                    <a:cubicBezTo>
                      <a:pt x="0" y="5656"/>
                      <a:pt x="366" y="8160"/>
                      <a:pt x="1772" y="10101"/>
                    </a:cubicBezTo>
                    <a:cubicBezTo>
                      <a:pt x="2171" y="10576"/>
                      <a:pt x="2657" y="10774"/>
                      <a:pt x="3128" y="10774"/>
                    </a:cubicBezTo>
                    <a:cubicBezTo>
                      <a:pt x="4419" y="10774"/>
                      <a:pt x="5603" y="9288"/>
                      <a:pt x="4614" y="7907"/>
                    </a:cubicBezTo>
                    <a:cubicBezTo>
                      <a:pt x="3967" y="6922"/>
                      <a:pt x="3798" y="5713"/>
                      <a:pt x="4136" y="4587"/>
                    </a:cubicBezTo>
                    <a:cubicBezTo>
                      <a:pt x="4276" y="4109"/>
                      <a:pt x="4642" y="3743"/>
                      <a:pt x="5120" y="3631"/>
                    </a:cubicBezTo>
                    <a:cubicBezTo>
                      <a:pt x="5228" y="3604"/>
                      <a:pt x="5336" y="3592"/>
                      <a:pt x="5444" y="3592"/>
                    </a:cubicBezTo>
                    <a:cubicBezTo>
                      <a:pt x="6940" y="3592"/>
                      <a:pt x="8410" y="6019"/>
                      <a:pt x="9171" y="7541"/>
                    </a:cubicBezTo>
                    <a:cubicBezTo>
                      <a:pt x="10100" y="9398"/>
                      <a:pt x="11169" y="11170"/>
                      <a:pt x="12182" y="12915"/>
                    </a:cubicBezTo>
                    <a:cubicBezTo>
                      <a:pt x="13420" y="14968"/>
                      <a:pt x="14573" y="16910"/>
                      <a:pt x="15530" y="18935"/>
                    </a:cubicBezTo>
                    <a:cubicBezTo>
                      <a:pt x="15837" y="19590"/>
                      <a:pt x="16486" y="19977"/>
                      <a:pt x="17163" y="19977"/>
                    </a:cubicBezTo>
                    <a:cubicBezTo>
                      <a:pt x="17417" y="19977"/>
                      <a:pt x="17675" y="19922"/>
                      <a:pt x="17921" y="19807"/>
                    </a:cubicBezTo>
                    <a:cubicBezTo>
                      <a:pt x="18005" y="19751"/>
                      <a:pt x="18118" y="19695"/>
                      <a:pt x="18202" y="19639"/>
                    </a:cubicBezTo>
                    <a:cubicBezTo>
                      <a:pt x="18906" y="19132"/>
                      <a:pt x="19131" y="18204"/>
                      <a:pt x="18765" y="17416"/>
                    </a:cubicBezTo>
                    <a:cubicBezTo>
                      <a:pt x="17752" y="15222"/>
                      <a:pt x="16486" y="13112"/>
                      <a:pt x="15276" y="11086"/>
                    </a:cubicBezTo>
                    <a:cubicBezTo>
                      <a:pt x="14292" y="9398"/>
                      <a:pt x="13251" y="7654"/>
                      <a:pt x="12379" y="5910"/>
                    </a:cubicBezTo>
                    <a:cubicBezTo>
                      <a:pt x="10382" y="1964"/>
                      <a:pt x="8068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6"/>
              <p:cNvSpPr/>
              <p:nvPr/>
            </p:nvSpPr>
            <p:spPr>
              <a:xfrm>
                <a:off x="1129950" y="1915125"/>
                <a:ext cx="478275" cy="499550"/>
              </a:xfrm>
              <a:custGeom>
                <a:avLst/>
                <a:gdLst/>
                <a:ahLst/>
                <a:cxnLst/>
                <a:rect l="l" t="t" r="r" b="b"/>
                <a:pathLst>
                  <a:path w="19131" h="19982" extrusionOk="0">
                    <a:moveTo>
                      <a:pt x="5536" y="1"/>
                    </a:moveTo>
                    <a:cubicBezTo>
                      <a:pt x="5131" y="1"/>
                      <a:pt x="4721" y="51"/>
                      <a:pt x="4304" y="151"/>
                    </a:cubicBezTo>
                    <a:cubicBezTo>
                      <a:pt x="2616" y="517"/>
                      <a:pt x="1266" y="1755"/>
                      <a:pt x="760" y="3387"/>
                    </a:cubicBezTo>
                    <a:cubicBezTo>
                      <a:pt x="0" y="5665"/>
                      <a:pt x="366" y="8169"/>
                      <a:pt x="1772" y="10110"/>
                    </a:cubicBezTo>
                    <a:cubicBezTo>
                      <a:pt x="2110" y="10532"/>
                      <a:pt x="2616" y="10814"/>
                      <a:pt x="3179" y="10814"/>
                    </a:cubicBezTo>
                    <a:cubicBezTo>
                      <a:pt x="1266" y="9801"/>
                      <a:pt x="900" y="7803"/>
                      <a:pt x="1125" y="5806"/>
                    </a:cubicBezTo>
                    <a:cubicBezTo>
                      <a:pt x="1041" y="4202"/>
                      <a:pt x="1519" y="2571"/>
                      <a:pt x="2757" y="1445"/>
                    </a:cubicBezTo>
                    <a:cubicBezTo>
                      <a:pt x="3495" y="777"/>
                      <a:pt x="4361" y="490"/>
                      <a:pt x="5235" y="490"/>
                    </a:cubicBezTo>
                    <a:cubicBezTo>
                      <a:pt x="6459" y="490"/>
                      <a:pt x="7701" y="1054"/>
                      <a:pt x="8637" y="1924"/>
                    </a:cubicBezTo>
                    <a:cubicBezTo>
                      <a:pt x="10916" y="4034"/>
                      <a:pt x="11900" y="6847"/>
                      <a:pt x="13420" y="9463"/>
                    </a:cubicBezTo>
                    <a:cubicBezTo>
                      <a:pt x="14967" y="12108"/>
                      <a:pt x="16683" y="14724"/>
                      <a:pt x="17752" y="17622"/>
                    </a:cubicBezTo>
                    <a:cubicBezTo>
                      <a:pt x="18062" y="18635"/>
                      <a:pt x="17386" y="19676"/>
                      <a:pt x="16317" y="19788"/>
                    </a:cubicBezTo>
                    <a:cubicBezTo>
                      <a:pt x="16578" y="19919"/>
                      <a:pt x="16854" y="19982"/>
                      <a:pt x="17129" y="19982"/>
                    </a:cubicBezTo>
                    <a:cubicBezTo>
                      <a:pt x="17388" y="19982"/>
                      <a:pt x="17647" y="19926"/>
                      <a:pt x="17893" y="19816"/>
                    </a:cubicBezTo>
                    <a:cubicBezTo>
                      <a:pt x="18005" y="19760"/>
                      <a:pt x="18090" y="19704"/>
                      <a:pt x="18174" y="19648"/>
                    </a:cubicBezTo>
                    <a:cubicBezTo>
                      <a:pt x="18877" y="19141"/>
                      <a:pt x="19131" y="18213"/>
                      <a:pt x="18765" y="17425"/>
                    </a:cubicBezTo>
                    <a:cubicBezTo>
                      <a:pt x="17724" y="15259"/>
                      <a:pt x="16486" y="13149"/>
                      <a:pt x="15276" y="11095"/>
                    </a:cubicBezTo>
                    <a:cubicBezTo>
                      <a:pt x="14292" y="9407"/>
                      <a:pt x="13251" y="7663"/>
                      <a:pt x="12379" y="5919"/>
                    </a:cubicBezTo>
                    <a:cubicBezTo>
                      <a:pt x="10388" y="1986"/>
                      <a:pt x="8083" y="1"/>
                      <a:pt x="553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6"/>
              <p:cNvSpPr/>
              <p:nvPr/>
            </p:nvSpPr>
            <p:spPr>
              <a:xfrm>
                <a:off x="1207300" y="1987375"/>
                <a:ext cx="358025" cy="427175"/>
              </a:xfrm>
              <a:custGeom>
                <a:avLst/>
                <a:gdLst/>
                <a:ahLst/>
                <a:cxnLst/>
                <a:rect l="l" t="t" r="r" b="b"/>
                <a:pathLst>
                  <a:path w="14321" h="17087" extrusionOk="0">
                    <a:moveTo>
                      <a:pt x="2443" y="0"/>
                    </a:moveTo>
                    <a:cubicBezTo>
                      <a:pt x="2123" y="0"/>
                      <a:pt x="1795" y="82"/>
                      <a:pt x="1464" y="271"/>
                    </a:cubicBezTo>
                    <a:cubicBezTo>
                      <a:pt x="1" y="1115"/>
                      <a:pt x="254" y="2410"/>
                      <a:pt x="620" y="3591"/>
                    </a:cubicBezTo>
                    <a:cubicBezTo>
                      <a:pt x="985" y="4773"/>
                      <a:pt x="1464" y="6517"/>
                      <a:pt x="507" y="7558"/>
                    </a:cubicBezTo>
                    <a:cubicBezTo>
                      <a:pt x="366" y="7699"/>
                      <a:pt x="226" y="7811"/>
                      <a:pt x="85" y="7924"/>
                    </a:cubicBezTo>
                    <a:cubicBezTo>
                      <a:pt x="97" y="7924"/>
                      <a:pt x="109" y="7924"/>
                      <a:pt x="121" y="7924"/>
                    </a:cubicBezTo>
                    <a:cubicBezTo>
                      <a:pt x="1618" y="7924"/>
                      <a:pt x="2469" y="6198"/>
                      <a:pt x="1548" y="5026"/>
                    </a:cubicBezTo>
                    <a:cubicBezTo>
                      <a:pt x="901" y="4041"/>
                      <a:pt x="704" y="2832"/>
                      <a:pt x="1070" y="1706"/>
                    </a:cubicBezTo>
                    <a:cubicBezTo>
                      <a:pt x="1182" y="1228"/>
                      <a:pt x="1576" y="862"/>
                      <a:pt x="2054" y="750"/>
                    </a:cubicBezTo>
                    <a:cubicBezTo>
                      <a:pt x="2155" y="727"/>
                      <a:pt x="2256" y="716"/>
                      <a:pt x="2357" y="716"/>
                    </a:cubicBezTo>
                    <a:cubicBezTo>
                      <a:pt x="3860" y="716"/>
                      <a:pt x="5341" y="3157"/>
                      <a:pt x="6106" y="4660"/>
                    </a:cubicBezTo>
                    <a:cubicBezTo>
                      <a:pt x="7034" y="6517"/>
                      <a:pt x="8103" y="8289"/>
                      <a:pt x="9116" y="10034"/>
                    </a:cubicBezTo>
                    <a:cubicBezTo>
                      <a:pt x="10326" y="12087"/>
                      <a:pt x="11479" y="14057"/>
                      <a:pt x="12436" y="16082"/>
                    </a:cubicBezTo>
                    <a:cubicBezTo>
                      <a:pt x="12735" y="16706"/>
                      <a:pt x="13366" y="17086"/>
                      <a:pt x="14054" y="17086"/>
                    </a:cubicBezTo>
                    <a:cubicBezTo>
                      <a:pt x="14142" y="17086"/>
                      <a:pt x="14231" y="17080"/>
                      <a:pt x="14321" y="17067"/>
                    </a:cubicBezTo>
                    <a:cubicBezTo>
                      <a:pt x="12661" y="15520"/>
                      <a:pt x="11535" y="13353"/>
                      <a:pt x="11085" y="12481"/>
                    </a:cubicBezTo>
                    <a:cubicBezTo>
                      <a:pt x="9735" y="9837"/>
                      <a:pt x="7962" y="6095"/>
                      <a:pt x="6387" y="3563"/>
                    </a:cubicBezTo>
                    <a:cubicBezTo>
                      <a:pt x="5836" y="2677"/>
                      <a:pt x="4268" y="0"/>
                      <a:pt x="2443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6"/>
              <p:cNvSpPr/>
              <p:nvPr/>
            </p:nvSpPr>
            <p:spPr>
              <a:xfrm>
                <a:off x="1179175" y="1926375"/>
                <a:ext cx="411475" cy="475725"/>
              </a:xfrm>
              <a:custGeom>
                <a:avLst/>
                <a:gdLst/>
                <a:ahLst/>
                <a:cxnLst/>
                <a:rect l="l" t="t" r="r" b="b"/>
                <a:pathLst>
                  <a:path w="16459" h="19029" extrusionOk="0">
                    <a:moveTo>
                      <a:pt x="4437" y="0"/>
                    </a:moveTo>
                    <a:cubicBezTo>
                      <a:pt x="4115" y="0"/>
                      <a:pt x="3779" y="56"/>
                      <a:pt x="3433" y="179"/>
                    </a:cubicBezTo>
                    <a:cubicBezTo>
                      <a:pt x="2026" y="686"/>
                      <a:pt x="929" y="1586"/>
                      <a:pt x="450" y="3049"/>
                    </a:cubicBezTo>
                    <a:cubicBezTo>
                      <a:pt x="85" y="4090"/>
                      <a:pt x="0" y="5187"/>
                      <a:pt x="225" y="6256"/>
                    </a:cubicBezTo>
                    <a:cubicBezTo>
                      <a:pt x="169" y="5553"/>
                      <a:pt x="225" y="4850"/>
                      <a:pt x="422" y="4174"/>
                    </a:cubicBezTo>
                    <a:cubicBezTo>
                      <a:pt x="967" y="2289"/>
                      <a:pt x="2478" y="887"/>
                      <a:pt x="4158" y="887"/>
                    </a:cubicBezTo>
                    <a:cubicBezTo>
                      <a:pt x="4910" y="887"/>
                      <a:pt x="5695" y="1168"/>
                      <a:pt x="6443" y="1811"/>
                    </a:cubicBezTo>
                    <a:cubicBezTo>
                      <a:pt x="7624" y="2852"/>
                      <a:pt x="11451" y="9463"/>
                      <a:pt x="12379" y="11180"/>
                    </a:cubicBezTo>
                    <a:cubicBezTo>
                      <a:pt x="13223" y="12755"/>
                      <a:pt x="15755" y="17763"/>
                      <a:pt x="15755" y="19029"/>
                    </a:cubicBezTo>
                    <a:cubicBezTo>
                      <a:pt x="15839" y="18944"/>
                      <a:pt x="15952" y="18888"/>
                      <a:pt x="16036" y="18804"/>
                    </a:cubicBezTo>
                    <a:cubicBezTo>
                      <a:pt x="16458" y="16497"/>
                      <a:pt x="15052" y="14893"/>
                      <a:pt x="14011" y="12868"/>
                    </a:cubicBezTo>
                    <a:cubicBezTo>
                      <a:pt x="12238" y="9323"/>
                      <a:pt x="9341" y="4203"/>
                      <a:pt x="7456" y="1783"/>
                    </a:cubicBezTo>
                    <a:cubicBezTo>
                      <a:pt x="6699" y="804"/>
                      <a:pt x="5660" y="0"/>
                      <a:pt x="4437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6"/>
              <p:cNvSpPr/>
              <p:nvPr/>
            </p:nvSpPr>
            <p:spPr>
              <a:xfrm>
                <a:off x="1139775" y="1993525"/>
                <a:ext cx="942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3771" h="2108" extrusionOk="0">
                    <a:moveTo>
                      <a:pt x="1296" y="1"/>
                    </a:moveTo>
                    <a:cubicBezTo>
                      <a:pt x="1040" y="1"/>
                      <a:pt x="778" y="56"/>
                      <a:pt x="423" y="138"/>
                    </a:cubicBezTo>
                    <a:cubicBezTo>
                      <a:pt x="423" y="166"/>
                      <a:pt x="367" y="222"/>
                      <a:pt x="367" y="251"/>
                    </a:cubicBezTo>
                    <a:cubicBezTo>
                      <a:pt x="170" y="785"/>
                      <a:pt x="57" y="1320"/>
                      <a:pt x="1" y="1882"/>
                    </a:cubicBezTo>
                    <a:cubicBezTo>
                      <a:pt x="472" y="1669"/>
                      <a:pt x="957" y="1577"/>
                      <a:pt x="1443" y="1577"/>
                    </a:cubicBezTo>
                    <a:cubicBezTo>
                      <a:pt x="2175" y="1577"/>
                      <a:pt x="2909" y="1786"/>
                      <a:pt x="3602" y="2107"/>
                    </a:cubicBezTo>
                    <a:cubicBezTo>
                      <a:pt x="3630" y="1882"/>
                      <a:pt x="3686" y="1685"/>
                      <a:pt x="3743" y="1460"/>
                    </a:cubicBezTo>
                    <a:cubicBezTo>
                      <a:pt x="3743" y="1432"/>
                      <a:pt x="3743" y="1432"/>
                      <a:pt x="3771" y="1404"/>
                    </a:cubicBezTo>
                    <a:cubicBezTo>
                      <a:pt x="3349" y="898"/>
                      <a:pt x="2814" y="504"/>
                      <a:pt x="2195" y="222"/>
                    </a:cubicBezTo>
                    <a:cubicBezTo>
                      <a:pt x="1833" y="63"/>
                      <a:pt x="1568" y="1"/>
                      <a:pt x="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6"/>
              <p:cNvSpPr/>
              <p:nvPr/>
            </p:nvSpPr>
            <p:spPr>
              <a:xfrm>
                <a:off x="1409150" y="2115825"/>
                <a:ext cx="73175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4080" extrusionOk="0">
                    <a:moveTo>
                      <a:pt x="2364" y="1"/>
                    </a:moveTo>
                    <a:cubicBezTo>
                      <a:pt x="1970" y="1323"/>
                      <a:pt x="1154" y="2420"/>
                      <a:pt x="1" y="3180"/>
                    </a:cubicBezTo>
                    <a:lnTo>
                      <a:pt x="535" y="4080"/>
                    </a:lnTo>
                    <a:cubicBezTo>
                      <a:pt x="592" y="4052"/>
                      <a:pt x="648" y="4024"/>
                      <a:pt x="676" y="3995"/>
                    </a:cubicBezTo>
                    <a:cubicBezTo>
                      <a:pt x="1886" y="3573"/>
                      <a:pt x="2477" y="2251"/>
                      <a:pt x="2927" y="1013"/>
                    </a:cubicBezTo>
                    <a:cubicBezTo>
                      <a:pt x="2730" y="676"/>
                      <a:pt x="2533" y="338"/>
                      <a:pt x="23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6"/>
              <p:cNvSpPr/>
              <p:nvPr/>
            </p:nvSpPr>
            <p:spPr>
              <a:xfrm>
                <a:off x="1503400" y="2283225"/>
                <a:ext cx="76000" cy="105525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4221" extrusionOk="0">
                    <a:moveTo>
                      <a:pt x="2448" y="0"/>
                    </a:moveTo>
                    <a:cubicBezTo>
                      <a:pt x="2308" y="338"/>
                      <a:pt x="2167" y="675"/>
                      <a:pt x="1970" y="985"/>
                    </a:cubicBezTo>
                    <a:cubicBezTo>
                      <a:pt x="1492" y="1829"/>
                      <a:pt x="817" y="2532"/>
                      <a:pt x="1" y="3067"/>
                    </a:cubicBezTo>
                    <a:cubicBezTo>
                      <a:pt x="198" y="3432"/>
                      <a:pt x="395" y="3826"/>
                      <a:pt x="592" y="4220"/>
                    </a:cubicBezTo>
                    <a:cubicBezTo>
                      <a:pt x="1379" y="3714"/>
                      <a:pt x="2083" y="3010"/>
                      <a:pt x="2589" y="2223"/>
                    </a:cubicBezTo>
                    <a:lnTo>
                      <a:pt x="2617" y="2138"/>
                    </a:lnTo>
                    <a:cubicBezTo>
                      <a:pt x="2786" y="1801"/>
                      <a:pt x="2927" y="1463"/>
                      <a:pt x="3039" y="1126"/>
                    </a:cubicBezTo>
                    <a:cubicBezTo>
                      <a:pt x="2842" y="760"/>
                      <a:pt x="2645" y="366"/>
                      <a:pt x="24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6"/>
              <p:cNvSpPr/>
              <p:nvPr/>
            </p:nvSpPr>
            <p:spPr>
              <a:xfrm>
                <a:off x="1302950" y="1928025"/>
                <a:ext cx="5770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2308" h="5094" extrusionOk="0">
                    <a:moveTo>
                      <a:pt x="817" y="1"/>
                    </a:moveTo>
                    <a:lnTo>
                      <a:pt x="817" y="1"/>
                    </a:lnTo>
                    <a:cubicBezTo>
                      <a:pt x="1042" y="1070"/>
                      <a:pt x="929" y="2195"/>
                      <a:pt x="451" y="3208"/>
                    </a:cubicBezTo>
                    <a:cubicBezTo>
                      <a:pt x="367" y="3433"/>
                      <a:pt x="198" y="3630"/>
                      <a:pt x="1" y="3799"/>
                    </a:cubicBezTo>
                    <a:cubicBezTo>
                      <a:pt x="423" y="4193"/>
                      <a:pt x="789" y="4615"/>
                      <a:pt x="1098" y="5093"/>
                    </a:cubicBezTo>
                    <a:cubicBezTo>
                      <a:pt x="2308" y="4362"/>
                      <a:pt x="2280" y="2392"/>
                      <a:pt x="2055" y="817"/>
                    </a:cubicBezTo>
                    <a:cubicBezTo>
                      <a:pt x="1661" y="507"/>
                      <a:pt x="1267" y="226"/>
                      <a:pt x="8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6"/>
              <p:cNvSpPr/>
              <p:nvPr/>
            </p:nvSpPr>
            <p:spPr>
              <a:xfrm>
                <a:off x="1382425" y="2054625"/>
                <a:ext cx="7460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2984" h="4897" extrusionOk="0">
                    <a:moveTo>
                      <a:pt x="2111" y="1"/>
                    </a:moveTo>
                    <a:cubicBezTo>
                      <a:pt x="1830" y="1492"/>
                      <a:pt x="1154" y="2814"/>
                      <a:pt x="1" y="3686"/>
                    </a:cubicBezTo>
                    <a:cubicBezTo>
                      <a:pt x="226" y="4108"/>
                      <a:pt x="451" y="4502"/>
                      <a:pt x="676" y="4896"/>
                    </a:cubicBezTo>
                    <a:cubicBezTo>
                      <a:pt x="704" y="4896"/>
                      <a:pt x="760" y="4868"/>
                      <a:pt x="789" y="4868"/>
                    </a:cubicBezTo>
                    <a:cubicBezTo>
                      <a:pt x="1858" y="4333"/>
                      <a:pt x="2674" y="3236"/>
                      <a:pt x="2983" y="1689"/>
                    </a:cubicBezTo>
                    <a:cubicBezTo>
                      <a:pt x="2758" y="1239"/>
                      <a:pt x="2505" y="817"/>
                      <a:pt x="2280" y="367"/>
                    </a:cubicBezTo>
                    <a:lnTo>
                      <a:pt x="211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6"/>
              <p:cNvSpPr/>
              <p:nvPr/>
            </p:nvSpPr>
            <p:spPr>
              <a:xfrm>
                <a:off x="1468250" y="2217100"/>
                <a:ext cx="78800" cy="108475"/>
              </a:xfrm>
              <a:custGeom>
                <a:avLst/>
                <a:gdLst/>
                <a:ahLst/>
                <a:cxnLst/>
                <a:rect l="l" t="t" r="r" b="b"/>
                <a:pathLst>
                  <a:path w="3152" h="4339" extrusionOk="0">
                    <a:moveTo>
                      <a:pt x="2335" y="1"/>
                    </a:moveTo>
                    <a:cubicBezTo>
                      <a:pt x="1913" y="1351"/>
                      <a:pt x="1182" y="2561"/>
                      <a:pt x="0" y="3180"/>
                    </a:cubicBezTo>
                    <a:cubicBezTo>
                      <a:pt x="225" y="3574"/>
                      <a:pt x="450" y="3939"/>
                      <a:pt x="647" y="4305"/>
                    </a:cubicBezTo>
                    <a:lnTo>
                      <a:pt x="788" y="4333"/>
                    </a:lnTo>
                    <a:cubicBezTo>
                      <a:pt x="808" y="4337"/>
                      <a:pt x="829" y="4338"/>
                      <a:pt x="850" y="4338"/>
                    </a:cubicBezTo>
                    <a:cubicBezTo>
                      <a:pt x="1365" y="4338"/>
                      <a:pt x="2205" y="3390"/>
                      <a:pt x="2448" y="3039"/>
                    </a:cubicBezTo>
                    <a:cubicBezTo>
                      <a:pt x="2785" y="2533"/>
                      <a:pt x="3010" y="1998"/>
                      <a:pt x="3151" y="1435"/>
                    </a:cubicBezTo>
                    <a:cubicBezTo>
                      <a:pt x="2870" y="957"/>
                      <a:pt x="2588" y="479"/>
                      <a:pt x="23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6"/>
              <p:cNvSpPr/>
              <p:nvPr/>
            </p:nvSpPr>
            <p:spPr>
              <a:xfrm>
                <a:off x="1248800" y="1915100"/>
                <a:ext cx="56300" cy="9665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3866" extrusionOk="0">
                    <a:moveTo>
                      <a:pt x="809" y="0"/>
                    </a:moveTo>
                    <a:cubicBezTo>
                      <a:pt x="541" y="0"/>
                      <a:pt x="271" y="23"/>
                      <a:pt x="1" y="68"/>
                    </a:cubicBezTo>
                    <a:cubicBezTo>
                      <a:pt x="845" y="1052"/>
                      <a:pt x="1182" y="2347"/>
                      <a:pt x="957" y="3641"/>
                    </a:cubicBezTo>
                    <a:cubicBezTo>
                      <a:pt x="1154" y="3669"/>
                      <a:pt x="1351" y="3753"/>
                      <a:pt x="1520" y="3866"/>
                    </a:cubicBezTo>
                    <a:cubicBezTo>
                      <a:pt x="2082" y="2712"/>
                      <a:pt x="2251" y="1418"/>
                      <a:pt x="1998" y="152"/>
                    </a:cubicBezTo>
                    <a:cubicBezTo>
                      <a:pt x="1610" y="51"/>
                      <a:pt x="1211" y="0"/>
                      <a:pt x="8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6"/>
              <p:cNvSpPr/>
              <p:nvPr/>
            </p:nvSpPr>
            <p:spPr>
              <a:xfrm>
                <a:off x="1140500" y="2055375"/>
                <a:ext cx="92850" cy="54150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2166" extrusionOk="0">
                    <a:moveTo>
                      <a:pt x="2009" y="0"/>
                    </a:moveTo>
                    <a:cubicBezTo>
                      <a:pt x="756" y="0"/>
                      <a:pt x="168" y="780"/>
                      <a:pt x="0" y="843"/>
                    </a:cubicBezTo>
                    <a:cubicBezTo>
                      <a:pt x="28" y="1293"/>
                      <a:pt x="113" y="1743"/>
                      <a:pt x="225" y="2165"/>
                    </a:cubicBezTo>
                    <a:cubicBezTo>
                      <a:pt x="1041" y="1631"/>
                      <a:pt x="1997" y="1349"/>
                      <a:pt x="2954" y="1349"/>
                    </a:cubicBezTo>
                    <a:cubicBezTo>
                      <a:pt x="3095" y="1349"/>
                      <a:pt x="3235" y="1349"/>
                      <a:pt x="3376" y="1378"/>
                    </a:cubicBezTo>
                    <a:lnTo>
                      <a:pt x="3714" y="1321"/>
                    </a:lnTo>
                    <a:cubicBezTo>
                      <a:pt x="3629" y="1012"/>
                      <a:pt x="3573" y="674"/>
                      <a:pt x="3545" y="337"/>
                    </a:cubicBezTo>
                    <a:cubicBezTo>
                      <a:pt x="2948" y="92"/>
                      <a:pt x="2439" y="0"/>
                      <a:pt x="20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6"/>
              <p:cNvSpPr/>
              <p:nvPr/>
            </p:nvSpPr>
            <p:spPr>
              <a:xfrm>
                <a:off x="1176350" y="1924525"/>
                <a:ext cx="88650" cy="907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3630" extrusionOk="0">
                    <a:moveTo>
                      <a:pt x="1661" y="0"/>
                    </a:moveTo>
                    <a:cubicBezTo>
                      <a:pt x="1042" y="282"/>
                      <a:pt x="451" y="675"/>
                      <a:pt x="1" y="1182"/>
                    </a:cubicBezTo>
                    <a:cubicBezTo>
                      <a:pt x="1098" y="1407"/>
                      <a:pt x="2026" y="2476"/>
                      <a:pt x="2617" y="3629"/>
                    </a:cubicBezTo>
                    <a:cubicBezTo>
                      <a:pt x="2730" y="3517"/>
                      <a:pt x="2899" y="3404"/>
                      <a:pt x="3067" y="3320"/>
                    </a:cubicBezTo>
                    <a:cubicBezTo>
                      <a:pt x="3067" y="3236"/>
                      <a:pt x="3095" y="3179"/>
                      <a:pt x="3124" y="3095"/>
                    </a:cubicBezTo>
                    <a:cubicBezTo>
                      <a:pt x="3546" y="1998"/>
                      <a:pt x="2786" y="844"/>
                      <a:pt x="16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6"/>
              <p:cNvSpPr/>
              <p:nvPr/>
            </p:nvSpPr>
            <p:spPr>
              <a:xfrm>
                <a:off x="1163700" y="2121225"/>
                <a:ext cx="92150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2092" extrusionOk="0">
                    <a:moveTo>
                      <a:pt x="2599" y="0"/>
                    </a:moveTo>
                    <a:cubicBezTo>
                      <a:pt x="1678" y="0"/>
                      <a:pt x="839" y="541"/>
                      <a:pt x="0" y="1191"/>
                    </a:cubicBezTo>
                    <a:cubicBezTo>
                      <a:pt x="113" y="1416"/>
                      <a:pt x="282" y="1641"/>
                      <a:pt x="451" y="1866"/>
                    </a:cubicBezTo>
                    <a:cubicBezTo>
                      <a:pt x="507" y="1951"/>
                      <a:pt x="563" y="2007"/>
                      <a:pt x="648" y="2091"/>
                    </a:cubicBezTo>
                    <a:cubicBezTo>
                      <a:pt x="1463" y="1613"/>
                      <a:pt x="2335" y="1135"/>
                      <a:pt x="3292" y="1079"/>
                    </a:cubicBezTo>
                    <a:lnTo>
                      <a:pt x="3630" y="1079"/>
                    </a:lnTo>
                    <a:cubicBezTo>
                      <a:pt x="3686" y="797"/>
                      <a:pt x="3658" y="488"/>
                      <a:pt x="3573" y="207"/>
                    </a:cubicBezTo>
                    <a:cubicBezTo>
                      <a:pt x="3237" y="63"/>
                      <a:pt x="2913" y="0"/>
                      <a:pt x="25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6"/>
              <p:cNvSpPr/>
              <p:nvPr/>
            </p:nvSpPr>
            <p:spPr>
              <a:xfrm>
                <a:off x="1350075" y="1983600"/>
                <a:ext cx="55600" cy="135075"/>
              </a:xfrm>
              <a:custGeom>
                <a:avLst/>
                <a:gdLst/>
                <a:ahLst/>
                <a:cxnLst/>
                <a:rect l="l" t="t" r="r" b="b"/>
                <a:pathLst>
                  <a:path w="2224" h="5403" extrusionOk="0">
                    <a:moveTo>
                      <a:pt x="1548" y="0"/>
                    </a:moveTo>
                    <a:cubicBezTo>
                      <a:pt x="1548" y="1576"/>
                      <a:pt x="1098" y="3067"/>
                      <a:pt x="1" y="4108"/>
                    </a:cubicBezTo>
                    <a:cubicBezTo>
                      <a:pt x="141" y="4361"/>
                      <a:pt x="254" y="4586"/>
                      <a:pt x="366" y="4811"/>
                    </a:cubicBezTo>
                    <a:lnTo>
                      <a:pt x="676" y="5402"/>
                    </a:lnTo>
                    <a:cubicBezTo>
                      <a:pt x="1126" y="4952"/>
                      <a:pt x="1492" y="4446"/>
                      <a:pt x="1773" y="3911"/>
                    </a:cubicBezTo>
                    <a:cubicBezTo>
                      <a:pt x="2083" y="2898"/>
                      <a:pt x="2223" y="1857"/>
                      <a:pt x="2167" y="816"/>
                    </a:cubicBezTo>
                    <a:cubicBezTo>
                      <a:pt x="1970" y="535"/>
                      <a:pt x="1745" y="254"/>
                      <a:pt x="15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6"/>
              <p:cNvSpPr/>
              <p:nvPr/>
            </p:nvSpPr>
            <p:spPr>
              <a:xfrm>
                <a:off x="1432375" y="2156625"/>
                <a:ext cx="72475" cy="111150"/>
              </a:xfrm>
              <a:custGeom>
                <a:avLst/>
                <a:gdLst/>
                <a:ahLst/>
                <a:cxnLst/>
                <a:rect l="l" t="t" r="r" b="b"/>
                <a:pathLst>
                  <a:path w="2899" h="4446" extrusionOk="0">
                    <a:moveTo>
                      <a:pt x="2364" y="0"/>
                    </a:moveTo>
                    <a:cubicBezTo>
                      <a:pt x="1885" y="1238"/>
                      <a:pt x="1069" y="2307"/>
                      <a:pt x="0" y="3067"/>
                    </a:cubicBezTo>
                    <a:lnTo>
                      <a:pt x="113" y="3264"/>
                    </a:lnTo>
                    <a:lnTo>
                      <a:pt x="816" y="4445"/>
                    </a:lnTo>
                    <a:cubicBezTo>
                      <a:pt x="1463" y="3798"/>
                      <a:pt x="2054" y="3067"/>
                      <a:pt x="2532" y="2251"/>
                    </a:cubicBezTo>
                    <a:cubicBezTo>
                      <a:pt x="2673" y="1829"/>
                      <a:pt x="2814" y="1379"/>
                      <a:pt x="2898" y="929"/>
                    </a:cubicBezTo>
                    <a:cubicBezTo>
                      <a:pt x="2729" y="619"/>
                      <a:pt x="2560" y="310"/>
                      <a:pt x="23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6"/>
              <p:cNvSpPr/>
              <p:nvPr/>
            </p:nvSpPr>
            <p:spPr>
              <a:xfrm>
                <a:off x="1539275" y="2333850"/>
                <a:ext cx="6895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3237" extrusionOk="0">
                    <a:moveTo>
                      <a:pt x="2082" y="1"/>
                    </a:moveTo>
                    <a:cubicBezTo>
                      <a:pt x="1773" y="1239"/>
                      <a:pt x="1042" y="2308"/>
                      <a:pt x="1" y="3067"/>
                    </a:cubicBezTo>
                    <a:cubicBezTo>
                      <a:pt x="240" y="3180"/>
                      <a:pt x="500" y="3236"/>
                      <a:pt x="764" y="3236"/>
                    </a:cubicBezTo>
                    <a:cubicBezTo>
                      <a:pt x="1027" y="3236"/>
                      <a:pt x="1295" y="3180"/>
                      <a:pt x="1548" y="3067"/>
                    </a:cubicBezTo>
                    <a:cubicBezTo>
                      <a:pt x="1632" y="3011"/>
                      <a:pt x="1745" y="2955"/>
                      <a:pt x="1829" y="2899"/>
                    </a:cubicBezTo>
                    <a:cubicBezTo>
                      <a:pt x="2533" y="2392"/>
                      <a:pt x="2758" y="1436"/>
                      <a:pt x="2392" y="648"/>
                    </a:cubicBezTo>
                    <a:cubicBezTo>
                      <a:pt x="2279" y="451"/>
                      <a:pt x="2195" y="226"/>
                      <a:pt x="20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1153175" y="1925725"/>
                <a:ext cx="130650" cy="200000"/>
              </a:xfrm>
              <a:custGeom>
                <a:avLst/>
                <a:gdLst/>
                <a:ahLst/>
                <a:cxnLst/>
                <a:rect l="l" t="t" r="r" b="b"/>
                <a:pathLst>
                  <a:path w="5226" h="8000" extrusionOk="0">
                    <a:moveTo>
                      <a:pt x="4304" y="1"/>
                    </a:moveTo>
                    <a:cubicBezTo>
                      <a:pt x="4240" y="1"/>
                      <a:pt x="4182" y="4"/>
                      <a:pt x="4135" y="9"/>
                    </a:cubicBezTo>
                    <a:cubicBezTo>
                      <a:pt x="3263" y="65"/>
                      <a:pt x="2419" y="599"/>
                      <a:pt x="1716" y="1134"/>
                    </a:cubicBezTo>
                    <a:cubicBezTo>
                      <a:pt x="1012" y="1668"/>
                      <a:pt x="225" y="2963"/>
                      <a:pt x="112" y="4538"/>
                    </a:cubicBezTo>
                    <a:cubicBezTo>
                      <a:pt x="1" y="5788"/>
                      <a:pt x="493" y="7999"/>
                      <a:pt x="1210" y="7999"/>
                    </a:cubicBezTo>
                    <a:cubicBezTo>
                      <a:pt x="1219" y="7999"/>
                      <a:pt x="1228" y="7999"/>
                      <a:pt x="1237" y="7998"/>
                    </a:cubicBezTo>
                    <a:cubicBezTo>
                      <a:pt x="2025" y="7914"/>
                      <a:pt x="1237" y="5720"/>
                      <a:pt x="1181" y="5241"/>
                    </a:cubicBezTo>
                    <a:cubicBezTo>
                      <a:pt x="928" y="3216"/>
                      <a:pt x="1969" y="1134"/>
                      <a:pt x="4135" y="712"/>
                    </a:cubicBezTo>
                    <a:cubicBezTo>
                      <a:pt x="4208" y="692"/>
                      <a:pt x="4310" y="688"/>
                      <a:pt x="4422" y="688"/>
                    </a:cubicBezTo>
                    <a:cubicBezTo>
                      <a:pt x="4502" y="688"/>
                      <a:pt x="4588" y="690"/>
                      <a:pt x="4671" y="690"/>
                    </a:cubicBezTo>
                    <a:cubicBezTo>
                      <a:pt x="4960" y="690"/>
                      <a:pt x="5226" y="664"/>
                      <a:pt x="5176" y="431"/>
                    </a:cubicBezTo>
                    <a:cubicBezTo>
                      <a:pt x="5106" y="79"/>
                      <a:pt x="4625" y="1"/>
                      <a:pt x="4304" y="1"/>
                    </a:cubicBezTo>
                    <a:close/>
                  </a:path>
                </a:pathLst>
              </a:custGeom>
              <a:solidFill>
                <a:srgbClr val="FFFFFF">
                  <a:alpha val="38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6"/>
              <p:cNvSpPr/>
              <p:nvPr/>
            </p:nvSpPr>
            <p:spPr>
              <a:xfrm>
                <a:off x="1317025" y="1946300"/>
                <a:ext cx="39400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468" extrusionOk="0">
                    <a:moveTo>
                      <a:pt x="224" y="1"/>
                    </a:moveTo>
                    <a:cubicBezTo>
                      <a:pt x="189" y="1"/>
                      <a:pt x="161" y="10"/>
                      <a:pt x="141" y="30"/>
                    </a:cubicBezTo>
                    <a:cubicBezTo>
                      <a:pt x="0" y="170"/>
                      <a:pt x="197" y="564"/>
                      <a:pt x="563" y="958"/>
                    </a:cubicBezTo>
                    <a:cubicBezTo>
                      <a:pt x="860" y="1278"/>
                      <a:pt x="1175" y="1468"/>
                      <a:pt x="1359" y="1468"/>
                    </a:cubicBezTo>
                    <a:cubicBezTo>
                      <a:pt x="1401" y="1468"/>
                      <a:pt x="1437" y="1457"/>
                      <a:pt x="1463" y="1436"/>
                    </a:cubicBezTo>
                    <a:cubicBezTo>
                      <a:pt x="1576" y="1324"/>
                      <a:pt x="1379" y="902"/>
                      <a:pt x="1013" y="536"/>
                    </a:cubicBezTo>
                    <a:cubicBezTo>
                      <a:pt x="711" y="211"/>
                      <a:pt x="390" y="1"/>
                      <a:pt x="224" y="1"/>
                    </a:cubicBezTo>
                    <a:close/>
                  </a:path>
                </a:pathLst>
              </a:custGeom>
              <a:solidFill>
                <a:srgbClr val="FFFFFF">
                  <a:alpha val="38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7" name="Google Shape;277;p6"/>
          <p:cNvGrpSpPr/>
          <p:nvPr/>
        </p:nvGrpSpPr>
        <p:grpSpPr>
          <a:xfrm rot="2700480">
            <a:off x="204959" y="4362299"/>
            <a:ext cx="845767" cy="564869"/>
            <a:chOff x="4664375" y="5648231"/>
            <a:chExt cx="557075" cy="372075"/>
          </a:xfrm>
        </p:grpSpPr>
        <p:sp>
          <p:nvSpPr>
            <p:cNvPr id="278" name="Google Shape;278;p6"/>
            <p:cNvSpPr/>
            <p:nvPr/>
          </p:nvSpPr>
          <p:spPr>
            <a:xfrm>
              <a:off x="4665788" y="5648581"/>
              <a:ext cx="554250" cy="371375"/>
            </a:xfrm>
            <a:custGeom>
              <a:avLst/>
              <a:gdLst/>
              <a:ahLst/>
              <a:cxnLst/>
              <a:rect l="l" t="t" r="r" b="b"/>
              <a:pathLst>
                <a:path w="22170" h="14855" extrusionOk="0">
                  <a:moveTo>
                    <a:pt x="18681" y="1"/>
                  </a:moveTo>
                  <a:lnTo>
                    <a:pt x="18681" y="1"/>
                  </a:lnTo>
                  <a:cubicBezTo>
                    <a:pt x="17050" y="1098"/>
                    <a:pt x="16093" y="3067"/>
                    <a:pt x="14714" y="4446"/>
                  </a:cubicBezTo>
                  <a:cubicBezTo>
                    <a:pt x="13811" y="4049"/>
                    <a:pt x="12866" y="3861"/>
                    <a:pt x="11933" y="3861"/>
                  </a:cubicBezTo>
                  <a:cubicBezTo>
                    <a:pt x="9554" y="3861"/>
                    <a:pt x="7258" y="5088"/>
                    <a:pt x="5965" y="7231"/>
                  </a:cubicBezTo>
                  <a:cubicBezTo>
                    <a:pt x="5459" y="7006"/>
                    <a:pt x="4952" y="6781"/>
                    <a:pt x="4474" y="6499"/>
                  </a:cubicBezTo>
                  <a:cubicBezTo>
                    <a:pt x="3630" y="5993"/>
                    <a:pt x="2730" y="5402"/>
                    <a:pt x="1914" y="4896"/>
                  </a:cubicBezTo>
                  <a:lnTo>
                    <a:pt x="1661" y="4727"/>
                  </a:lnTo>
                  <a:lnTo>
                    <a:pt x="1492" y="4643"/>
                  </a:lnTo>
                  <a:lnTo>
                    <a:pt x="1210" y="4502"/>
                  </a:lnTo>
                  <a:lnTo>
                    <a:pt x="1098" y="4417"/>
                  </a:lnTo>
                  <a:cubicBezTo>
                    <a:pt x="957" y="4361"/>
                    <a:pt x="845" y="4277"/>
                    <a:pt x="704" y="4221"/>
                  </a:cubicBezTo>
                  <a:lnTo>
                    <a:pt x="704" y="4221"/>
                  </a:lnTo>
                  <a:cubicBezTo>
                    <a:pt x="732" y="4361"/>
                    <a:pt x="760" y="4502"/>
                    <a:pt x="788" y="4643"/>
                  </a:cubicBezTo>
                  <a:lnTo>
                    <a:pt x="788" y="4671"/>
                  </a:lnTo>
                  <a:cubicBezTo>
                    <a:pt x="817" y="4811"/>
                    <a:pt x="845" y="4952"/>
                    <a:pt x="845" y="5065"/>
                  </a:cubicBezTo>
                  <a:cubicBezTo>
                    <a:pt x="929" y="5852"/>
                    <a:pt x="845" y="6584"/>
                    <a:pt x="338" y="7090"/>
                  </a:cubicBezTo>
                  <a:cubicBezTo>
                    <a:pt x="226" y="7203"/>
                    <a:pt x="113" y="7287"/>
                    <a:pt x="1" y="7371"/>
                  </a:cubicBezTo>
                  <a:cubicBezTo>
                    <a:pt x="1" y="7428"/>
                    <a:pt x="29" y="7484"/>
                    <a:pt x="57" y="7540"/>
                  </a:cubicBezTo>
                  <a:cubicBezTo>
                    <a:pt x="85" y="7568"/>
                    <a:pt x="85" y="7597"/>
                    <a:pt x="85" y="7625"/>
                  </a:cubicBezTo>
                  <a:cubicBezTo>
                    <a:pt x="113" y="7653"/>
                    <a:pt x="113" y="7653"/>
                    <a:pt x="113" y="7681"/>
                  </a:cubicBezTo>
                  <a:lnTo>
                    <a:pt x="141" y="7709"/>
                  </a:lnTo>
                  <a:cubicBezTo>
                    <a:pt x="141" y="7737"/>
                    <a:pt x="170" y="7765"/>
                    <a:pt x="198" y="7793"/>
                  </a:cubicBezTo>
                  <a:lnTo>
                    <a:pt x="226" y="7850"/>
                  </a:lnTo>
                  <a:lnTo>
                    <a:pt x="254" y="7878"/>
                  </a:lnTo>
                  <a:lnTo>
                    <a:pt x="282" y="7906"/>
                  </a:lnTo>
                  <a:lnTo>
                    <a:pt x="310" y="7934"/>
                  </a:lnTo>
                  <a:cubicBezTo>
                    <a:pt x="310" y="7934"/>
                    <a:pt x="310" y="7962"/>
                    <a:pt x="338" y="7962"/>
                  </a:cubicBezTo>
                  <a:lnTo>
                    <a:pt x="423" y="8047"/>
                  </a:lnTo>
                  <a:lnTo>
                    <a:pt x="451" y="8075"/>
                  </a:lnTo>
                  <a:lnTo>
                    <a:pt x="535" y="8159"/>
                  </a:lnTo>
                  <a:lnTo>
                    <a:pt x="563" y="8159"/>
                  </a:lnTo>
                  <a:lnTo>
                    <a:pt x="620" y="8187"/>
                  </a:lnTo>
                  <a:lnTo>
                    <a:pt x="676" y="8215"/>
                  </a:lnTo>
                  <a:lnTo>
                    <a:pt x="817" y="8328"/>
                  </a:lnTo>
                  <a:cubicBezTo>
                    <a:pt x="957" y="8412"/>
                    <a:pt x="1126" y="8497"/>
                    <a:pt x="1267" y="8609"/>
                  </a:cubicBezTo>
                  <a:cubicBezTo>
                    <a:pt x="1323" y="8666"/>
                    <a:pt x="1407" y="8694"/>
                    <a:pt x="1492" y="8750"/>
                  </a:cubicBezTo>
                  <a:cubicBezTo>
                    <a:pt x="1632" y="8891"/>
                    <a:pt x="1745" y="9003"/>
                    <a:pt x="1858" y="9172"/>
                  </a:cubicBezTo>
                  <a:cubicBezTo>
                    <a:pt x="1098" y="10072"/>
                    <a:pt x="760" y="12548"/>
                    <a:pt x="1576" y="13251"/>
                  </a:cubicBezTo>
                  <a:cubicBezTo>
                    <a:pt x="1604" y="13279"/>
                    <a:pt x="1632" y="13308"/>
                    <a:pt x="1689" y="13336"/>
                  </a:cubicBezTo>
                  <a:cubicBezTo>
                    <a:pt x="1717" y="13336"/>
                    <a:pt x="1745" y="13364"/>
                    <a:pt x="1801" y="13392"/>
                  </a:cubicBezTo>
                  <a:lnTo>
                    <a:pt x="2392" y="13392"/>
                  </a:lnTo>
                  <a:lnTo>
                    <a:pt x="2448" y="13364"/>
                  </a:lnTo>
                  <a:lnTo>
                    <a:pt x="2505" y="13364"/>
                  </a:lnTo>
                  <a:lnTo>
                    <a:pt x="2533" y="13336"/>
                  </a:lnTo>
                  <a:lnTo>
                    <a:pt x="2645" y="13308"/>
                  </a:lnTo>
                  <a:lnTo>
                    <a:pt x="2702" y="13279"/>
                  </a:lnTo>
                  <a:lnTo>
                    <a:pt x="2730" y="13279"/>
                  </a:lnTo>
                  <a:lnTo>
                    <a:pt x="2927" y="13167"/>
                  </a:lnTo>
                  <a:lnTo>
                    <a:pt x="2927" y="13167"/>
                  </a:lnTo>
                  <a:cubicBezTo>
                    <a:pt x="2702" y="13673"/>
                    <a:pt x="2730" y="14292"/>
                    <a:pt x="2617" y="14855"/>
                  </a:cubicBezTo>
                  <a:cubicBezTo>
                    <a:pt x="2730" y="14855"/>
                    <a:pt x="2814" y="14827"/>
                    <a:pt x="2898" y="14799"/>
                  </a:cubicBezTo>
                  <a:lnTo>
                    <a:pt x="2927" y="14799"/>
                  </a:lnTo>
                  <a:cubicBezTo>
                    <a:pt x="3658" y="14517"/>
                    <a:pt x="3742" y="13617"/>
                    <a:pt x="4277" y="12970"/>
                  </a:cubicBezTo>
                  <a:cubicBezTo>
                    <a:pt x="4727" y="12520"/>
                    <a:pt x="5262" y="12182"/>
                    <a:pt x="5852" y="11929"/>
                  </a:cubicBezTo>
                  <a:cubicBezTo>
                    <a:pt x="6134" y="11788"/>
                    <a:pt x="6415" y="11648"/>
                    <a:pt x="6668" y="11535"/>
                  </a:cubicBezTo>
                  <a:cubicBezTo>
                    <a:pt x="6753" y="11591"/>
                    <a:pt x="6809" y="11648"/>
                    <a:pt x="6865" y="11704"/>
                  </a:cubicBezTo>
                  <a:lnTo>
                    <a:pt x="7006" y="11760"/>
                  </a:lnTo>
                  <a:cubicBezTo>
                    <a:pt x="7090" y="11817"/>
                    <a:pt x="7175" y="11901"/>
                    <a:pt x="7259" y="11929"/>
                  </a:cubicBezTo>
                  <a:lnTo>
                    <a:pt x="7400" y="12013"/>
                  </a:lnTo>
                  <a:cubicBezTo>
                    <a:pt x="7484" y="12070"/>
                    <a:pt x="7569" y="12098"/>
                    <a:pt x="7653" y="12154"/>
                  </a:cubicBezTo>
                  <a:cubicBezTo>
                    <a:pt x="7766" y="12182"/>
                    <a:pt x="7766" y="12182"/>
                    <a:pt x="7822" y="12210"/>
                  </a:cubicBezTo>
                  <a:cubicBezTo>
                    <a:pt x="7850" y="12238"/>
                    <a:pt x="7991" y="12295"/>
                    <a:pt x="8103" y="12323"/>
                  </a:cubicBezTo>
                  <a:lnTo>
                    <a:pt x="8272" y="12379"/>
                  </a:lnTo>
                  <a:cubicBezTo>
                    <a:pt x="8384" y="12407"/>
                    <a:pt x="8469" y="12435"/>
                    <a:pt x="8581" y="12464"/>
                  </a:cubicBezTo>
                  <a:cubicBezTo>
                    <a:pt x="8666" y="12492"/>
                    <a:pt x="8694" y="12492"/>
                    <a:pt x="8778" y="12520"/>
                  </a:cubicBezTo>
                  <a:cubicBezTo>
                    <a:pt x="8835" y="12520"/>
                    <a:pt x="8975" y="12548"/>
                    <a:pt x="9060" y="12576"/>
                  </a:cubicBezTo>
                  <a:cubicBezTo>
                    <a:pt x="9172" y="12576"/>
                    <a:pt x="9200" y="12604"/>
                    <a:pt x="9285" y="12604"/>
                  </a:cubicBezTo>
                  <a:cubicBezTo>
                    <a:pt x="9369" y="12604"/>
                    <a:pt x="9482" y="12632"/>
                    <a:pt x="9566" y="12632"/>
                  </a:cubicBezTo>
                  <a:lnTo>
                    <a:pt x="10635" y="12632"/>
                  </a:lnTo>
                  <a:lnTo>
                    <a:pt x="10973" y="12604"/>
                  </a:lnTo>
                  <a:lnTo>
                    <a:pt x="11198" y="12576"/>
                  </a:lnTo>
                  <a:cubicBezTo>
                    <a:pt x="11338" y="12548"/>
                    <a:pt x="11451" y="12520"/>
                    <a:pt x="11592" y="12492"/>
                  </a:cubicBezTo>
                  <a:lnTo>
                    <a:pt x="11760" y="12464"/>
                  </a:lnTo>
                  <a:cubicBezTo>
                    <a:pt x="11957" y="12407"/>
                    <a:pt x="12126" y="12379"/>
                    <a:pt x="12323" y="12295"/>
                  </a:cubicBezTo>
                  <a:cubicBezTo>
                    <a:pt x="14518" y="11591"/>
                    <a:pt x="16121" y="10044"/>
                    <a:pt x="16543" y="8384"/>
                  </a:cubicBezTo>
                  <a:lnTo>
                    <a:pt x="16740" y="8469"/>
                  </a:lnTo>
                  <a:lnTo>
                    <a:pt x="16768" y="8497"/>
                  </a:lnTo>
                  <a:lnTo>
                    <a:pt x="16853" y="8525"/>
                  </a:lnTo>
                  <a:cubicBezTo>
                    <a:pt x="16937" y="8581"/>
                    <a:pt x="17050" y="8609"/>
                    <a:pt x="17134" y="8637"/>
                  </a:cubicBezTo>
                  <a:lnTo>
                    <a:pt x="17190" y="8637"/>
                  </a:lnTo>
                  <a:cubicBezTo>
                    <a:pt x="17303" y="8694"/>
                    <a:pt x="17415" y="8722"/>
                    <a:pt x="17528" y="8722"/>
                  </a:cubicBezTo>
                  <a:lnTo>
                    <a:pt x="17781" y="8778"/>
                  </a:lnTo>
                  <a:lnTo>
                    <a:pt x="17837" y="8778"/>
                  </a:lnTo>
                  <a:lnTo>
                    <a:pt x="18034" y="8806"/>
                  </a:lnTo>
                  <a:lnTo>
                    <a:pt x="18119" y="8806"/>
                  </a:lnTo>
                  <a:lnTo>
                    <a:pt x="18259" y="8834"/>
                  </a:lnTo>
                  <a:lnTo>
                    <a:pt x="18344" y="8863"/>
                  </a:lnTo>
                  <a:lnTo>
                    <a:pt x="18456" y="8863"/>
                  </a:lnTo>
                  <a:lnTo>
                    <a:pt x="18569" y="8891"/>
                  </a:lnTo>
                  <a:lnTo>
                    <a:pt x="18794" y="8891"/>
                  </a:lnTo>
                  <a:lnTo>
                    <a:pt x="18878" y="8919"/>
                  </a:lnTo>
                  <a:lnTo>
                    <a:pt x="19047" y="8947"/>
                  </a:lnTo>
                  <a:lnTo>
                    <a:pt x="19216" y="8975"/>
                  </a:lnTo>
                  <a:lnTo>
                    <a:pt x="19385" y="9003"/>
                  </a:lnTo>
                  <a:lnTo>
                    <a:pt x="20763" y="9003"/>
                  </a:lnTo>
                  <a:lnTo>
                    <a:pt x="20988" y="8975"/>
                  </a:lnTo>
                  <a:lnTo>
                    <a:pt x="21129" y="8975"/>
                  </a:lnTo>
                  <a:lnTo>
                    <a:pt x="21213" y="8947"/>
                  </a:lnTo>
                  <a:lnTo>
                    <a:pt x="21382" y="8891"/>
                  </a:lnTo>
                  <a:cubicBezTo>
                    <a:pt x="21410" y="8891"/>
                    <a:pt x="21438" y="8863"/>
                    <a:pt x="21466" y="8863"/>
                  </a:cubicBezTo>
                  <a:cubicBezTo>
                    <a:pt x="21523" y="8834"/>
                    <a:pt x="21579" y="8806"/>
                    <a:pt x="21607" y="8778"/>
                  </a:cubicBezTo>
                  <a:lnTo>
                    <a:pt x="21692" y="8722"/>
                  </a:lnTo>
                  <a:lnTo>
                    <a:pt x="21748" y="8694"/>
                  </a:lnTo>
                  <a:lnTo>
                    <a:pt x="21804" y="8637"/>
                  </a:lnTo>
                  <a:lnTo>
                    <a:pt x="21832" y="8637"/>
                  </a:lnTo>
                  <a:lnTo>
                    <a:pt x="21860" y="8609"/>
                  </a:lnTo>
                  <a:cubicBezTo>
                    <a:pt x="21888" y="8581"/>
                    <a:pt x="21917" y="8553"/>
                    <a:pt x="21945" y="8525"/>
                  </a:cubicBezTo>
                  <a:cubicBezTo>
                    <a:pt x="21973" y="8497"/>
                    <a:pt x="22001" y="8441"/>
                    <a:pt x="22001" y="8412"/>
                  </a:cubicBezTo>
                  <a:cubicBezTo>
                    <a:pt x="22029" y="8384"/>
                    <a:pt x="22029" y="8356"/>
                    <a:pt x="22057" y="8328"/>
                  </a:cubicBezTo>
                  <a:cubicBezTo>
                    <a:pt x="22114" y="8215"/>
                    <a:pt x="22142" y="8103"/>
                    <a:pt x="22142" y="7962"/>
                  </a:cubicBezTo>
                  <a:lnTo>
                    <a:pt x="22170" y="7990"/>
                  </a:lnTo>
                  <a:lnTo>
                    <a:pt x="22170" y="7934"/>
                  </a:lnTo>
                  <a:cubicBezTo>
                    <a:pt x="22170" y="7906"/>
                    <a:pt x="22170" y="7850"/>
                    <a:pt x="22170" y="7793"/>
                  </a:cubicBezTo>
                  <a:cubicBezTo>
                    <a:pt x="22170" y="7765"/>
                    <a:pt x="22170" y="7765"/>
                    <a:pt x="22170" y="7737"/>
                  </a:cubicBezTo>
                  <a:cubicBezTo>
                    <a:pt x="22170" y="7681"/>
                    <a:pt x="22142" y="7625"/>
                    <a:pt x="22142" y="7597"/>
                  </a:cubicBezTo>
                  <a:lnTo>
                    <a:pt x="22114" y="7540"/>
                  </a:lnTo>
                  <a:cubicBezTo>
                    <a:pt x="22085" y="7512"/>
                    <a:pt x="22085" y="7456"/>
                    <a:pt x="22057" y="7428"/>
                  </a:cubicBezTo>
                  <a:cubicBezTo>
                    <a:pt x="22029" y="7400"/>
                    <a:pt x="22029" y="7400"/>
                    <a:pt x="22029" y="7400"/>
                  </a:cubicBezTo>
                  <a:cubicBezTo>
                    <a:pt x="22001" y="7343"/>
                    <a:pt x="21973" y="7315"/>
                    <a:pt x="21945" y="7259"/>
                  </a:cubicBezTo>
                  <a:lnTo>
                    <a:pt x="21917" y="7259"/>
                  </a:lnTo>
                  <a:cubicBezTo>
                    <a:pt x="21888" y="7231"/>
                    <a:pt x="21832" y="7175"/>
                    <a:pt x="21804" y="7146"/>
                  </a:cubicBezTo>
                  <a:cubicBezTo>
                    <a:pt x="21410" y="6837"/>
                    <a:pt x="20819" y="6696"/>
                    <a:pt x="20482" y="6499"/>
                  </a:cubicBezTo>
                  <a:cubicBezTo>
                    <a:pt x="20454" y="6471"/>
                    <a:pt x="20426" y="6443"/>
                    <a:pt x="20397" y="6415"/>
                  </a:cubicBezTo>
                  <a:lnTo>
                    <a:pt x="20369" y="6415"/>
                  </a:lnTo>
                  <a:cubicBezTo>
                    <a:pt x="20341" y="6415"/>
                    <a:pt x="20313" y="6387"/>
                    <a:pt x="20313" y="6359"/>
                  </a:cubicBezTo>
                  <a:lnTo>
                    <a:pt x="20285" y="6331"/>
                  </a:lnTo>
                  <a:cubicBezTo>
                    <a:pt x="20257" y="6302"/>
                    <a:pt x="20257" y="6274"/>
                    <a:pt x="20229" y="6246"/>
                  </a:cubicBezTo>
                  <a:cubicBezTo>
                    <a:pt x="20229" y="6190"/>
                    <a:pt x="20200" y="6105"/>
                    <a:pt x="20200" y="6049"/>
                  </a:cubicBezTo>
                  <a:lnTo>
                    <a:pt x="20200" y="5909"/>
                  </a:lnTo>
                  <a:cubicBezTo>
                    <a:pt x="20172" y="5402"/>
                    <a:pt x="20482" y="5065"/>
                    <a:pt x="20763" y="4727"/>
                  </a:cubicBezTo>
                  <a:lnTo>
                    <a:pt x="20791" y="4671"/>
                  </a:lnTo>
                  <a:cubicBezTo>
                    <a:pt x="20819" y="4643"/>
                    <a:pt x="20848" y="4614"/>
                    <a:pt x="20876" y="4558"/>
                  </a:cubicBezTo>
                  <a:lnTo>
                    <a:pt x="20904" y="4502"/>
                  </a:lnTo>
                  <a:lnTo>
                    <a:pt x="20960" y="4417"/>
                  </a:lnTo>
                  <a:lnTo>
                    <a:pt x="21016" y="4361"/>
                  </a:lnTo>
                  <a:lnTo>
                    <a:pt x="21044" y="4249"/>
                  </a:lnTo>
                  <a:lnTo>
                    <a:pt x="21073" y="4192"/>
                  </a:lnTo>
                  <a:cubicBezTo>
                    <a:pt x="21073" y="4164"/>
                    <a:pt x="21101" y="4108"/>
                    <a:pt x="21101" y="4080"/>
                  </a:cubicBezTo>
                  <a:lnTo>
                    <a:pt x="21101" y="4024"/>
                  </a:lnTo>
                  <a:cubicBezTo>
                    <a:pt x="21101" y="3967"/>
                    <a:pt x="21101" y="3939"/>
                    <a:pt x="21101" y="3883"/>
                  </a:cubicBezTo>
                  <a:lnTo>
                    <a:pt x="21101" y="3827"/>
                  </a:lnTo>
                  <a:cubicBezTo>
                    <a:pt x="21101" y="3742"/>
                    <a:pt x="21073" y="3686"/>
                    <a:pt x="21073" y="3602"/>
                  </a:cubicBezTo>
                  <a:cubicBezTo>
                    <a:pt x="21044" y="3489"/>
                    <a:pt x="20988" y="3405"/>
                    <a:pt x="20960" y="3292"/>
                  </a:cubicBezTo>
                  <a:cubicBezTo>
                    <a:pt x="20960" y="3292"/>
                    <a:pt x="20960" y="3292"/>
                    <a:pt x="20960" y="3264"/>
                  </a:cubicBezTo>
                  <a:cubicBezTo>
                    <a:pt x="20932" y="3180"/>
                    <a:pt x="20876" y="3123"/>
                    <a:pt x="20848" y="3039"/>
                  </a:cubicBezTo>
                  <a:cubicBezTo>
                    <a:pt x="20819" y="3039"/>
                    <a:pt x="20819" y="3011"/>
                    <a:pt x="20819" y="3011"/>
                  </a:cubicBezTo>
                  <a:cubicBezTo>
                    <a:pt x="20763" y="2955"/>
                    <a:pt x="20735" y="2898"/>
                    <a:pt x="20679" y="2842"/>
                  </a:cubicBezTo>
                  <a:lnTo>
                    <a:pt x="20651" y="2786"/>
                  </a:lnTo>
                  <a:cubicBezTo>
                    <a:pt x="20594" y="2758"/>
                    <a:pt x="20538" y="2701"/>
                    <a:pt x="20482" y="2645"/>
                  </a:cubicBezTo>
                  <a:lnTo>
                    <a:pt x="20454" y="2617"/>
                  </a:lnTo>
                  <a:cubicBezTo>
                    <a:pt x="20397" y="2589"/>
                    <a:pt x="20341" y="2561"/>
                    <a:pt x="20285" y="2533"/>
                  </a:cubicBezTo>
                  <a:lnTo>
                    <a:pt x="20200" y="2476"/>
                  </a:lnTo>
                  <a:lnTo>
                    <a:pt x="20032" y="2364"/>
                  </a:lnTo>
                  <a:lnTo>
                    <a:pt x="19975" y="2364"/>
                  </a:lnTo>
                  <a:lnTo>
                    <a:pt x="19919" y="2336"/>
                  </a:lnTo>
                  <a:lnTo>
                    <a:pt x="19835" y="2307"/>
                  </a:lnTo>
                  <a:lnTo>
                    <a:pt x="19610" y="2195"/>
                  </a:lnTo>
                  <a:cubicBezTo>
                    <a:pt x="18934" y="1914"/>
                    <a:pt x="18400" y="1604"/>
                    <a:pt x="18681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9" name="Google Shape;279;p6"/>
            <p:cNvGrpSpPr/>
            <p:nvPr/>
          </p:nvGrpSpPr>
          <p:grpSpPr>
            <a:xfrm>
              <a:off x="4664375" y="5648231"/>
              <a:ext cx="557075" cy="372075"/>
              <a:chOff x="3214250" y="1422488"/>
              <a:chExt cx="557075" cy="372075"/>
            </a:xfrm>
          </p:grpSpPr>
          <p:sp>
            <p:nvSpPr>
              <p:cNvPr id="280" name="Google Shape;280;p6"/>
              <p:cNvSpPr/>
              <p:nvPr/>
            </p:nvSpPr>
            <p:spPr>
              <a:xfrm>
                <a:off x="3215675" y="1527988"/>
                <a:ext cx="225075" cy="265875"/>
              </a:xfrm>
              <a:custGeom>
                <a:avLst/>
                <a:gdLst/>
                <a:ahLst/>
                <a:cxnLst/>
                <a:rect l="l" t="t" r="r" b="b"/>
                <a:pathLst>
                  <a:path w="9003" h="10635" extrusionOk="0">
                    <a:moveTo>
                      <a:pt x="703" y="0"/>
                    </a:moveTo>
                    <a:lnTo>
                      <a:pt x="703" y="0"/>
                    </a:lnTo>
                    <a:cubicBezTo>
                      <a:pt x="957" y="1266"/>
                      <a:pt x="1041" y="2448"/>
                      <a:pt x="0" y="3123"/>
                    </a:cubicBezTo>
                    <a:cubicBezTo>
                      <a:pt x="338" y="4192"/>
                      <a:pt x="1294" y="4136"/>
                      <a:pt x="1885" y="4980"/>
                    </a:cubicBezTo>
                    <a:cubicBezTo>
                      <a:pt x="993" y="6016"/>
                      <a:pt x="679" y="9242"/>
                      <a:pt x="2112" y="9242"/>
                    </a:cubicBezTo>
                    <a:cubicBezTo>
                      <a:pt x="2352" y="9242"/>
                      <a:pt x="2640" y="9152"/>
                      <a:pt x="2982" y="8947"/>
                    </a:cubicBezTo>
                    <a:lnTo>
                      <a:pt x="2982" y="8947"/>
                    </a:lnTo>
                    <a:cubicBezTo>
                      <a:pt x="2757" y="9453"/>
                      <a:pt x="2757" y="10072"/>
                      <a:pt x="2673" y="10635"/>
                    </a:cubicBezTo>
                    <a:cubicBezTo>
                      <a:pt x="3685" y="10522"/>
                      <a:pt x="3714" y="9453"/>
                      <a:pt x="4304" y="8750"/>
                    </a:cubicBezTo>
                    <a:cubicBezTo>
                      <a:pt x="5008" y="7877"/>
                      <a:pt x="6611" y="7484"/>
                      <a:pt x="7399" y="6893"/>
                    </a:cubicBezTo>
                    <a:cubicBezTo>
                      <a:pt x="9003" y="5711"/>
                      <a:pt x="6443" y="3179"/>
                      <a:pt x="6443" y="3179"/>
                    </a:cubicBezTo>
                    <a:cubicBezTo>
                      <a:pt x="4670" y="2617"/>
                      <a:pt x="2363" y="788"/>
                      <a:pt x="7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6"/>
              <p:cNvSpPr/>
              <p:nvPr/>
            </p:nvSpPr>
            <p:spPr>
              <a:xfrm>
                <a:off x="3233250" y="1527988"/>
                <a:ext cx="94275" cy="56275"/>
              </a:xfrm>
              <a:custGeom>
                <a:avLst/>
                <a:gdLst/>
                <a:ahLst/>
                <a:cxnLst/>
                <a:rect l="l" t="t" r="r" b="b"/>
                <a:pathLst>
                  <a:path w="3771" h="225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7" y="282"/>
                      <a:pt x="85" y="563"/>
                      <a:pt x="141" y="872"/>
                    </a:cubicBezTo>
                    <a:cubicBezTo>
                      <a:pt x="732" y="1322"/>
                      <a:pt x="1407" y="1688"/>
                      <a:pt x="2110" y="1970"/>
                    </a:cubicBezTo>
                    <a:cubicBezTo>
                      <a:pt x="2645" y="2166"/>
                      <a:pt x="3208" y="2138"/>
                      <a:pt x="3770" y="2251"/>
                    </a:cubicBezTo>
                    <a:cubicBezTo>
                      <a:pt x="2448" y="1491"/>
                      <a:pt x="1069" y="507"/>
                      <a:pt x="0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6"/>
              <p:cNvSpPr/>
              <p:nvPr/>
            </p:nvSpPr>
            <p:spPr>
              <a:xfrm>
                <a:off x="3215675" y="1605338"/>
                <a:ext cx="174450" cy="188525"/>
              </a:xfrm>
              <a:custGeom>
                <a:avLst/>
                <a:gdLst/>
                <a:ahLst/>
                <a:cxnLst/>
                <a:rect l="l" t="t" r="r" b="b"/>
                <a:pathLst>
                  <a:path w="6978" h="7541" extrusionOk="0">
                    <a:moveTo>
                      <a:pt x="56" y="1"/>
                    </a:moveTo>
                    <a:lnTo>
                      <a:pt x="0" y="29"/>
                    </a:lnTo>
                    <a:cubicBezTo>
                      <a:pt x="281" y="901"/>
                      <a:pt x="928" y="1014"/>
                      <a:pt x="1519" y="1492"/>
                    </a:cubicBezTo>
                    <a:cubicBezTo>
                      <a:pt x="2110" y="1576"/>
                      <a:pt x="2701" y="1604"/>
                      <a:pt x="3263" y="1745"/>
                    </a:cubicBezTo>
                    <a:cubicBezTo>
                      <a:pt x="3770" y="1886"/>
                      <a:pt x="4276" y="2477"/>
                      <a:pt x="4079" y="3011"/>
                    </a:cubicBezTo>
                    <a:cubicBezTo>
                      <a:pt x="3685" y="4108"/>
                      <a:pt x="2785" y="4699"/>
                      <a:pt x="1997" y="5515"/>
                    </a:cubicBezTo>
                    <a:cubicBezTo>
                      <a:pt x="1857" y="5656"/>
                      <a:pt x="1716" y="5824"/>
                      <a:pt x="1575" y="5965"/>
                    </a:cubicBezTo>
                    <a:cubicBezTo>
                      <a:pt x="1720" y="6083"/>
                      <a:pt x="1889" y="6153"/>
                      <a:pt x="2094" y="6153"/>
                    </a:cubicBezTo>
                    <a:cubicBezTo>
                      <a:pt x="2328" y="6153"/>
                      <a:pt x="2609" y="6062"/>
                      <a:pt x="2954" y="5853"/>
                    </a:cubicBezTo>
                    <a:lnTo>
                      <a:pt x="2954" y="5853"/>
                    </a:lnTo>
                    <a:cubicBezTo>
                      <a:pt x="2729" y="6359"/>
                      <a:pt x="2729" y="7006"/>
                      <a:pt x="2645" y="7541"/>
                    </a:cubicBezTo>
                    <a:cubicBezTo>
                      <a:pt x="3685" y="7428"/>
                      <a:pt x="3714" y="6359"/>
                      <a:pt x="4304" y="5656"/>
                    </a:cubicBezTo>
                    <a:cubicBezTo>
                      <a:pt x="4755" y="5093"/>
                      <a:pt x="6217" y="4418"/>
                      <a:pt x="6977" y="4080"/>
                    </a:cubicBezTo>
                    <a:cubicBezTo>
                      <a:pt x="6471" y="3152"/>
                      <a:pt x="5514" y="2336"/>
                      <a:pt x="5458" y="1323"/>
                    </a:cubicBezTo>
                    <a:cubicBezTo>
                      <a:pt x="5261" y="1323"/>
                      <a:pt x="5064" y="1323"/>
                      <a:pt x="4895" y="1295"/>
                    </a:cubicBezTo>
                    <a:lnTo>
                      <a:pt x="4811" y="1267"/>
                    </a:lnTo>
                    <a:cubicBezTo>
                      <a:pt x="4702" y="1313"/>
                      <a:pt x="4594" y="1334"/>
                      <a:pt x="4486" y="1334"/>
                    </a:cubicBezTo>
                    <a:cubicBezTo>
                      <a:pt x="4397" y="1334"/>
                      <a:pt x="4309" y="1320"/>
                      <a:pt x="4220" y="1295"/>
                    </a:cubicBezTo>
                    <a:cubicBezTo>
                      <a:pt x="2841" y="929"/>
                      <a:pt x="1125" y="985"/>
                      <a:pt x="56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6"/>
              <p:cNvSpPr/>
              <p:nvPr/>
            </p:nvSpPr>
            <p:spPr>
              <a:xfrm>
                <a:off x="3214250" y="1599713"/>
                <a:ext cx="207525" cy="194850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7794" extrusionOk="0">
                    <a:moveTo>
                      <a:pt x="366" y="1"/>
                    </a:moveTo>
                    <a:cubicBezTo>
                      <a:pt x="254" y="113"/>
                      <a:pt x="141" y="198"/>
                      <a:pt x="1" y="282"/>
                    </a:cubicBezTo>
                    <a:cubicBezTo>
                      <a:pt x="141" y="704"/>
                      <a:pt x="451" y="1042"/>
                      <a:pt x="845" y="1267"/>
                    </a:cubicBezTo>
                    <a:cubicBezTo>
                      <a:pt x="1998" y="1604"/>
                      <a:pt x="3264" y="1576"/>
                      <a:pt x="4418" y="1998"/>
                    </a:cubicBezTo>
                    <a:cubicBezTo>
                      <a:pt x="5318" y="2223"/>
                      <a:pt x="5543" y="3405"/>
                      <a:pt x="4783" y="3939"/>
                    </a:cubicBezTo>
                    <a:cubicBezTo>
                      <a:pt x="4615" y="4080"/>
                      <a:pt x="2533" y="5824"/>
                      <a:pt x="1858" y="6331"/>
                    </a:cubicBezTo>
                    <a:cubicBezTo>
                      <a:pt x="1945" y="6366"/>
                      <a:pt x="2040" y="6384"/>
                      <a:pt x="2145" y="6384"/>
                    </a:cubicBezTo>
                    <a:cubicBezTo>
                      <a:pt x="2379" y="6384"/>
                      <a:pt x="2661" y="6291"/>
                      <a:pt x="3011" y="6078"/>
                    </a:cubicBezTo>
                    <a:lnTo>
                      <a:pt x="3011" y="6078"/>
                    </a:lnTo>
                    <a:cubicBezTo>
                      <a:pt x="2786" y="6612"/>
                      <a:pt x="2786" y="7231"/>
                      <a:pt x="2702" y="7794"/>
                    </a:cubicBezTo>
                    <a:cubicBezTo>
                      <a:pt x="2898" y="7766"/>
                      <a:pt x="3095" y="7681"/>
                      <a:pt x="3236" y="7569"/>
                    </a:cubicBezTo>
                    <a:cubicBezTo>
                      <a:pt x="3546" y="5993"/>
                      <a:pt x="4896" y="4924"/>
                      <a:pt x="6415" y="4193"/>
                    </a:cubicBezTo>
                    <a:cubicBezTo>
                      <a:pt x="7062" y="3855"/>
                      <a:pt x="7147" y="3630"/>
                      <a:pt x="7850" y="3574"/>
                    </a:cubicBezTo>
                    <a:cubicBezTo>
                      <a:pt x="8300" y="2673"/>
                      <a:pt x="7428" y="1407"/>
                      <a:pt x="6893" y="760"/>
                    </a:cubicBezTo>
                    <a:cubicBezTo>
                      <a:pt x="6331" y="901"/>
                      <a:pt x="4952" y="1098"/>
                      <a:pt x="4812" y="1126"/>
                    </a:cubicBezTo>
                    <a:cubicBezTo>
                      <a:pt x="4634" y="1142"/>
                      <a:pt x="4458" y="1150"/>
                      <a:pt x="4283" y="1150"/>
                    </a:cubicBezTo>
                    <a:cubicBezTo>
                      <a:pt x="2902" y="1150"/>
                      <a:pt x="1590" y="675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6"/>
              <p:cNvSpPr/>
              <p:nvPr/>
            </p:nvSpPr>
            <p:spPr>
              <a:xfrm>
                <a:off x="3550450" y="1422488"/>
                <a:ext cx="220875" cy="2281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9127" extrusionOk="0">
                    <a:moveTo>
                      <a:pt x="5261" y="0"/>
                    </a:moveTo>
                    <a:lnTo>
                      <a:pt x="5261" y="0"/>
                    </a:lnTo>
                    <a:cubicBezTo>
                      <a:pt x="3151" y="1379"/>
                      <a:pt x="2223" y="4220"/>
                      <a:pt x="0" y="5458"/>
                    </a:cubicBezTo>
                    <a:cubicBezTo>
                      <a:pt x="0" y="5458"/>
                      <a:pt x="2279" y="8412"/>
                      <a:pt x="4164" y="8750"/>
                    </a:cubicBezTo>
                    <a:cubicBezTo>
                      <a:pt x="4805" y="8852"/>
                      <a:pt x="5996" y="9127"/>
                      <a:pt x="7007" y="9127"/>
                    </a:cubicBezTo>
                    <a:cubicBezTo>
                      <a:pt x="7950" y="9127"/>
                      <a:pt x="8737" y="8888"/>
                      <a:pt x="8778" y="8046"/>
                    </a:cubicBezTo>
                    <a:cubicBezTo>
                      <a:pt x="8834" y="6724"/>
                      <a:pt x="6978" y="6780"/>
                      <a:pt x="6809" y="6190"/>
                    </a:cubicBezTo>
                    <a:cubicBezTo>
                      <a:pt x="6415" y="4924"/>
                      <a:pt x="7934" y="4698"/>
                      <a:pt x="7625" y="3573"/>
                    </a:cubicBezTo>
                    <a:cubicBezTo>
                      <a:pt x="7090" y="1519"/>
                      <a:pt x="4755" y="2982"/>
                      <a:pt x="52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6"/>
              <p:cNvSpPr/>
              <p:nvPr/>
            </p:nvSpPr>
            <p:spPr>
              <a:xfrm>
                <a:off x="3688300" y="1568763"/>
                <a:ext cx="81625" cy="53500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140" extrusionOk="0">
                    <a:moveTo>
                      <a:pt x="1238" y="1"/>
                    </a:moveTo>
                    <a:cubicBezTo>
                      <a:pt x="788" y="198"/>
                      <a:pt x="394" y="423"/>
                      <a:pt x="1" y="676"/>
                    </a:cubicBezTo>
                    <a:lnTo>
                      <a:pt x="85" y="817"/>
                    </a:lnTo>
                    <a:cubicBezTo>
                      <a:pt x="226" y="929"/>
                      <a:pt x="423" y="1042"/>
                      <a:pt x="591" y="1126"/>
                    </a:cubicBezTo>
                    <a:cubicBezTo>
                      <a:pt x="901" y="1239"/>
                      <a:pt x="1182" y="1379"/>
                      <a:pt x="1492" y="1520"/>
                    </a:cubicBezTo>
                    <a:cubicBezTo>
                      <a:pt x="2054" y="1745"/>
                      <a:pt x="2645" y="1970"/>
                      <a:pt x="3264" y="2139"/>
                    </a:cubicBezTo>
                    <a:cubicBezTo>
                      <a:pt x="3264" y="873"/>
                      <a:pt x="1464" y="901"/>
                      <a:pt x="1295" y="339"/>
                    </a:cubicBezTo>
                    <a:cubicBezTo>
                      <a:pt x="1238" y="226"/>
                      <a:pt x="1238" y="113"/>
                      <a:pt x="1238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6"/>
              <p:cNvSpPr/>
              <p:nvPr/>
            </p:nvSpPr>
            <p:spPr>
              <a:xfrm>
                <a:off x="3550450" y="1476638"/>
                <a:ext cx="194850" cy="94975"/>
              </a:xfrm>
              <a:custGeom>
                <a:avLst/>
                <a:gdLst/>
                <a:ahLst/>
                <a:cxnLst/>
                <a:rect l="l" t="t" r="r" b="b"/>
                <a:pathLst>
                  <a:path w="7794" h="3799" extrusionOk="0">
                    <a:moveTo>
                      <a:pt x="6190" y="0"/>
                    </a:moveTo>
                    <a:cubicBezTo>
                      <a:pt x="4361" y="1407"/>
                      <a:pt x="2110" y="2476"/>
                      <a:pt x="760" y="2758"/>
                    </a:cubicBezTo>
                    <a:cubicBezTo>
                      <a:pt x="535" y="2954"/>
                      <a:pt x="282" y="3123"/>
                      <a:pt x="0" y="3292"/>
                    </a:cubicBezTo>
                    <a:cubicBezTo>
                      <a:pt x="0" y="3292"/>
                      <a:pt x="169" y="3489"/>
                      <a:pt x="422" y="3798"/>
                    </a:cubicBezTo>
                    <a:cubicBezTo>
                      <a:pt x="507" y="3770"/>
                      <a:pt x="591" y="3770"/>
                      <a:pt x="704" y="3770"/>
                    </a:cubicBezTo>
                    <a:cubicBezTo>
                      <a:pt x="1885" y="3573"/>
                      <a:pt x="6021" y="3236"/>
                      <a:pt x="7062" y="2786"/>
                    </a:cubicBezTo>
                    <a:cubicBezTo>
                      <a:pt x="7400" y="2364"/>
                      <a:pt x="7793" y="2026"/>
                      <a:pt x="7625" y="1379"/>
                    </a:cubicBezTo>
                    <a:cubicBezTo>
                      <a:pt x="7371" y="422"/>
                      <a:pt x="6752" y="226"/>
                      <a:pt x="6190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6"/>
              <p:cNvSpPr/>
              <p:nvPr/>
            </p:nvSpPr>
            <p:spPr>
              <a:xfrm>
                <a:off x="3580000" y="1479438"/>
                <a:ext cx="187800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6845" extrusionOk="0">
                    <a:moveTo>
                      <a:pt x="5205" y="1"/>
                    </a:moveTo>
                    <a:cubicBezTo>
                      <a:pt x="4952" y="282"/>
                      <a:pt x="4670" y="592"/>
                      <a:pt x="4361" y="845"/>
                    </a:cubicBezTo>
                    <a:cubicBezTo>
                      <a:pt x="3038" y="2224"/>
                      <a:pt x="1576" y="3433"/>
                      <a:pt x="0" y="4502"/>
                    </a:cubicBezTo>
                    <a:cubicBezTo>
                      <a:pt x="816" y="5346"/>
                      <a:pt x="1969" y="6275"/>
                      <a:pt x="2982" y="6472"/>
                    </a:cubicBezTo>
                    <a:cubicBezTo>
                      <a:pt x="3604" y="6581"/>
                      <a:pt x="4760" y="6844"/>
                      <a:pt x="5759" y="6844"/>
                    </a:cubicBezTo>
                    <a:cubicBezTo>
                      <a:pt x="6567" y="6844"/>
                      <a:pt x="7273" y="6672"/>
                      <a:pt x="7512" y="6106"/>
                    </a:cubicBezTo>
                    <a:cubicBezTo>
                      <a:pt x="6724" y="6106"/>
                      <a:pt x="5908" y="5965"/>
                      <a:pt x="5148" y="5768"/>
                    </a:cubicBezTo>
                    <a:cubicBezTo>
                      <a:pt x="2701" y="5656"/>
                      <a:pt x="1744" y="3658"/>
                      <a:pt x="1969" y="3377"/>
                    </a:cubicBezTo>
                    <a:cubicBezTo>
                      <a:pt x="2026" y="3321"/>
                      <a:pt x="4895" y="2955"/>
                      <a:pt x="4923" y="2927"/>
                    </a:cubicBezTo>
                    <a:cubicBezTo>
                      <a:pt x="3573" y="2392"/>
                      <a:pt x="4445" y="845"/>
                      <a:pt x="5345" y="29"/>
                    </a:cubicBezTo>
                    <a:lnTo>
                      <a:pt x="520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6"/>
              <p:cNvSpPr/>
              <p:nvPr/>
            </p:nvSpPr>
            <p:spPr>
              <a:xfrm>
                <a:off x="3613050" y="1613788"/>
                <a:ext cx="149125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5965" h="1470" extrusionOk="0">
                    <a:moveTo>
                      <a:pt x="788" y="0"/>
                    </a:moveTo>
                    <a:cubicBezTo>
                      <a:pt x="535" y="113"/>
                      <a:pt x="282" y="225"/>
                      <a:pt x="0" y="282"/>
                    </a:cubicBezTo>
                    <a:cubicBezTo>
                      <a:pt x="507" y="676"/>
                      <a:pt x="1069" y="957"/>
                      <a:pt x="1660" y="1098"/>
                    </a:cubicBezTo>
                    <a:cubicBezTo>
                      <a:pt x="2288" y="1202"/>
                      <a:pt x="3467" y="1469"/>
                      <a:pt x="4474" y="1469"/>
                    </a:cubicBezTo>
                    <a:cubicBezTo>
                      <a:pt x="5091" y="1469"/>
                      <a:pt x="5644" y="1369"/>
                      <a:pt x="5965" y="1069"/>
                    </a:cubicBezTo>
                    <a:lnTo>
                      <a:pt x="5824" y="1069"/>
                    </a:lnTo>
                    <a:cubicBezTo>
                      <a:pt x="5641" y="1077"/>
                      <a:pt x="5443" y="1081"/>
                      <a:pt x="5234" y="1081"/>
                    </a:cubicBezTo>
                    <a:cubicBezTo>
                      <a:pt x="3834" y="1081"/>
                      <a:pt x="1938" y="882"/>
                      <a:pt x="788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6"/>
              <p:cNvSpPr/>
              <p:nvPr/>
            </p:nvSpPr>
            <p:spPr>
              <a:xfrm>
                <a:off x="3338750" y="1518088"/>
                <a:ext cx="308075" cy="220550"/>
              </a:xfrm>
              <a:custGeom>
                <a:avLst/>
                <a:gdLst/>
                <a:ahLst/>
                <a:cxnLst/>
                <a:rect l="l" t="t" r="r" b="b"/>
                <a:pathLst>
                  <a:path w="12323" h="8822" extrusionOk="0">
                    <a:moveTo>
                      <a:pt x="7096" y="1"/>
                    </a:moveTo>
                    <a:cubicBezTo>
                      <a:pt x="6386" y="1"/>
                      <a:pt x="5641" y="110"/>
                      <a:pt x="4896" y="340"/>
                    </a:cubicBezTo>
                    <a:cubicBezTo>
                      <a:pt x="1885" y="1296"/>
                      <a:pt x="0" y="3857"/>
                      <a:pt x="704" y="6107"/>
                    </a:cubicBezTo>
                    <a:cubicBezTo>
                      <a:pt x="1232" y="7797"/>
                      <a:pt x="3061" y="8821"/>
                      <a:pt x="5214" y="8821"/>
                    </a:cubicBezTo>
                    <a:cubicBezTo>
                      <a:pt x="5928" y="8821"/>
                      <a:pt x="6678" y="8709"/>
                      <a:pt x="7428" y="8470"/>
                    </a:cubicBezTo>
                    <a:cubicBezTo>
                      <a:pt x="10438" y="7542"/>
                      <a:pt x="12323" y="4954"/>
                      <a:pt x="11619" y="2703"/>
                    </a:cubicBezTo>
                    <a:cubicBezTo>
                      <a:pt x="11090" y="1010"/>
                      <a:pt x="9255" y="1"/>
                      <a:pt x="70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6"/>
              <p:cNvSpPr/>
              <p:nvPr/>
            </p:nvSpPr>
            <p:spPr>
              <a:xfrm>
                <a:off x="3356325" y="1561038"/>
                <a:ext cx="289800" cy="177300"/>
              </a:xfrm>
              <a:custGeom>
                <a:avLst/>
                <a:gdLst/>
                <a:ahLst/>
                <a:cxnLst/>
                <a:rect l="l" t="t" r="r" b="b"/>
                <a:pathLst>
                  <a:path w="11592" h="7092" extrusionOk="0">
                    <a:moveTo>
                      <a:pt x="10382" y="0"/>
                    </a:moveTo>
                    <a:lnTo>
                      <a:pt x="10382" y="57"/>
                    </a:lnTo>
                    <a:cubicBezTo>
                      <a:pt x="10382" y="85"/>
                      <a:pt x="10354" y="226"/>
                      <a:pt x="10326" y="282"/>
                    </a:cubicBezTo>
                    <a:cubicBezTo>
                      <a:pt x="10185" y="1435"/>
                      <a:pt x="9510" y="2476"/>
                      <a:pt x="8497" y="3095"/>
                    </a:cubicBezTo>
                    <a:cubicBezTo>
                      <a:pt x="8103" y="3433"/>
                      <a:pt x="7681" y="3742"/>
                      <a:pt x="7231" y="3995"/>
                    </a:cubicBezTo>
                    <a:cubicBezTo>
                      <a:pt x="6007" y="4709"/>
                      <a:pt x="4269" y="5290"/>
                      <a:pt x="2695" y="5290"/>
                    </a:cubicBezTo>
                    <a:cubicBezTo>
                      <a:pt x="1663" y="5290"/>
                      <a:pt x="702" y="5041"/>
                      <a:pt x="1" y="4417"/>
                    </a:cubicBezTo>
                    <a:lnTo>
                      <a:pt x="1" y="4417"/>
                    </a:lnTo>
                    <a:cubicBezTo>
                      <a:pt x="530" y="6089"/>
                      <a:pt x="2363" y="7092"/>
                      <a:pt x="4520" y="7092"/>
                    </a:cubicBezTo>
                    <a:cubicBezTo>
                      <a:pt x="5231" y="7092"/>
                      <a:pt x="5978" y="6983"/>
                      <a:pt x="6725" y="6752"/>
                    </a:cubicBezTo>
                    <a:cubicBezTo>
                      <a:pt x="9707" y="5824"/>
                      <a:pt x="11592" y="3236"/>
                      <a:pt x="10888" y="985"/>
                    </a:cubicBezTo>
                    <a:cubicBezTo>
                      <a:pt x="10776" y="619"/>
                      <a:pt x="10607" y="282"/>
                      <a:pt x="103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6"/>
              <p:cNvSpPr/>
              <p:nvPr/>
            </p:nvSpPr>
            <p:spPr>
              <a:xfrm>
                <a:off x="3371100" y="1593388"/>
                <a:ext cx="261625" cy="137500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5500" extrusionOk="0">
                    <a:moveTo>
                      <a:pt x="10185" y="1"/>
                    </a:moveTo>
                    <a:cubicBezTo>
                      <a:pt x="9650" y="1717"/>
                      <a:pt x="8075" y="3039"/>
                      <a:pt x="6499" y="3742"/>
                    </a:cubicBezTo>
                    <a:cubicBezTo>
                      <a:pt x="5352" y="4241"/>
                      <a:pt x="3958" y="4642"/>
                      <a:pt x="2615" y="4642"/>
                    </a:cubicBezTo>
                    <a:cubicBezTo>
                      <a:pt x="1687" y="4642"/>
                      <a:pt x="782" y="4450"/>
                      <a:pt x="0" y="3967"/>
                    </a:cubicBezTo>
                    <a:lnTo>
                      <a:pt x="0" y="3967"/>
                    </a:lnTo>
                    <a:cubicBezTo>
                      <a:pt x="1138" y="5047"/>
                      <a:pt x="2509" y="5499"/>
                      <a:pt x="3871" y="5499"/>
                    </a:cubicBezTo>
                    <a:cubicBezTo>
                      <a:pt x="7192" y="5499"/>
                      <a:pt x="10464" y="2814"/>
                      <a:pt x="10185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6"/>
              <p:cNvSpPr/>
              <p:nvPr/>
            </p:nvSpPr>
            <p:spPr>
              <a:xfrm>
                <a:off x="3608825" y="1430213"/>
                <a:ext cx="83725" cy="83275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3331" extrusionOk="0">
                    <a:moveTo>
                      <a:pt x="2701" y="1"/>
                    </a:moveTo>
                    <a:lnTo>
                      <a:pt x="2701" y="1"/>
                    </a:lnTo>
                    <a:cubicBezTo>
                      <a:pt x="2448" y="29"/>
                      <a:pt x="2026" y="620"/>
                      <a:pt x="1885" y="817"/>
                    </a:cubicBezTo>
                    <a:cubicBezTo>
                      <a:pt x="1660" y="1126"/>
                      <a:pt x="1407" y="1407"/>
                      <a:pt x="1182" y="1689"/>
                    </a:cubicBezTo>
                    <a:cubicBezTo>
                      <a:pt x="788" y="2167"/>
                      <a:pt x="479" y="2814"/>
                      <a:pt x="1" y="3180"/>
                    </a:cubicBezTo>
                    <a:cubicBezTo>
                      <a:pt x="110" y="3289"/>
                      <a:pt x="236" y="3330"/>
                      <a:pt x="365" y="3330"/>
                    </a:cubicBezTo>
                    <a:cubicBezTo>
                      <a:pt x="403" y="3330"/>
                      <a:pt x="441" y="3327"/>
                      <a:pt x="479" y="3320"/>
                    </a:cubicBezTo>
                    <a:cubicBezTo>
                      <a:pt x="901" y="3180"/>
                      <a:pt x="1295" y="3011"/>
                      <a:pt x="1660" y="2786"/>
                    </a:cubicBezTo>
                    <a:cubicBezTo>
                      <a:pt x="2026" y="2589"/>
                      <a:pt x="2420" y="2448"/>
                      <a:pt x="2786" y="2223"/>
                    </a:cubicBezTo>
                    <a:cubicBezTo>
                      <a:pt x="2983" y="2111"/>
                      <a:pt x="3123" y="1970"/>
                      <a:pt x="3348" y="1886"/>
                    </a:cubicBezTo>
                    <a:cubicBezTo>
                      <a:pt x="3321" y="1876"/>
                      <a:pt x="3290" y="1873"/>
                      <a:pt x="3257" y="1873"/>
                    </a:cubicBezTo>
                    <a:cubicBezTo>
                      <a:pt x="3083" y="1873"/>
                      <a:pt x="2838" y="1979"/>
                      <a:pt x="2673" y="2026"/>
                    </a:cubicBezTo>
                    <a:cubicBezTo>
                      <a:pt x="2488" y="2067"/>
                      <a:pt x="2318" y="2094"/>
                      <a:pt x="2140" y="2094"/>
                    </a:cubicBezTo>
                    <a:cubicBezTo>
                      <a:pt x="2075" y="2094"/>
                      <a:pt x="2010" y="2090"/>
                      <a:pt x="1942" y="2083"/>
                    </a:cubicBezTo>
                    <a:cubicBezTo>
                      <a:pt x="1942" y="1857"/>
                      <a:pt x="1998" y="1632"/>
                      <a:pt x="2111" y="1407"/>
                    </a:cubicBezTo>
                    <a:cubicBezTo>
                      <a:pt x="2139" y="1210"/>
                      <a:pt x="2223" y="1042"/>
                      <a:pt x="2279" y="845"/>
                    </a:cubicBezTo>
                    <a:cubicBezTo>
                      <a:pt x="2364" y="591"/>
                      <a:pt x="2701" y="254"/>
                      <a:pt x="2701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6"/>
              <p:cNvSpPr/>
              <p:nvPr/>
            </p:nvSpPr>
            <p:spPr>
              <a:xfrm>
                <a:off x="3634150" y="1553288"/>
                <a:ext cx="106225" cy="69625"/>
              </a:xfrm>
              <a:custGeom>
                <a:avLst/>
                <a:gdLst/>
                <a:ahLst/>
                <a:cxnLst/>
                <a:rect l="l" t="t" r="r" b="b"/>
                <a:pathLst>
                  <a:path w="4249" h="2785" extrusionOk="0">
                    <a:moveTo>
                      <a:pt x="3320" y="1"/>
                    </a:moveTo>
                    <a:cubicBezTo>
                      <a:pt x="3095" y="57"/>
                      <a:pt x="2898" y="170"/>
                      <a:pt x="2673" y="226"/>
                    </a:cubicBezTo>
                    <a:cubicBezTo>
                      <a:pt x="2307" y="310"/>
                      <a:pt x="1942" y="367"/>
                      <a:pt x="1604" y="423"/>
                    </a:cubicBezTo>
                    <a:cubicBezTo>
                      <a:pt x="1379" y="451"/>
                      <a:pt x="1154" y="479"/>
                      <a:pt x="929" y="507"/>
                    </a:cubicBezTo>
                    <a:cubicBezTo>
                      <a:pt x="832" y="507"/>
                      <a:pt x="672" y="489"/>
                      <a:pt x="530" y="489"/>
                    </a:cubicBezTo>
                    <a:cubicBezTo>
                      <a:pt x="425" y="489"/>
                      <a:pt x="330" y="499"/>
                      <a:pt x="282" y="536"/>
                    </a:cubicBezTo>
                    <a:cubicBezTo>
                      <a:pt x="0" y="732"/>
                      <a:pt x="704" y="1408"/>
                      <a:pt x="844" y="1576"/>
                    </a:cubicBezTo>
                    <a:cubicBezTo>
                      <a:pt x="1266" y="1942"/>
                      <a:pt x="1773" y="2195"/>
                      <a:pt x="2307" y="2336"/>
                    </a:cubicBezTo>
                    <a:cubicBezTo>
                      <a:pt x="2645" y="2449"/>
                      <a:pt x="2982" y="2561"/>
                      <a:pt x="3348" y="2645"/>
                    </a:cubicBezTo>
                    <a:cubicBezTo>
                      <a:pt x="3530" y="2686"/>
                      <a:pt x="3785" y="2785"/>
                      <a:pt x="4008" y="2785"/>
                    </a:cubicBezTo>
                    <a:cubicBezTo>
                      <a:pt x="4095" y="2785"/>
                      <a:pt x="4177" y="2769"/>
                      <a:pt x="4248" y="2730"/>
                    </a:cubicBezTo>
                    <a:cubicBezTo>
                      <a:pt x="3686" y="2477"/>
                      <a:pt x="3123" y="2252"/>
                      <a:pt x="2560" y="2055"/>
                    </a:cubicBezTo>
                    <a:cubicBezTo>
                      <a:pt x="2364" y="1970"/>
                      <a:pt x="1463" y="1605"/>
                      <a:pt x="1548" y="1295"/>
                    </a:cubicBezTo>
                    <a:cubicBezTo>
                      <a:pt x="1604" y="1014"/>
                      <a:pt x="2392" y="789"/>
                      <a:pt x="2617" y="648"/>
                    </a:cubicBezTo>
                    <a:cubicBezTo>
                      <a:pt x="2842" y="536"/>
                      <a:pt x="3320" y="339"/>
                      <a:pt x="3320" y="57"/>
                    </a:cubicBezTo>
                    <a:lnTo>
                      <a:pt x="3320" y="1"/>
                    </a:ln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6"/>
              <p:cNvSpPr/>
              <p:nvPr/>
            </p:nvSpPr>
            <p:spPr>
              <a:xfrm>
                <a:off x="3339450" y="1636988"/>
                <a:ext cx="95675" cy="58325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2333" extrusionOk="0">
                    <a:moveTo>
                      <a:pt x="254" y="1"/>
                    </a:moveTo>
                    <a:cubicBezTo>
                      <a:pt x="0" y="732"/>
                      <a:pt x="535" y="985"/>
                      <a:pt x="901" y="1548"/>
                    </a:cubicBezTo>
                    <a:cubicBezTo>
                      <a:pt x="1149" y="1931"/>
                      <a:pt x="2028" y="2332"/>
                      <a:pt x="2629" y="2332"/>
                    </a:cubicBezTo>
                    <a:cubicBezTo>
                      <a:pt x="2778" y="2332"/>
                      <a:pt x="2910" y="2308"/>
                      <a:pt x="3011" y="2251"/>
                    </a:cubicBezTo>
                    <a:cubicBezTo>
                      <a:pt x="3827" y="1773"/>
                      <a:pt x="2898" y="1014"/>
                      <a:pt x="2336" y="789"/>
                    </a:cubicBezTo>
                    <a:cubicBezTo>
                      <a:pt x="1773" y="592"/>
                      <a:pt x="507" y="732"/>
                      <a:pt x="422" y="29"/>
                    </a:cubicBezTo>
                    <a:lnTo>
                      <a:pt x="254" y="1"/>
                    </a:ln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6"/>
              <p:cNvSpPr/>
              <p:nvPr/>
            </p:nvSpPr>
            <p:spPr>
              <a:xfrm>
                <a:off x="3567325" y="1557513"/>
                <a:ext cx="57000" cy="65500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2620" extrusionOk="0">
                    <a:moveTo>
                      <a:pt x="1435" y="1"/>
                    </a:moveTo>
                    <a:lnTo>
                      <a:pt x="1435" y="1"/>
                    </a:lnTo>
                    <a:cubicBezTo>
                      <a:pt x="1886" y="423"/>
                      <a:pt x="788" y="985"/>
                      <a:pt x="563" y="1295"/>
                    </a:cubicBezTo>
                    <a:cubicBezTo>
                      <a:pt x="310" y="1661"/>
                      <a:pt x="1" y="2533"/>
                      <a:pt x="760" y="2617"/>
                    </a:cubicBezTo>
                    <a:cubicBezTo>
                      <a:pt x="776" y="2619"/>
                      <a:pt x="792" y="2620"/>
                      <a:pt x="807" y="2620"/>
                    </a:cubicBezTo>
                    <a:cubicBezTo>
                      <a:pt x="1298" y="2620"/>
                      <a:pt x="1778" y="1791"/>
                      <a:pt x="1942" y="1464"/>
                    </a:cubicBezTo>
                    <a:cubicBezTo>
                      <a:pt x="2279" y="789"/>
                      <a:pt x="2279" y="395"/>
                      <a:pt x="1632" y="57"/>
                    </a:cubicBezTo>
                    <a:lnTo>
                      <a:pt x="1435" y="1"/>
                    </a:ln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6"/>
              <p:cNvSpPr/>
              <p:nvPr/>
            </p:nvSpPr>
            <p:spPr>
              <a:xfrm>
                <a:off x="3547075" y="1537113"/>
                <a:ext cx="63875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911" extrusionOk="0">
                    <a:moveTo>
                      <a:pt x="665" y="1"/>
                    </a:moveTo>
                    <a:cubicBezTo>
                      <a:pt x="428" y="1"/>
                      <a:pt x="242" y="78"/>
                      <a:pt x="164" y="282"/>
                    </a:cubicBezTo>
                    <a:cubicBezTo>
                      <a:pt x="1" y="771"/>
                      <a:pt x="884" y="910"/>
                      <a:pt x="1611" y="910"/>
                    </a:cubicBezTo>
                    <a:cubicBezTo>
                      <a:pt x="2015" y="910"/>
                      <a:pt x="2370" y="867"/>
                      <a:pt x="2471" y="817"/>
                    </a:cubicBezTo>
                    <a:lnTo>
                      <a:pt x="2555" y="676"/>
                    </a:lnTo>
                    <a:cubicBezTo>
                      <a:pt x="2230" y="514"/>
                      <a:pt x="1278" y="1"/>
                      <a:pt x="665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6"/>
              <p:cNvSpPr/>
              <p:nvPr/>
            </p:nvSpPr>
            <p:spPr>
              <a:xfrm>
                <a:off x="3617275" y="1587063"/>
                <a:ext cx="14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57" h="8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8" y="29"/>
                      <a:pt x="28" y="57"/>
                      <a:pt x="56" y="85"/>
                    </a:cubicBezTo>
                    <a:cubicBezTo>
                      <a:pt x="56" y="57"/>
                      <a:pt x="28" y="29"/>
                      <a:pt x="0" y="0"/>
                    </a:cubicBezTo>
                    <a:close/>
                  </a:path>
                </a:pathLst>
              </a:custGeom>
              <a:solidFill>
                <a:srgbClr val="89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3555650" y="1537838"/>
                <a:ext cx="94700" cy="133650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5346" extrusionOk="0">
                    <a:moveTo>
                      <a:pt x="3787" y="0"/>
                    </a:moveTo>
                    <a:lnTo>
                      <a:pt x="3787" y="0"/>
                    </a:lnTo>
                    <a:cubicBezTo>
                      <a:pt x="3190" y="287"/>
                      <a:pt x="2390" y="594"/>
                      <a:pt x="1697" y="594"/>
                    </a:cubicBezTo>
                    <a:cubicBezTo>
                      <a:pt x="1574" y="594"/>
                      <a:pt x="1454" y="584"/>
                      <a:pt x="1340" y="563"/>
                    </a:cubicBezTo>
                    <a:cubicBezTo>
                      <a:pt x="1183" y="524"/>
                      <a:pt x="836" y="362"/>
                      <a:pt x="573" y="362"/>
                    </a:cubicBezTo>
                    <a:cubicBezTo>
                      <a:pt x="458" y="362"/>
                      <a:pt x="359" y="393"/>
                      <a:pt x="299" y="478"/>
                    </a:cubicBezTo>
                    <a:cubicBezTo>
                      <a:pt x="1" y="851"/>
                      <a:pt x="645" y="873"/>
                      <a:pt x="936" y="873"/>
                    </a:cubicBezTo>
                    <a:cubicBezTo>
                      <a:pt x="975" y="873"/>
                      <a:pt x="1007" y="872"/>
                      <a:pt x="1030" y="872"/>
                    </a:cubicBezTo>
                    <a:cubicBezTo>
                      <a:pt x="1874" y="872"/>
                      <a:pt x="2634" y="872"/>
                      <a:pt x="1874" y="1772"/>
                    </a:cubicBezTo>
                    <a:cubicBezTo>
                      <a:pt x="1734" y="1969"/>
                      <a:pt x="1312" y="2363"/>
                      <a:pt x="1312" y="2588"/>
                    </a:cubicBezTo>
                    <a:cubicBezTo>
                      <a:pt x="1290" y="2803"/>
                      <a:pt x="1351" y="2879"/>
                      <a:pt x="1447" y="2879"/>
                    </a:cubicBezTo>
                    <a:cubicBezTo>
                      <a:pt x="1601" y="2879"/>
                      <a:pt x="1848" y="2682"/>
                      <a:pt x="1987" y="2560"/>
                    </a:cubicBezTo>
                    <a:cubicBezTo>
                      <a:pt x="2128" y="2363"/>
                      <a:pt x="2324" y="2194"/>
                      <a:pt x="2521" y="2054"/>
                    </a:cubicBezTo>
                    <a:cubicBezTo>
                      <a:pt x="2493" y="2026"/>
                      <a:pt x="2493" y="1998"/>
                      <a:pt x="2465" y="1969"/>
                    </a:cubicBezTo>
                    <a:cubicBezTo>
                      <a:pt x="2493" y="1969"/>
                      <a:pt x="2521" y="2026"/>
                      <a:pt x="2521" y="2026"/>
                    </a:cubicBezTo>
                    <a:cubicBezTo>
                      <a:pt x="2606" y="2251"/>
                      <a:pt x="2550" y="2954"/>
                      <a:pt x="2043" y="3742"/>
                    </a:cubicBezTo>
                    <a:cubicBezTo>
                      <a:pt x="1846" y="4248"/>
                      <a:pt x="1734" y="4783"/>
                      <a:pt x="1677" y="5345"/>
                    </a:cubicBezTo>
                    <a:cubicBezTo>
                      <a:pt x="2268" y="4698"/>
                      <a:pt x="3731" y="3432"/>
                      <a:pt x="2859" y="1379"/>
                    </a:cubicBezTo>
                    <a:cubicBezTo>
                      <a:pt x="2521" y="591"/>
                      <a:pt x="3731" y="732"/>
                      <a:pt x="37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6"/>
              <p:cNvSpPr/>
              <p:nvPr/>
            </p:nvSpPr>
            <p:spPr>
              <a:xfrm>
                <a:off x="3340150" y="1583163"/>
                <a:ext cx="78100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3124" h="2936" extrusionOk="0">
                    <a:moveTo>
                      <a:pt x="2722" y="0"/>
                    </a:moveTo>
                    <a:cubicBezTo>
                      <a:pt x="2361" y="0"/>
                      <a:pt x="1824" y="285"/>
                      <a:pt x="1604" y="438"/>
                    </a:cubicBezTo>
                    <a:cubicBezTo>
                      <a:pt x="1098" y="803"/>
                      <a:pt x="845" y="1507"/>
                      <a:pt x="310" y="1788"/>
                    </a:cubicBezTo>
                    <a:lnTo>
                      <a:pt x="507" y="1901"/>
                    </a:lnTo>
                    <a:cubicBezTo>
                      <a:pt x="251" y="2208"/>
                      <a:pt x="438" y="2935"/>
                      <a:pt x="856" y="2935"/>
                    </a:cubicBezTo>
                    <a:cubicBezTo>
                      <a:pt x="897" y="2935"/>
                      <a:pt x="940" y="2929"/>
                      <a:pt x="985" y="2913"/>
                    </a:cubicBezTo>
                    <a:cubicBezTo>
                      <a:pt x="1" y="1985"/>
                      <a:pt x="2926" y="1394"/>
                      <a:pt x="3067" y="494"/>
                    </a:cubicBezTo>
                    <a:cubicBezTo>
                      <a:pt x="3123" y="125"/>
                      <a:pt x="2961" y="0"/>
                      <a:pt x="2722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6"/>
              <p:cNvSpPr/>
              <p:nvPr/>
            </p:nvSpPr>
            <p:spPr>
              <a:xfrm>
                <a:off x="3317650" y="1591288"/>
                <a:ext cx="86525" cy="91675"/>
              </a:xfrm>
              <a:custGeom>
                <a:avLst/>
                <a:gdLst/>
                <a:ahLst/>
                <a:cxnLst/>
                <a:rect l="l" t="t" r="r" b="b"/>
                <a:pathLst>
                  <a:path w="3461" h="3667" extrusionOk="0">
                    <a:moveTo>
                      <a:pt x="3292" y="0"/>
                    </a:moveTo>
                    <a:lnTo>
                      <a:pt x="3292" y="0"/>
                    </a:lnTo>
                    <a:cubicBezTo>
                      <a:pt x="2532" y="366"/>
                      <a:pt x="1829" y="872"/>
                      <a:pt x="1210" y="1491"/>
                    </a:cubicBezTo>
                    <a:cubicBezTo>
                      <a:pt x="1069" y="1716"/>
                      <a:pt x="985" y="1998"/>
                      <a:pt x="985" y="2307"/>
                    </a:cubicBezTo>
                    <a:cubicBezTo>
                      <a:pt x="1069" y="3067"/>
                      <a:pt x="1745" y="3657"/>
                      <a:pt x="2504" y="3657"/>
                    </a:cubicBezTo>
                    <a:cubicBezTo>
                      <a:pt x="2570" y="3657"/>
                      <a:pt x="2704" y="3667"/>
                      <a:pt x="2848" y="3667"/>
                    </a:cubicBezTo>
                    <a:cubicBezTo>
                      <a:pt x="3136" y="3667"/>
                      <a:pt x="3461" y="3629"/>
                      <a:pt x="3348" y="3404"/>
                    </a:cubicBezTo>
                    <a:cubicBezTo>
                      <a:pt x="3292" y="3235"/>
                      <a:pt x="2448" y="3123"/>
                      <a:pt x="2251" y="3010"/>
                    </a:cubicBezTo>
                    <a:cubicBezTo>
                      <a:pt x="0" y="1829"/>
                      <a:pt x="3179" y="1294"/>
                      <a:pt x="32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3374625" y="1590588"/>
                <a:ext cx="1425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57" h="57" extrusionOk="0">
                    <a:moveTo>
                      <a:pt x="56" y="0"/>
                    </a:move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9A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6"/>
              <p:cNvSpPr/>
              <p:nvPr/>
            </p:nvSpPr>
            <p:spPr>
              <a:xfrm>
                <a:off x="3376025" y="1524763"/>
                <a:ext cx="179375" cy="107325"/>
              </a:xfrm>
              <a:custGeom>
                <a:avLst/>
                <a:gdLst/>
                <a:ahLst/>
                <a:cxnLst/>
                <a:rect l="l" t="t" r="r" b="b"/>
                <a:pathLst>
                  <a:path w="7175" h="4293" extrusionOk="0">
                    <a:moveTo>
                      <a:pt x="5875" y="0"/>
                    </a:moveTo>
                    <a:cubicBezTo>
                      <a:pt x="4060" y="0"/>
                      <a:pt x="2167" y="642"/>
                      <a:pt x="929" y="1789"/>
                    </a:cubicBezTo>
                    <a:cubicBezTo>
                      <a:pt x="732" y="1958"/>
                      <a:pt x="169" y="2492"/>
                      <a:pt x="0" y="2633"/>
                    </a:cubicBezTo>
                    <a:cubicBezTo>
                      <a:pt x="262" y="2427"/>
                      <a:pt x="1034" y="1997"/>
                      <a:pt x="1506" y="1997"/>
                    </a:cubicBezTo>
                    <a:cubicBezTo>
                      <a:pt x="1743" y="1997"/>
                      <a:pt x="1904" y="2106"/>
                      <a:pt x="1885" y="2408"/>
                    </a:cubicBezTo>
                    <a:cubicBezTo>
                      <a:pt x="1801" y="2802"/>
                      <a:pt x="1604" y="3139"/>
                      <a:pt x="1323" y="3393"/>
                    </a:cubicBezTo>
                    <a:cubicBezTo>
                      <a:pt x="1126" y="3590"/>
                      <a:pt x="591" y="3927"/>
                      <a:pt x="760" y="4293"/>
                    </a:cubicBezTo>
                    <a:cubicBezTo>
                      <a:pt x="1379" y="4293"/>
                      <a:pt x="1885" y="3646"/>
                      <a:pt x="2251" y="3196"/>
                    </a:cubicBezTo>
                    <a:cubicBezTo>
                      <a:pt x="2420" y="2971"/>
                      <a:pt x="2729" y="2577"/>
                      <a:pt x="2673" y="2295"/>
                    </a:cubicBezTo>
                    <a:cubicBezTo>
                      <a:pt x="2589" y="1986"/>
                      <a:pt x="2195" y="2042"/>
                      <a:pt x="2448" y="1677"/>
                    </a:cubicBezTo>
                    <a:cubicBezTo>
                      <a:pt x="2786" y="1170"/>
                      <a:pt x="3855" y="945"/>
                      <a:pt x="4417" y="776"/>
                    </a:cubicBezTo>
                    <a:cubicBezTo>
                      <a:pt x="5008" y="607"/>
                      <a:pt x="5599" y="523"/>
                      <a:pt x="6218" y="523"/>
                    </a:cubicBezTo>
                    <a:cubicBezTo>
                      <a:pt x="6302" y="523"/>
                      <a:pt x="6330" y="664"/>
                      <a:pt x="6443" y="664"/>
                    </a:cubicBezTo>
                    <a:cubicBezTo>
                      <a:pt x="6584" y="664"/>
                      <a:pt x="6696" y="607"/>
                      <a:pt x="6781" y="523"/>
                    </a:cubicBezTo>
                    <a:cubicBezTo>
                      <a:pt x="6921" y="411"/>
                      <a:pt x="7062" y="270"/>
                      <a:pt x="7174" y="101"/>
                    </a:cubicBezTo>
                    <a:lnTo>
                      <a:pt x="7090" y="101"/>
                    </a:lnTo>
                    <a:cubicBezTo>
                      <a:pt x="6695" y="33"/>
                      <a:pt x="6287" y="0"/>
                      <a:pt x="5875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6"/>
              <p:cNvSpPr/>
              <p:nvPr/>
            </p:nvSpPr>
            <p:spPr>
              <a:xfrm>
                <a:off x="3520900" y="1559438"/>
                <a:ext cx="84425" cy="97400"/>
              </a:xfrm>
              <a:custGeom>
                <a:avLst/>
                <a:gdLst/>
                <a:ahLst/>
                <a:cxnLst/>
                <a:rect l="l" t="t" r="r" b="b"/>
                <a:pathLst>
                  <a:path w="3377" h="3896" extrusionOk="0">
                    <a:moveTo>
                      <a:pt x="2799" y="0"/>
                    </a:moveTo>
                    <a:cubicBezTo>
                      <a:pt x="2481" y="0"/>
                      <a:pt x="2009" y="220"/>
                      <a:pt x="1801" y="290"/>
                    </a:cubicBezTo>
                    <a:cubicBezTo>
                      <a:pt x="1972" y="243"/>
                      <a:pt x="2159" y="222"/>
                      <a:pt x="2345" y="222"/>
                    </a:cubicBezTo>
                    <a:cubicBezTo>
                      <a:pt x="2496" y="222"/>
                      <a:pt x="2647" y="236"/>
                      <a:pt x="2786" y="261"/>
                    </a:cubicBezTo>
                    <a:cubicBezTo>
                      <a:pt x="2674" y="571"/>
                      <a:pt x="2223" y="627"/>
                      <a:pt x="1970" y="740"/>
                    </a:cubicBezTo>
                    <a:cubicBezTo>
                      <a:pt x="1604" y="908"/>
                      <a:pt x="1267" y="1134"/>
                      <a:pt x="986" y="1415"/>
                    </a:cubicBezTo>
                    <a:cubicBezTo>
                      <a:pt x="535" y="1865"/>
                      <a:pt x="29" y="2343"/>
                      <a:pt x="1" y="3018"/>
                    </a:cubicBezTo>
                    <a:cubicBezTo>
                      <a:pt x="1" y="3187"/>
                      <a:pt x="1" y="3778"/>
                      <a:pt x="198" y="3891"/>
                    </a:cubicBezTo>
                    <a:cubicBezTo>
                      <a:pt x="205" y="3894"/>
                      <a:pt x="215" y="3895"/>
                      <a:pt x="227" y="3895"/>
                    </a:cubicBezTo>
                    <a:cubicBezTo>
                      <a:pt x="538" y="3895"/>
                      <a:pt x="2326" y="2893"/>
                      <a:pt x="2083" y="2568"/>
                    </a:cubicBezTo>
                    <a:cubicBezTo>
                      <a:pt x="1858" y="2231"/>
                      <a:pt x="1548" y="2231"/>
                      <a:pt x="1633" y="1809"/>
                    </a:cubicBezTo>
                    <a:cubicBezTo>
                      <a:pt x="1717" y="1387"/>
                      <a:pt x="2252" y="1162"/>
                      <a:pt x="2533" y="965"/>
                    </a:cubicBezTo>
                    <a:cubicBezTo>
                      <a:pt x="2758" y="796"/>
                      <a:pt x="3377" y="290"/>
                      <a:pt x="2983" y="36"/>
                    </a:cubicBezTo>
                    <a:cubicBezTo>
                      <a:pt x="2932" y="11"/>
                      <a:pt x="2869" y="0"/>
                      <a:pt x="2799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6"/>
              <p:cNvSpPr/>
              <p:nvPr/>
            </p:nvSpPr>
            <p:spPr>
              <a:xfrm>
                <a:off x="3372775" y="1573688"/>
                <a:ext cx="174175" cy="108000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320" extrusionOk="0">
                    <a:moveTo>
                      <a:pt x="63" y="2612"/>
                    </a:moveTo>
                    <a:cubicBezTo>
                      <a:pt x="44" y="2635"/>
                      <a:pt x="31" y="2662"/>
                      <a:pt x="18" y="2702"/>
                    </a:cubicBezTo>
                    <a:lnTo>
                      <a:pt x="63" y="2612"/>
                    </a:lnTo>
                    <a:close/>
                    <a:moveTo>
                      <a:pt x="6967" y="1"/>
                    </a:moveTo>
                    <a:cubicBezTo>
                      <a:pt x="6151" y="226"/>
                      <a:pt x="5419" y="704"/>
                      <a:pt x="4857" y="1351"/>
                    </a:cubicBezTo>
                    <a:cubicBezTo>
                      <a:pt x="4632" y="1604"/>
                      <a:pt x="4547" y="2195"/>
                      <a:pt x="4294" y="2364"/>
                    </a:cubicBezTo>
                    <a:cubicBezTo>
                      <a:pt x="4224" y="2418"/>
                      <a:pt x="4154" y="2438"/>
                      <a:pt x="4084" y="2438"/>
                    </a:cubicBezTo>
                    <a:cubicBezTo>
                      <a:pt x="3899" y="2438"/>
                      <a:pt x="3710" y="2300"/>
                      <a:pt x="3506" y="2280"/>
                    </a:cubicBezTo>
                    <a:cubicBezTo>
                      <a:pt x="3426" y="2266"/>
                      <a:pt x="3347" y="2259"/>
                      <a:pt x="3270" y="2259"/>
                    </a:cubicBezTo>
                    <a:cubicBezTo>
                      <a:pt x="2725" y="2259"/>
                      <a:pt x="2248" y="2564"/>
                      <a:pt x="1706" y="2589"/>
                    </a:cubicBezTo>
                    <a:cubicBezTo>
                      <a:pt x="1677" y="2592"/>
                      <a:pt x="1648" y="2594"/>
                      <a:pt x="1619" y="2594"/>
                    </a:cubicBezTo>
                    <a:cubicBezTo>
                      <a:pt x="1276" y="2594"/>
                      <a:pt x="891" y="2394"/>
                      <a:pt x="554" y="2394"/>
                    </a:cubicBezTo>
                    <a:cubicBezTo>
                      <a:pt x="412" y="2394"/>
                      <a:pt x="277" y="2430"/>
                      <a:pt x="159" y="2533"/>
                    </a:cubicBezTo>
                    <a:cubicBezTo>
                      <a:pt x="119" y="2559"/>
                      <a:pt x="91" y="2580"/>
                      <a:pt x="71" y="2603"/>
                    </a:cubicBezTo>
                    <a:lnTo>
                      <a:pt x="71" y="2603"/>
                    </a:lnTo>
                    <a:cubicBezTo>
                      <a:pt x="72" y="2598"/>
                      <a:pt x="73" y="2594"/>
                      <a:pt x="74" y="2589"/>
                    </a:cubicBezTo>
                    <a:lnTo>
                      <a:pt x="74" y="2589"/>
                    </a:lnTo>
                    <a:lnTo>
                      <a:pt x="63" y="2612"/>
                    </a:lnTo>
                    <a:lnTo>
                      <a:pt x="63" y="2612"/>
                    </a:lnTo>
                    <a:cubicBezTo>
                      <a:pt x="65" y="2609"/>
                      <a:pt x="68" y="2606"/>
                      <a:pt x="71" y="2603"/>
                    </a:cubicBezTo>
                    <a:lnTo>
                      <a:pt x="71" y="2603"/>
                    </a:lnTo>
                    <a:cubicBezTo>
                      <a:pt x="0" y="2954"/>
                      <a:pt x="1513" y="2928"/>
                      <a:pt x="1818" y="3067"/>
                    </a:cubicBezTo>
                    <a:cubicBezTo>
                      <a:pt x="2522" y="3321"/>
                      <a:pt x="2437" y="3630"/>
                      <a:pt x="2381" y="4249"/>
                    </a:cubicBezTo>
                    <a:cubicBezTo>
                      <a:pt x="2513" y="4296"/>
                      <a:pt x="2685" y="4319"/>
                      <a:pt x="2878" y="4319"/>
                    </a:cubicBezTo>
                    <a:cubicBezTo>
                      <a:pt x="3715" y="4319"/>
                      <a:pt x="4955" y="3894"/>
                      <a:pt x="5138" y="3208"/>
                    </a:cubicBezTo>
                    <a:cubicBezTo>
                      <a:pt x="5279" y="2730"/>
                      <a:pt x="4997" y="2251"/>
                      <a:pt x="5251" y="1717"/>
                    </a:cubicBezTo>
                    <a:cubicBezTo>
                      <a:pt x="5645" y="957"/>
                      <a:pt x="6489" y="620"/>
                      <a:pt x="6967" y="1"/>
                    </a:cubicBezTo>
                    <a:close/>
                  </a:path>
                </a:pathLst>
              </a:custGeom>
              <a:solidFill>
                <a:srgbClr val="FFFFFF">
                  <a:alpha val="38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3238875" y="1536413"/>
                <a:ext cx="25" cy="1450"/>
              </a:xfrm>
              <a:custGeom>
                <a:avLst/>
                <a:gdLst/>
                <a:ahLst/>
                <a:cxnLst/>
                <a:rect l="l" t="t" r="r" b="b"/>
                <a:pathLst>
                  <a:path w="1" h="58" extrusionOk="0">
                    <a:moveTo>
                      <a:pt x="0" y="57"/>
                    </a:moveTo>
                    <a:lnTo>
                      <a:pt x="0" y="57"/>
                    </a:lnTo>
                    <a:cubicBezTo>
                      <a:pt x="0" y="29"/>
                      <a:pt x="0" y="29"/>
                      <a:pt x="0" y="1"/>
                    </a:cubicBezTo>
                    <a:close/>
                  </a:path>
                </a:pathLst>
              </a:custGeom>
              <a:solidFill>
                <a:srgbClr val="F9A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6"/>
              <p:cNvSpPr/>
              <p:nvPr/>
            </p:nvSpPr>
            <p:spPr>
              <a:xfrm>
                <a:off x="3234650" y="1537813"/>
                <a:ext cx="115700" cy="78900"/>
              </a:xfrm>
              <a:custGeom>
                <a:avLst/>
                <a:gdLst/>
                <a:ahLst/>
                <a:cxnLst/>
                <a:rect l="l" t="t" r="r" b="b"/>
                <a:pathLst>
                  <a:path w="4628" h="3156" extrusionOk="0">
                    <a:moveTo>
                      <a:pt x="185" y="0"/>
                    </a:moveTo>
                    <a:cubicBezTo>
                      <a:pt x="179" y="0"/>
                      <a:pt x="174" y="1"/>
                      <a:pt x="169" y="1"/>
                    </a:cubicBezTo>
                    <a:cubicBezTo>
                      <a:pt x="226" y="226"/>
                      <a:pt x="310" y="423"/>
                      <a:pt x="394" y="620"/>
                    </a:cubicBezTo>
                    <a:cubicBezTo>
                      <a:pt x="423" y="845"/>
                      <a:pt x="394" y="1098"/>
                      <a:pt x="366" y="1323"/>
                    </a:cubicBezTo>
                    <a:cubicBezTo>
                      <a:pt x="310" y="1577"/>
                      <a:pt x="1" y="2280"/>
                      <a:pt x="57" y="2421"/>
                    </a:cubicBezTo>
                    <a:cubicBezTo>
                      <a:pt x="98" y="2415"/>
                      <a:pt x="141" y="2412"/>
                      <a:pt x="184" y="2412"/>
                    </a:cubicBezTo>
                    <a:cubicBezTo>
                      <a:pt x="583" y="2412"/>
                      <a:pt x="1055" y="2626"/>
                      <a:pt x="1435" y="2702"/>
                    </a:cubicBezTo>
                    <a:cubicBezTo>
                      <a:pt x="1914" y="2814"/>
                      <a:pt x="2392" y="2927"/>
                      <a:pt x="2870" y="3011"/>
                    </a:cubicBezTo>
                    <a:cubicBezTo>
                      <a:pt x="3019" y="3044"/>
                      <a:pt x="3635" y="3155"/>
                      <a:pt x="4083" y="3155"/>
                    </a:cubicBezTo>
                    <a:cubicBezTo>
                      <a:pt x="4396" y="3155"/>
                      <a:pt x="4628" y="3101"/>
                      <a:pt x="4558" y="2927"/>
                    </a:cubicBezTo>
                    <a:cubicBezTo>
                      <a:pt x="4446" y="2674"/>
                      <a:pt x="3799" y="2702"/>
                      <a:pt x="3574" y="2674"/>
                    </a:cubicBezTo>
                    <a:cubicBezTo>
                      <a:pt x="3152" y="2646"/>
                      <a:pt x="2758" y="2533"/>
                      <a:pt x="2392" y="2364"/>
                    </a:cubicBezTo>
                    <a:cubicBezTo>
                      <a:pt x="2167" y="2224"/>
                      <a:pt x="1914" y="1942"/>
                      <a:pt x="1632" y="1773"/>
                    </a:cubicBezTo>
                    <a:cubicBezTo>
                      <a:pt x="1238" y="1577"/>
                      <a:pt x="873" y="1464"/>
                      <a:pt x="1351" y="1183"/>
                    </a:cubicBezTo>
                    <a:lnTo>
                      <a:pt x="1351" y="1183"/>
                    </a:lnTo>
                    <a:cubicBezTo>
                      <a:pt x="1435" y="1211"/>
                      <a:pt x="1548" y="1211"/>
                      <a:pt x="1632" y="1267"/>
                    </a:cubicBezTo>
                    <a:cubicBezTo>
                      <a:pt x="1660" y="934"/>
                      <a:pt x="540" y="0"/>
                      <a:pt x="185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238175" y="1650038"/>
                <a:ext cx="67425" cy="86850"/>
              </a:xfrm>
              <a:custGeom>
                <a:avLst/>
                <a:gdLst/>
                <a:ahLst/>
                <a:cxnLst/>
                <a:rect l="l" t="t" r="r" b="b"/>
                <a:pathLst>
                  <a:path w="2697" h="3474" extrusionOk="0">
                    <a:moveTo>
                      <a:pt x="1480" y="0"/>
                    </a:moveTo>
                    <a:cubicBezTo>
                      <a:pt x="1351" y="0"/>
                      <a:pt x="1258" y="23"/>
                      <a:pt x="1238" y="70"/>
                    </a:cubicBezTo>
                    <a:cubicBezTo>
                      <a:pt x="985" y="773"/>
                      <a:pt x="0" y="2658"/>
                      <a:pt x="704" y="3474"/>
                    </a:cubicBezTo>
                    <a:cubicBezTo>
                      <a:pt x="1013" y="3417"/>
                      <a:pt x="1463" y="2714"/>
                      <a:pt x="1716" y="2545"/>
                    </a:cubicBezTo>
                    <a:cubicBezTo>
                      <a:pt x="1941" y="2377"/>
                      <a:pt x="2195" y="2348"/>
                      <a:pt x="1970" y="1983"/>
                    </a:cubicBezTo>
                    <a:cubicBezTo>
                      <a:pt x="1857" y="1842"/>
                      <a:pt x="1576" y="1786"/>
                      <a:pt x="1407" y="1729"/>
                    </a:cubicBezTo>
                    <a:cubicBezTo>
                      <a:pt x="1351" y="1392"/>
                      <a:pt x="1773" y="1307"/>
                      <a:pt x="1998" y="1139"/>
                    </a:cubicBezTo>
                    <a:cubicBezTo>
                      <a:pt x="2167" y="998"/>
                      <a:pt x="2532" y="942"/>
                      <a:pt x="2589" y="717"/>
                    </a:cubicBezTo>
                    <a:cubicBezTo>
                      <a:pt x="2696" y="243"/>
                      <a:pt x="1899" y="0"/>
                      <a:pt x="1480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681990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0"/>
          <p:cNvSpPr txBox="1">
            <a:spLocks noGrp="1"/>
          </p:cNvSpPr>
          <p:nvPr>
            <p:ph type="title"/>
          </p:nvPr>
        </p:nvSpPr>
        <p:spPr>
          <a:xfrm>
            <a:off x="713225" y="4002613"/>
            <a:ext cx="770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grpSp>
        <p:nvGrpSpPr>
          <p:cNvPr id="417" name="Google Shape;417;p10"/>
          <p:cNvGrpSpPr/>
          <p:nvPr/>
        </p:nvGrpSpPr>
        <p:grpSpPr>
          <a:xfrm>
            <a:off x="8335577" y="459088"/>
            <a:ext cx="535624" cy="392369"/>
            <a:chOff x="2193664" y="3598488"/>
            <a:chExt cx="535624" cy="392369"/>
          </a:xfrm>
        </p:grpSpPr>
        <p:sp>
          <p:nvSpPr>
            <p:cNvPr id="418" name="Google Shape;418;p10"/>
            <p:cNvSpPr/>
            <p:nvPr/>
          </p:nvSpPr>
          <p:spPr>
            <a:xfrm>
              <a:off x="2219687" y="3617131"/>
              <a:ext cx="483715" cy="361807"/>
            </a:xfrm>
            <a:custGeom>
              <a:avLst/>
              <a:gdLst/>
              <a:ahLst/>
              <a:cxnLst/>
              <a:rect l="l" t="t" r="r" b="b"/>
              <a:pathLst>
                <a:path w="13955" h="10438" extrusionOk="0">
                  <a:moveTo>
                    <a:pt x="3015" y="1"/>
                  </a:moveTo>
                  <a:cubicBezTo>
                    <a:pt x="2257" y="1"/>
                    <a:pt x="1684" y="183"/>
                    <a:pt x="1379" y="560"/>
                  </a:cubicBezTo>
                  <a:cubicBezTo>
                    <a:pt x="1070" y="842"/>
                    <a:pt x="788" y="1151"/>
                    <a:pt x="563" y="1517"/>
                  </a:cubicBezTo>
                  <a:lnTo>
                    <a:pt x="423" y="1742"/>
                  </a:lnTo>
                  <a:cubicBezTo>
                    <a:pt x="423" y="1742"/>
                    <a:pt x="395" y="1770"/>
                    <a:pt x="395" y="1770"/>
                  </a:cubicBezTo>
                  <a:cubicBezTo>
                    <a:pt x="366" y="1826"/>
                    <a:pt x="310" y="1911"/>
                    <a:pt x="282" y="1967"/>
                  </a:cubicBezTo>
                  <a:cubicBezTo>
                    <a:pt x="254" y="2051"/>
                    <a:pt x="226" y="2108"/>
                    <a:pt x="198" y="2192"/>
                  </a:cubicBezTo>
                  <a:cubicBezTo>
                    <a:pt x="169" y="2248"/>
                    <a:pt x="141" y="2333"/>
                    <a:pt x="113" y="2389"/>
                  </a:cubicBezTo>
                  <a:cubicBezTo>
                    <a:pt x="85" y="2445"/>
                    <a:pt x="85" y="2530"/>
                    <a:pt x="57" y="2586"/>
                  </a:cubicBezTo>
                  <a:cubicBezTo>
                    <a:pt x="57" y="2586"/>
                    <a:pt x="57" y="2586"/>
                    <a:pt x="57" y="2614"/>
                  </a:cubicBezTo>
                  <a:cubicBezTo>
                    <a:pt x="57" y="2670"/>
                    <a:pt x="29" y="2727"/>
                    <a:pt x="29" y="2783"/>
                  </a:cubicBezTo>
                  <a:lnTo>
                    <a:pt x="29" y="2811"/>
                  </a:lnTo>
                  <a:lnTo>
                    <a:pt x="1" y="2980"/>
                  </a:lnTo>
                  <a:lnTo>
                    <a:pt x="1" y="3008"/>
                  </a:lnTo>
                  <a:cubicBezTo>
                    <a:pt x="1" y="3064"/>
                    <a:pt x="1" y="3120"/>
                    <a:pt x="1" y="3149"/>
                  </a:cubicBezTo>
                  <a:lnTo>
                    <a:pt x="1" y="3205"/>
                  </a:lnTo>
                  <a:cubicBezTo>
                    <a:pt x="1" y="3261"/>
                    <a:pt x="1" y="3317"/>
                    <a:pt x="1" y="3374"/>
                  </a:cubicBezTo>
                  <a:cubicBezTo>
                    <a:pt x="169" y="4499"/>
                    <a:pt x="1070" y="5990"/>
                    <a:pt x="3123" y="7509"/>
                  </a:cubicBezTo>
                  <a:lnTo>
                    <a:pt x="3152" y="7537"/>
                  </a:lnTo>
                  <a:lnTo>
                    <a:pt x="3545" y="7791"/>
                  </a:lnTo>
                  <a:lnTo>
                    <a:pt x="3630" y="7847"/>
                  </a:lnTo>
                  <a:cubicBezTo>
                    <a:pt x="4024" y="8128"/>
                    <a:pt x="4474" y="8410"/>
                    <a:pt x="4980" y="8691"/>
                  </a:cubicBezTo>
                  <a:lnTo>
                    <a:pt x="5037" y="8691"/>
                  </a:lnTo>
                  <a:cubicBezTo>
                    <a:pt x="5487" y="8944"/>
                    <a:pt x="5937" y="9169"/>
                    <a:pt x="6331" y="9366"/>
                  </a:cubicBezTo>
                  <a:lnTo>
                    <a:pt x="6387" y="9366"/>
                  </a:lnTo>
                  <a:cubicBezTo>
                    <a:pt x="6612" y="9479"/>
                    <a:pt x="6837" y="9591"/>
                    <a:pt x="7090" y="9676"/>
                  </a:cubicBezTo>
                  <a:lnTo>
                    <a:pt x="7147" y="9704"/>
                  </a:lnTo>
                  <a:cubicBezTo>
                    <a:pt x="8490" y="10228"/>
                    <a:pt x="9624" y="10437"/>
                    <a:pt x="10543" y="10437"/>
                  </a:cubicBezTo>
                  <a:cubicBezTo>
                    <a:pt x="11201" y="10437"/>
                    <a:pt x="11748" y="10330"/>
                    <a:pt x="12182" y="10154"/>
                  </a:cubicBezTo>
                  <a:lnTo>
                    <a:pt x="12323" y="10069"/>
                  </a:lnTo>
                  <a:lnTo>
                    <a:pt x="12407" y="10013"/>
                  </a:lnTo>
                  <a:lnTo>
                    <a:pt x="12492" y="9985"/>
                  </a:lnTo>
                  <a:lnTo>
                    <a:pt x="12576" y="9901"/>
                  </a:lnTo>
                  <a:lnTo>
                    <a:pt x="12633" y="9872"/>
                  </a:lnTo>
                  <a:lnTo>
                    <a:pt x="12717" y="9760"/>
                  </a:lnTo>
                  <a:cubicBezTo>
                    <a:pt x="12745" y="9760"/>
                    <a:pt x="12745" y="9732"/>
                    <a:pt x="12773" y="9732"/>
                  </a:cubicBezTo>
                  <a:cubicBezTo>
                    <a:pt x="12801" y="9704"/>
                    <a:pt x="12829" y="9647"/>
                    <a:pt x="12858" y="9619"/>
                  </a:cubicBezTo>
                  <a:lnTo>
                    <a:pt x="12914" y="9591"/>
                  </a:lnTo>
                  <a:lnTo>
                    <a:pt x="12998" y="9450"/>
                  </a:lnTo>
                  <a:lnTo>
                    <a:pt x="13026" y="9422"/>
                  </a:lnTo>
                  <a:lnTo>
                    <a:pt x="13111" y="9282"/>
                  </a:lnTo>
                  <a:lnTo>
                    <a:pt x="13139" y="9254"/>
                  </a:lnTo>
                  <a:lnTo>
                    <a:pt x="13251" y="9085"/>
                  </a:lnTo>
                  <a:cubicBezTo>
                    <a:pt x="13561" y="8550"/>
                    <a:pt x="13758" y="7988"/>
                    <a:pt x="13870" y="7369"/>
                  </a:cubicBezTo>
                  <a:cubicBezTo>
                    <a:pt x="13870" y="7340"/>
                    <a:pt x="13870" y="7312"/>
                    <a:pt x="13870" y="7312"/>
                  </a:cubicBezTo>
                  <a:cubicBezTo>
                    <a:pt x="13842" y="7284"/>
                    <a:pt x="13842" y="7256"/>
                    <a:pt x="13870" y="7228"/>
                  </a:cubicBezTo>
                  <a:cubicBezTo>
                    <a:pt x="13955" y="6328"/>
                    <a:pt x="13055" y="5034"/>
                    <a:pt x="11563" y="3768"/>
                  </a:cubicBezTo>
                  <a:cubicBezTo>
                    <a:pt x="11001" y="3289"/>
                    <a:pt x="10354" y="2839"/>
                    <a:pt x="10354" y="2839"/>
                  </a:cubicBezTo>
                  <a:cubicBezTo>
                    <a:pt x="9847" y="2502"/>
                    <a:pt x="9341" y="2164"/>
                    <a:pt x="8806" y="1883"/>
                  </a:cubicBezTo>
                  <a:cubicBezTo>
                    <a:pt x="8272" y="1573"/>
                    <a:pt x="7737" y="1320"/>
                    <a:pt x="7203" y="1095"/>
                  </a:cubicBezTo>
                  <a:cubicBezTo>
                    <a:pt x="6696" y="842"/>
                    <a:pt x="6134" y="617"/>
                    <a:pt x="5571" y="476"/>
                  </a:cubicBezTo>
                  <a:cubicBezTo>
                    <a:pt x="4603" y="162"/>
                    <a:pt x="3727" y="1"/>
                    <a:pt x="3015" y="1"/>
                  </a:cubicBezTo>
                  <a:close/>
                </a:path>
              </a:pathLst>
            </a:custGeom>
            <a:solidFill>
              <a:schemeClr val="lt1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9" name="Google Shape;419;p10"/>
            <p:cNvGrpSpPr/>
            <p:nvPr/>
          </p:nvGrpSpPr>
          <p:grpSpPr>
            <a:xfrm rot="183322">
              <a:off x="2203038" y="3612003"/>
              <a:ext cx="516876" cy="365339"/>
              <a:chOff x="1312800" y="2519875"/>
              <a:chExt cx="372800" cy="246300"/>
            </a:xfrm>
          </p:grpSpPr>
          <p:sp>
            <p:nvSpPr>
              <p:cNvPr id="420" name="Google Shape;420;p10"/>
              <p:cNvSpPr/>
              <p:nvPr/>
            </p:nvSpPr>
            <p:spPr>
              <a:xfrm>
                <a:off x="1312800" y="2529650"/>
                <a:ext cx="359425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14377" h="9461" extrusionOk="0">
                    <a:moveTo>
                      <a:pt x="2058" y="1"/>
                    </a:moveTo>
                    <a:cubicBezTo>
                      <a:pt x="1863" y="1"/>
                      <a:pt x="1692" y="58"/>
                      <a:pt x="1548" y="187"/>
                    </a:cubicBezTo>
                    <a:cubicBezTo>
                      <a:pt x="648" y="975"/>
                      <a:pt x="1" y="2466"/>
                      <a:pt x="198" y="3310"/>
                    </a:cubicBezTo>
                    <a:cubicBezTo>
                      <a:pt x="563" y="4716"/>
                      <a:pt x="2083" y="6573"/>
                      <a:pt x="5627" y="8177"/>
                    </a:cubicBezTo>
                    <a:lnTo>
                      <a:pt x="5684" y="8177"/>
                    </a:lnTo>
                    <a:cubicBezTo>
                      <a:pt x="7741" y="9107"/>
                      <a:pt x="9410" y="9460"/>
                      <a:pt x="10701" y="9460"/>
                    </a:cubicBezTo>
                    <a:cubicBezTo>
                      <a:pt x="11635" y="9460"/>
                      <a:pt x="12371" y="9276"/>
                      <a:pt x="12914" y="8992"/>
                    </a:cubicBezTo>
                    <a:cubicBezTo>
                      <a:pt x="13702" y="8599"/>
                      <a:pt x="14377" y="7136"/>
                      <a:pt x="14377" y="5926"/>
                    </a:cubicBezTo>
                    <a:cubicBezTo>
                      <a:pt x="14377" y="4491"/>
                      <a:pt x="10410" y="4519"/>
                      <a:pt x="7794" y="3366"/>
                    </a:cubicBezTo>
                    <a:cubicBezTo>
                      <a:pt x="5530" y="2368"/>
                      <a:pt x="3308" y="1"/>
                      <a:pt x="20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10"/>
              <p:cNvSpPr/>
              <p:nvPr/>
            </p:nvSpPr>
            <p:spPr>
              <a:xfrm>
                <a:off x="1316325" y="2570175"/>
                <a:ext cx="343950" cy="196000"/>
              </a:xfrm>
              <a:custGeom>
                <a:avLst/>
                <a:gdLst/>
                <a:ahLst/>
                <a:cxnLst/>
                <a:rect l="l" t="t" r="r" b="b"/>
                <a:pathLst>
                  <a:path w="13758" h="7840" extrusionOk="0">
                    <a:moveTo>
                      <a:pt x="366" y="1"/>
                    </a:moveTo>
                    <a:cubicBezTo>
                      <a:pt x="85" y="535"/>
                      <a:pt x="0" y="1126"/>
                      <a:pt x="57" y="1689"/>
                    </a:cubicBezTo>
                    <a:cubicBezTo>
                      <a:pt x="422" y="3095"/>
                      <a:pt x="1942" y="4952"/>
                      <a:pt x="5486" y="6556"/>
                    </a:cubicBezTo>
                    <a:lnTo>
                      <a:pt x="5543" y="6556"/>
                    </a:lnTo>
                    <a:cubicBezTo>
                      <a:pt x="7600" y="7486"/>
                      <a:pt x="9269" y="7839"/>
                      <a:pt x="10560" y="7839"/>
                    </a:cubicBezTo>
                    <a:cubicBezTo>
                      <a:pt x="11494" y="7839"/>
                      <a:pt x="12230" y="7655"/>
                      <a:pt x="12773" y="7371"/>
                    </a:cubicBezTo>
                    <a:cubicBezTo>
                      <a:pt x="13223" y="7090"/>
                      <a:pt x="13561" y="6696"/>
                      <a:pt x="13758" y="6218"/>
                    </a:cubicBezTo>
                    <a:lnTo>
                      <a:pt x="13758" y="6218"/>
                    </a:lnTo>
                    <a:cubicBezTo>
                      <a:pt x="13336" y="6415"/>
                      <a:pt x="12857" y="6556"/>
                      <a:pt x="12379" y="6640"/>
                    </a:cubicBezTo>
                    <a:cubicBezTo>
                      <a:pt x="12083" y="6682"/>
                      <a:pt x="11786" y="6702"/>
                      <a:pt x="11487" y="6702"/>
                    </a:cubicBezTo>
                    <a:cubicBezTo>
                      <a:pt x="10197" y="6702"/>
                      <a:pt x="8897" y="6337"/>
                      <a:pt x="7709" y="5880"/>
                    </a:cubicBezTo>
                    <a:cubicBezTo>
                      <a:pt x="6190" y="5318"/>
                      <a:pt x="4699" y="4586"/>
                      <a:pt x="3320" y="3714"/>
                    </a:cubicBezTo>
                    <a:cubicBezTo>
                      <a:pt x="1942" y="2870"/>
                      <a:pt x="676" y="168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10"/>
              <p:cNvSpPr/>
              <p:nvPr/>
            </p:nvSpPr>
            <p:spPr>
              <a:xfrm>
                <a:off x="1330400" y="2519875"/>
                <a:ext cx="355200" cy="189250"/>
              </a:xfrm>
              <a:custGeom>
                <a:avLst/>
                <a:gdLst/>
                <a:ahLst/>
                <a:cxnLst/>
                <a:rect l="l" t="t" r="r" b="b"/>
                <a:pathLst>
                  <a:path w="14208" h="7570" extrusionOk="0">
                    <a:moveTo>
                      <a:pt x="2750" y="0"/>
                    </a:moveTo>
                    <a:cubicBezTo>
                      <a:pt x="1640" y="0"/>
                      <a:pt x="848" y="283"/>
                      <a:pt x="591" y="859"/>
                    </a:cubicBezTo>
                    <a:cubicBezTo>
                      <a:pt x="0" y="2181"/>
                      <a:pt x="2419" y="4573"/>
                      <a:pt x="6021" y="6176"/>
                    </a:cubicBezTo>
                    <a:cubicBezTo>
                      <a:pt x="8052" y="7097"/>
                      <a:pt x="10021" y="7570"/>
                      <a:pt x="11457" y="7570"/>
                    </a:cubicBezTo>
                    <a:cubicBezTo>
                      <a:pt x="12567" y="7570"/>
                      <a:pt x="13359" y="7287"/>
                      <a:pt x="13617" y="6711"/>
                    </a:cubicBezTo>
                    <a:cubicBezTo>
                      <a:pt x="14207" y="5389"/>
                      <a:pt x="11788" y="2997"/>
                      <a:pt x="8187" y="1394"/>
                    </a:cubicBezTo>
                    <a:cubicBezTo>
                      <a:pt x="6155" y="473"/>
                      <a:pt x="4187" y="0"/>
                      <a:pt x="27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10"/>
              <p:cNvSpPr/>
              <p:nvPr/>
            </p:nvSpPr>
            <p:spPr>
              <a:xfrm>
                <a:off x="1351500" y="2530025"/>
                <a:ext cx="321425" cy="152700"/>
              </a:xfrm>
              <a:custGeom>
                <a:avLst/>
                <a:gdLst/>
                <a:ahLst/>
                <a:cxnLst/>
                <a:rect l="l" t="t" r="r" b="b"/>
                <a:pathLst>
                  <a:path w="12857" h="6108" extrusionOk="0">
                    <a:moveTo>
                      <a:pt x="1081" y="1"/>
                    </a:moveTo>
                    <a:cubicBezTo>
                      <a:pt x="770" y="1"/>
                      <a:pt x="416" y="54"/>
                      <a:pt x="0" y="172"/>
                    </a:cubicBezTo>
                    <a:cubicBezTo>
                      <a:pt x="3010" y="369"/>
                      <a:pt x="2813" y="1972"/>
                      <a:pt x="4304" y="3013"/>
                    </a:cubicBezTo>
                    <a:cubicBezTo>
                      <a:pt x="5627" y="3942"/>
                      <a:pt x="7174" y="4532"/>
                      <a:pt x="8806" y="4701"/>
                    </a:cubicBezTo>
                    <a:cubicBezTo>
                      <a:pt x="10184" y="4786"/>
                      <a:pt x="10353" y="4757"/>
                      <a:pt x="11113" y="4926"/>
                    </a:cubicBezTo>
                    <a:cubicBezTo>
                      <a:pt x="11816" y="5123"/>
                      <a:pt x="12435" y="5517"/>
                      <a:pt x="12857" y="6108"/>
                    </a:cubicBezTo>
                    <a:cubicBezTo>
                      <a:pt x="12857" y="6052"/>
                      <a:pt x="12857" y="5995"/>
                      <a:pt x="12857" y="5939"/>
                    </a:cubicBezTo>
                    <a:cubicBezTo>
                      <a:pt x="12154" y="3576"/>
                      <a:pt x="8890" y="4532"/>
                      <a:pt x="6274" y="3379"/>
                    </a:cubicBezTo>
                    <a:cubicBezTo>
                      <a:pt x="3272" y="2023"/>
                      <a:pt x="2999" y="1"/>
                      <a:pt x="1081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10"/>
              <p:cNvSpPr/>
              <p:nvPr/>
            </p:nvSpPr>
            <p:spPr>
              <a:xfrm>
                <a:off x="1452075" y="2526575"/>
                <a:ext cx="127325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5093" h="709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38" y="366"/>
                      <a:pt x="619" y="788"/>
                      <a:pt x="788" y="1266"/>
                    </a:cubicBezTo>
                    <a:cubicBezTo>
                      <a:pt x="1013" y="1913"/>
                      <a:pt x="872" y="2167"/>
                      <a:pt x="928" y="2786"/>
                    </a:cubicBezTo>
                    <a:cubicBezTo>
                      <a:pt x="1069" y="4220"/>
                      <a:pt x="5008" y="4192"/>
                      <a:pt x="3742" y="6865"/>
                    </a:cubicBezTo>
                    <a:cubicBezTo>
                      <a:pt x="3742" y="6865"/>
                      <a:pt x="3995" y="6949"/>
                      <a:pt x="4248" y="6977"/>
                    </a:cubicBezTo>
                    <a:cubicBezTo>
                      <a:pt x="4389" y="7034"/>
                      <a:pt x="4530" y="7062"/>
                      <a:pt x="4670" y="7090"/>
                    </a:cubicBezTo>
                    <a:cubicBezTo>
                      <a:pt x="4755" y="6893"/>
                      <a:pt x="4783" y="6696"/>
                      <a:pt x="4811" y="6471"/>
                    </a:cubicBezTo>
                    <a:cubicBezTo>
                      <a:pt x="5092" y="4333"/>
                      <a:pt x="1576" y="4136"/>
                      <a:pt x="1322" y="2560"/>
                    </a:cubicBezTo>
                    <a:cubicBezTo>
                      <a:pt x="1238" y="1942"/>
                      <a:pt x="1969" y="1069"/>
                      <a:pt x="1660" y="479"/>
                    </a:cubicBezTo>
                    <a:cubicBezTo>
                      <a:pt x="1125" y="254"/>
                      <a:pt x="563" y="113"/>
                      <a:pt x="0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10"/>
              <p:cNvSpPr/>
              <p:nvPr/>
            </p:nvSpPr>
            <p:spPr>
              <a:xfrm>
                <a:off x="1392275" y="2575100"/>
                <a:ext cx="220875" cy="6402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2561" extrusionOk="0">
                    <a:moveTo>
                      <a:pt x="7344" y="1"/>
                    </a:moveTo>
                    <a:cubicBezTo>
                      <a:pt x="6696" y="113"/>
                      <a:pt x="6556" y="1323"/>
                      <a:pt x="6021" y="1660"/>
                    </a:cubicBezTo>
                    <a:cubicBezTo>
                      <a:pt x="5772" y="1822"/>
                      <a:pt x="5489" y="1885"/>
                      <a:pt x="5183" y="1885"/>
                    </a:cubicBezTo>
                    <a:cubicBezTo>
                      <a:pt x="4073" y="1885"/>
                      <a:pt x="2667" y="1051"/>
                      <a:pt x="1500" y="1051"/>
                    </a:cubicBezTo>
                    <a:cubicBezTo>
                      <a:pt x="1250" y="1051"/>
                      <a:pt x="1011" y="1089"/>
                      <a:pt x="788" y="1182"/>
                    </a:cubicBezTo>
                    <a:cubicBezTo>
                      <a:pt x="451" y="1295"/>
                      <a:pt x="170" y="1520"/>
                      <a:pt x="1" y="1857"/>
                    </a:cubicBezTo>
                    <a:cubicBezTo>
                      <a:pt x="1" y="1857"/>
                      <a:pt x="226" y="2054"/>
                      <a:pt x="507" y="2223"/>
                    </a:cubicBezTo>
                    <a:lnTo>
                      <a:pt x="985" y="2561"/>
                    </a:lnTo>
                    <a:cubicBezTo>
                      <a:pt x="1177" y="1768"/>
                      <a:pt x="1640" y="1521"/>
                      <a:pt x="2218" y="1521"/>
                    </a:cubicBezTo>
                    <a:cubicBezTo>
                      <a:pt x="3173" y="1521"/>
                      <a:pt x="4442" y="2193"/>
                      <a:pt x="5327" y="2193"/>
                    </a:cubicBezTo>
                    <a:cubicBezTo>
                      <a:pt x="5562" y="2193"/>
                      <a:pt x="5769" y="2146"/>
                      <a:pt x="5937" y="2026"/>
                    </a:cubicBezTo>
                    <a:cubicBezTo>
                      <a:pt x="6359" y="1689"/>
                      <a:pt x="6837" y="1407"/>
                      <a:pt x="7344" y="1238"/>
                    </a:cubicBezTo>
                    <a:cubicBezTo>
                      <a:pt x="7762" y="1066"/>
                      <a:pt x="8202" y="980"/>
                      <a:pt x="8645" y="980"/>
                    </a:cubicBezTo>
                    <a:cubicBezTo>
                      <a:pt x="8708" y="980"/>
                      <a:pt x="8771" y="982"/>
                      <a:pt x="8835" y="985"/>
                    </a:cubicBezTo>
                    <a:cubicBezTo>
                      <a:pt x="8356" y="619"/>
                      <a:pt x="7850" y="310"/>
                      <a:pt x="7344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10"/>
              <p:cNvSpPr/>
              <p:nvPr/>
            </p:nvSpPr>
            <p:spPr>
              <a:xfrm>
                <a:off x="1438000" y="2581225"/>
                <a:ext cx="126625" cy="60525"/>
              </a:xfrm>
              <a:custGeom>
                <a:avLst/>
                <a:gdLst/>
                <a:ahLst/>
                <a:cxnLst/>
                <a:rect l="l" t="t" r="r" b="b"/>
                <a:pathLst>
                  <a:path w="5065" h="2421" extrusionOk="0">
                    <a:moveTo>
                      <a:pt x="476" y="1"/>
                    </a:moveTo>
                    <a:cubicBezTo>
                      <a:pt x="282" y="1"/>
                      <a:pt x="154" y="40"/>
                      <a:pt x="113" y="121"/>
                    </a:cubicBezTo>
                    <a:cubicBezTo>
                      <a:pt x="0" y="431"/>
                      <a:pt x="957" y="1162"/>
                      <a:pt x="2279" y="1753"/>
                    </a:cubicBezTo>
                    <a:cubicBezTo>
                      <a:pt x="3235" y="2171"/>
                      <a:pt x="4107" y="2420"/>
                      <a:pt x="4584" y="2420"/>
                    </a:cubicBezTo>
                    <a:cubicBezTo>
                      <a:pt x="4781" y="2420"/>
                      <a:pt x="4911" y="2378"/>
                      <a:pt x="4952" y="2288"/>
                    </a:cubicBezTo>
                    <a:cubicBezTo>
                      <a:pt x="5064" y="1978"/>
                      <a:pt x="4108" y="1275"/>
                      <a:pt x="2786" y="656"/>
                    </a:cubicBezTo>
                    <a:cubicBezTo>
                      <a:pt x="1826" y="236"/>
                      <a:pt x="952" y="1"/>
                      <a:pt x="4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10"/>
              <p:cNvSpPr/>
              <p:nvPr/>
            </p:nvSpPr>
            <p:spPr>
              <a:xfrm>
                <a:off x="1438000" y="2581425"/>
                <a:ext cx="12452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2413" extrusionOk="0">
                    <a:moveTo>
                      <a:pt x="394" y="1"/>
                    </a:moveTo>
                    <a:cubicBezTo>
                      <a:pt x="254" y="1"/>
                      <a:pt x="169" y="57"/>
                      <a:pt x="113" y="113"/>
                    </a:cubicBezTo>
                    <a:cubicBezTo>
                      <a:pt x="0" y="423"/>
                      <a:pt x="957" y="1154"/>
                      <a:pt x="2279" y="1745"/>
                    </a:cubicBezTo>
                    <a:cubicBezTo>
                      <a:pt x="3235" y="2163"/>
                      <a:pt x="4107" y="2412"/>
                      <a:pt x="4584" y="2412"/>
                    </a:cubicBezTo>
                    <a:cubicBezTo>
                      <a:pt x="4781" y="2412"/>
                      <a:pt x="4911" y="2370"/>
                      <a:pt x="4952" y="2280"/>
                    </a:cubicBezTo>
                    <a:cubicBezTo>
                      <a:pt x="4980" y="2195"/>
                      <a:pt x="4924" y="2111"/>
                      <a:pt x="4839" y="1970"/>
                    </a:cubicBezTo>
                    <a:cubicBezTo>
                      <a:pt x="4696" y="2014"/>
                      <a:pt x="4541" y="2033"/>
                      <a:pt x="4380" y="2033"/>
                    </a:cubicBezTo>
                    <a:cubicBezTo>
                      <a:pt x="3499" y="2033"/>
                      <a:pt x="2419" y="1459"/>
                      <a:pt x="1801" y="1126"/>
                    </a:cubicBezTo>
                    <a:cubicBezTo>
                      <a:pt x="1351" y="901"/>
                      <a:pt x="929" y="592"/>
                      <a:pt x="563" y="226"/>
                    </a:cubicBezTo>
                    <a:cubicBezTo>
                      <a:pt x="479" y="170"/>
                      <a:pt x="422" y="85"/>
                      <a:pt x="394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10"/>
              <p:cNvSpPr/>
              <p:nvPr/>
            </p:nvSpPr>
            <p:spPr>
              <a:xfrm>
                <a:off x="1492850" y="2547700"/>
                <a:ext cx="7317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688" extrusionOk="0">
                    <a:moveTo>
                      <a:pt x="363" y="1"/>
                    </a:moveTo>
                    <a:cubicBezTo>
                      <a:pt x="308" y="1"/>
                      <a:pt x="250" y="33"/>
                      <a:pt x="198" y="112"/>
                    </a:cubicBezTo>
                    <a:cubicBezTo>
                      <a:pt x="57" y="309"/>
                      <a:pt x="141" y="675"/>
                      <a:pt x="1" y="928"/>
                    </a:cubicBezTo>
                    <a:lnTo>
                      <a:pt x="29" y="1012"/>
                    </a:lnTo>
                    <a:cubicBezTo>
                      <a:pt x="29" y="959"/>
                      <a:pt x="307" y="729"/>
                      <a:pt x="480" y="729"/>
                    </a:cubicBezTo>
                    <a:cubicBezTo>
                      <a:pt x="489" y="729"/>
                      <a:pt x="498" y="729"/>
                      <a:pt x="507" y="731"/>
                    </a:cubicBezTo>
                    <a:cubicBezTo>
                      <a:pt x="732" y="731"/>
                      <a:pt x="901" y="984"/>
                      <a:pt x="1042" y="1153"/>
                    </a:cubicBezTo>
                    <a:cubicBezTo>
                      <a:pt x="1134" y="1083"/>
                      <a:pt x="1246" y="1033"/>
                      <a:pt x="1377" y="1033"/>
                    </a:cubicBezTo>
                    <a:cubicBezTo>
                      <a:pt x="1405" y="1033"/>
                      <a:pt x="1434" y="1035"/>
                      <a:pt x="1464" y="1040"/>
                    </a:cubicBezTo>
                    <a:cubicBezTo>
                      <a:pt x="1604" y="1068"/>
                      <a:pt x="1717" y="1322"/>
                      <a:pt x="1858" y="1322"/>
                    </a:cubicBezTo>
                    <a:cubicBezTo>
                      <a:pt x="2026" y="1322"/>
                      <a:pt x="2030" y="1198"/>
                      <a:pt x="2151" y="1198"/>
                    </a:cubicBezTo>
                    <a:cubicBezTo>
                      <a:pt x="2172" y="1198"/>
                      <a:pt x="2195" y="1201"/>
                      <a:pt x="2223" y="1209"/>
                    </a:cubicBezTo>
                    <a:cubicBezTo>
                      <a:pt x="2364" y="1265"/>
                      <a:pt x="2448" y="1575"/>
                      <a:pt x="2448" y="1687"/>
                    </a:cubicBezTo>
                    <a:cubicBezTo>
                      <a:pt x="2505" y="1462"/>
                      <a:pt x="2702" y="1293"/>
                      <a:pt x="2927" y="1209"/>
                    </a:cubicBezTo>
                    <a:cubicBezTo>
                      <a:pt x="2814" y="1209"/>
                      <a:pt x="2730" y="1181"/>
                      <a:pt x="2645" y="1125"/>
                    </a:cubicBezTo>
                    <a:cubicBezTo>
                      <a:pt x="2645" y="839"/>
                      <a:pt x="2461" y="786"/>
                      <a:pt x="2241" y="786"/>
                    </a:cubicBezTo>
                    <a:cubicBezTo>
                      <a:pt x="2113" y="786"/>
                      <a:pt x="1973" y="804"/>
                      <a:pt x="1852" y="804"/>
                    </a:cubicBezTo>
                    <a:cubicBezTo>
                      <a:pt x="1792" y="804"/>
                      <a:pt x="1736" y="800"/>
                      <a:pt x="1689" y="787"/>
                    </a:cubicBezTo>
                    <a:cubicBezTo>
                      <a:pt x="1428" y="716"/>
                      <a:pt x="1068" y="286"/>
                      <a:pt x="776" y="286"/>
                    </a:cubicBezTo>
                    <a:cubicBezTo>
                      <a:pt x="721" y="286"/>
                      <a:pt x="669" y="301"/>
                      <a:pt x="620" y="337"/>
                    </a:cubicBezTo>
                    <a:cubicBezTo>
                      <a:pt x="600" y="162"/>
                      <a:pt x="487" y="1"/>
                      <a:pt x="363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10"/>
              <p:cNvSpPr/>
              <p:nvPr/>
            </p:nvSpPr>
            <p:spPr>
              <a:xfrm>
                <a:off x="1390875" y="2524500"/>
                <a:ext cx="710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2842" h="1490" extrusionOk="0">
                    <a:moveTo>
                      <a:pt x="261" y="1"/>
                    </a:moveTo>
                    <a:cubicBezTo>
                      <a:pt x="174" y="1"/>
                      <a:pt x="87" y="9"/>
                      <a:pt x="0" y="27"/>
                    </a:cubicBezTo>
                    <a:cubicBezTo>
                      <a:pt x="282" y="308"/>
                      <a:pt x="844" y="365"/>
                      <a:pt x="1182" y="646"/>
                    </a:cubicBezTo>
                    <a:cubicBezTo>
                      <a:pt x="1520" y="899"/>
                      <a:pt x="1717" y="1321"/>
                      <a:pt x="2054" y="1490"/>
                    </a:cubicBezTo>
                    <a:cubicBezTo>
                      <a:pt x="1998" y="1377"/>
                      <a:pt x="1745" y="871"/>
                      <a:pt x="1801" y="759"/>
                    </a:cubicBezTo>
                    <a:cubicBezTo>
                      <a:pt x="1826" y="729"/>
                      <a:pt x="1860" y="717"/>
                      <a:pt x="1900" y="717"/>
                    </a:cubicBezTo>
                    <a:cubicBezTo>
                      <a:pt x="2090" y="717"/>
                      <a:pt x="2416" y="989"/>
                      <a:pt x="2532" y="1012"/>
                    </a:cubicBezTo>
                    <a:cubicBezTo>
                      <a:pt x="2568" y="886"/>
                      <a:pt x="2638" y="864"/>
                      <a:pt x="2713" y="864"/>
                    </a:cubicBezTo>
                    <a:cubicBezTo>
                      <a:pt x="2756" y="864"/>
                      <a:pt x="2801" y="871"/>
                      <a:pt x="2842" y="871"/>
                    </a:cubicBezTo>
                    <a:cubicBezTo>
                      <a:pt x="2602" y="444"/>
                      <a:pt x="2133" y="194"/>
                      <a:pt x="1628" y="194"/>
                    </a:cubicBezTo>
                    <a:cubicBezTo>
                      <a:pt x="1602" y="194"/>
                      <a:pt x="1575" y="194"/>
                      <a:pt x="1548" y="196"/>
                    </a:cubicBezTo>
                    <a:cubicBezTo>
                      <a:pt x="1548" y="224"/>
                      <a:pt x="1576" y="252"/>
                      <a:pt x="1576" y="280"/>
                    </a:cubicBezTo>
                    <a:cubicBezTo>
                      <a:pt x="1152" y="210"/>
                      <a:pt x="708" y="1"/>
                      <a:pt x="261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10"/>
              <p:cNvSpPr/>
              <p:nvPr/>
            </p:nvSpPr>
            <p:spPr>
              <a:xfrm>
                <a:off x="1461900" y="2546275"/>
                <a:ext cx="14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8" h="1" extrusionOk="0">
                    <a:moveTo>
                      <a:pt x="57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E9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10"/>
              <p:cNvSpPr/>
              <p:nvPr/>
            </p:nvSpPr>
            <p:spPr>
              <a:xfrm>
                <a:off x="1576550" y="2605675"/>
                <a:ext cx="76000" cy="4120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648" extrusionOk="0">
                    <a:moveTo>
                      <a:pt x="940" y="1"/>
                    </a:moveTo>
                    <a:cubicBezTo>
                      <a:pt x="560" y="1"/>
                      <a:pt x="165" y="65"/>
                      <a:pt x="1" y="184"/>
                    </a:cubicBezTo>
                    <a:cubicBezTo>
                      <a:pt x="85" y="156"/>
                      <a:pt x="177" y="142"/>
                      <a:pt x="268" y="142"/>
                    </a:cubicBezTo>
                    <a:cubicBezTo>
                      <a:pt x="359" y="142"/>
                      <a:pt x="451" y="156"/>
                      <a:pt x="535" y="184"/>
                    </a:cubicBezTo>
                    <a:cubicBezTo>
                      <a:pt x="535" y="212"/>
                      <a:pt x="535" y="240"/>
                      <a:pt x="535" y="269"/>
                    </a:cubicBezTo>
                    <a:cubicBezTo>
                      <a:pt x="676" y="297"/>
                      <a:pt x="1098" y="269"/>
                      <a:pt x="1042" y="494"/>
                    </a:cubicBezTo>
                    <a:cubicBezTo>
                      <a:pt x="1210" y="578"/>
                      <a:pt x="1379" y="691"/>
                      <a:pt x="1548" y="775"/>
                    </a:cubicBezTo>
                    <a:cubicBezTo>
                      <a:pt x="1379" y="831"/>
                      <a:pt x="1098" y="859"/>
                      <a:pt x="985" y="972"/>
                    </a:cubicBezTo>
                    <a:cubicBezTo>
                      <a:pt x="1689" y="1084"/>
                      <a:pt x="2392" y="1310"/>
                      <a:pt x="3039" y="1647"/>
                    </a:cubicBezTo>
                    <a:cubicBezTo>
                      <a:pt x="2842" y="1338"/>
                      <a:pt x="2589" y="1084"/>
                      <a:pt x="2308" y="859"/>
                    </a:cubicBezTo>
                    <a:cubicBezTo>
                      <a:pt x="2139" y="719"/>
                      <a:pt x="1351" y="297"/>
                      <a:pt x="1745" y="156"/>
                    </a:cubicBezTo>
                    <a:cubicBezTo>
                      <a:pt x="1600" y="51"/>
                      <a:pt x="1275" y="1"/>
                      <a:pt x="940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10"/>
              <p:cNvSpPr/>
              <p:nvPr/>
            </p:nvSpPr>
            <p:spPr>
              <a:xfrm>
                <a:off x="1575625" y="2609950"/>
                <a:ext cx="120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48" h="14" extrusionOk="0">
                    <a:moveTo>
                      <a:pt x="38" y="1"/>
                    </a:moveTo>
                    <a:cubicBezTo>
                      <a:pt x="25" y="1"/>
                      <a:pt x="0" y="13"/>
                      <a:pt x="38" y="13"/>
                    </a:cubicBezTo>
                    <a:cubicBezTo>
                      <a:pt x="47" y="4"/>
                      <a:pt x="44" y="1"/>
                      <a:pt x="38" y="1"/>
                    </a:cubicBezTo>
                    <a:close/>
                  </a:path>
                </a:pathLst>
              </a:custGeom>
              <a:solidFill>
                <a:srgbClr val="FFE9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10"/>
              <p:cNvSpPr/>
              <p:nvPr/>
            </p:nvSpPr>
            <p:spPr>
              <a:xfrm>
                <a:off x="1420425" y="2569475"/>
                <a:ext cx="725" cy="725"/>
              </a:xfrm>
              <a:custGeom>
                <a:avLst/>
                <a:gdLst/>
                <a:ahLst/>
                <a:cxnLst/>
                <a:rect l="l" t="t" r="r" b="b"/>
                <a:pathLst>
                  <a:path w="29" h="29" extrusionOk="0">
                    <a:moveTo>
                      <a:pt x="0" y="0"/>
                    </a:moveTo>
                    <a:lnTo>
                      <a:pt x="0" y="29"/>
                    </a:lnTo>
                    <a:cubicBezTo>
                      <a:pt x="28" y="29"/>
                      <a:pt x="28" y="29"/>
                      <a:pt x="0" y="0"/>
                    </a:cubicBezTo>
                    <a:close/>
                  </a:path>
                </a:pathLst>
              </a:custGeom>
              <a:solidFill>
                <a:srgbClr val="FFE9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10"/>
              <p:cNvSpPr/>
              <p:nvPr/>
            </p:nvSpPr>
            <p:spPr>
              <a:xfrm>
                <a:off x="1350775" y="2542050"/>
                <a:ext cx="70375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2286" extrusionOk="0">
                    <a:moveTo>
                      <a:pt x="671" y="0"/>
                    </a:moveTo>
                    <a:cubicBezTo>
                      <a:pt x="439" y="0"/>
                      <a:pt x="212" y="58"/>
                      <a:pt x="1" y="197"/>
                    </a:cubicBezTo>
                    <a:cubicBezTo>
                      <a:pt x="254" y="253"/>
                      <a:pt x="789" y="310"/>
                      <a:pt x="929" y="563"/>
                    </a:cubicBezTo>
                    <a:cubicBezTo>
                      <a:pt x="592" y="591"/>
                      <a:pt x="226" y="957"/>
                      <a:pt x="732" y="1041"/>
                    </a:cubicBezTo>
                    <a:cubicBezTo>
                      <a:pt x="704" y="1210"/>
                      <a:pt x="620" y="1379"/>
                      <a:pt x="592" y="1548"/>
                    </a:cubicBezTo>
                    <a:cubicBezTo>
                      <a:pt x="641" y="1560"/>
                      <a:pt x="691" y="1564"/>
                      <a:pt x="743" y="1564"/>
                    </a:cubicBezTo>
                    <a:cubicBezTo>
                      <a:pt x="858" y="1564"/>
                      <a:pt x="978" y="1543"/>
                      <a:pt x="1100" y="1543"/>
                    </a:cubicBezTo>
                    <a:cubicBezTo>
                      <a:pt x="1174" y="1543"/>
                      <a:pt x="1248" y="1551"/>
                      <a:pt x="1323" y="1576"/>
                    </a:cubicBezTo>
                    <a:cubicBezTo>
                      <a:pt x="1661" y="1688"/>
                      <a:pt x="1492" y="1829"/>
                      <a:pt x="1604" y="2082"/>
                    </a:cubicBezTo>
                    <a:cubicBezTo>
                      <a:pt x="1684" y="2241"/>
                      <a:pt x="1823" y="2286"/>
                      <a:pt x="1987" y="2286"/>
                    </a:cubicBezTo>
                    <a:cubicBezTo>
                      <a:pt x="2193" y="2286"/>
                      <a:pt x="2437" y="2216"/>
                      <a:pt x="2650" y="2216"/>
                    </a:cubicBezTo>
                    <a:cubicBezTo>
                      <a:pt x="2687" y="2216"/>
                      <a:pt x="2723" y="2218"/>
                      <a:pt x="2758" y="2223"/>
                    </a:cubicBezTo>
                    <a:cubicBezTo>
                      <a:pt x="2758" y="2223"/>
                      <a:pt x="2786" y="2167"/>
                      <a:pt x="2814" y="2138"/>
                    </a:cubicBezTo>
                    <a:cubicBezTo>
                      <a:pt x="2589" y="1998"/>
                      <a:pt x="2364" y="1773"/>
                      <a:pt x="2139" y="1632"/>
                    </a:cubicBezTo>
                    <a:cubicBezTo>
                      <a:pt x="2195" y="1604"/>
                      <a:pt x="2252" y="1548"/>
                      <a:pt x="2336" y="1548"/>
                    </a:cubicBezTo>
                    <a:cubicBezTo>
                      <a:pt x="2139" y="1379"/>
                      <a:pt x="1773" y="1069"/>
                      <a:pt x="2167" y="957"/>
                    </a:cubicBezTo>
                    <a:cubicBezTo>
                      <a:pt x="2205" y="949"/>
                      <a:pt x="2241" y="946"/>
                      <a:pt x="2275" y="946"/>
                    </a:cubicBezTo>
                    <a:cubicBezTo>
                      <a:pt x="2368" y="946"/>
                      <a:pt x="2451" y="972"/>
                      <a:pt x="2533" y="1013"/>
                    </a:cubicBezTo>
                    <a:cubicBezTo>
                      <a:pt x="2617" y="1041"/>
                      <a:pt x="2730" y="1069"/>
                      <a:pt x="2786" y="1097"/>
                    </a:cubicBezTo>
                    <a:lnTo>
                      <a:pt x="2758" y="1069"/>
                    </a:lnTo>
                    <a:cubicBezTo>
                      <a:pt x="2241" y="617"/>
                      <a:pt x="1428" y="0"/>
                      <a:pt x="671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10"/>
              <p:cNvSpPr/>
              <p:nvPr/>
            </p:nvSpPr>
            <p:spPr>
              <a:xfrm>
                <a:off x="1420575" y="2615800"/>
                <a:ext cx="126475" cy="66475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2659" extrusionOk="0">
                    <a:moveTo>
                      <a:pt x="1192" y="1"/>
                    </a:moveTo>
                    <a:cubicBezTo>
                      <a:pt x="783" y="1"/>
                      <a:pt x="1" y="161"/>
                      <a:pt x="78" y="679"/>
                    </a:cubicBezTo>
                    <a:cubicBezTo>
                      <a:pt x="360" y="679"/>
                      <a:pt x="613" y="708"/>
                      <a:pt x="838" y="792"/>
                    </a:cubicBezTo>
                    <a:cubicBezTo>
                      <a:pt x="1091" y="876"/>
                      <a:pt x="1148" y="1073"/>
                      <a:pt x="1316" y="1242"/>
                    </a:cubicBezTo>
                    <a:cubicBezTo>
                      <a:pt x="1513" y="1383"/>
                      <a:pt x="1738" y="1580"/>
                      <a:pt x="1935" y="1580"/>
                    </a:cubicBezTo>
                    <a:cubicBezTo>
                      <a:pt x="2162" y="1562"/>
                      <a:pt x="2248" y="1480"/>
                      <a:pt x="2361" y="1480"/>
                    </a:cubicBezTo>
                    <a:cubicBezTo>
                      <a:pt x="2430" y="1480"/>
                      <a:pt x="2510" y="1511"/>
                      <a:pt x="2639" y="1608"/>
                    </a:cubicBezTo>
                    <a:cubicBezTo>
                      <a:pt x="3117" y="1917"/>
                      <a:pt x="3595" y="2170"/>
                      <a:pt x="4102" y="2396"/>
                    </a:cubicBezTo>
                    <a:cubicBezTo>
                      <a:pt x="4299" y="2494"/>
                      <a:pt x="4563" y="2659"/>
                      <a:pt x="4776" y="2659"/>
                    </a:cubicBezTo>
                    <a:cubicBezTo>
                      <a:pt x="4806" y="2659"/>
                      <a:pt x="4834" y="2656"/>
                      <a:pt x="4861" y="2649"/>
                    </a:cubicBezTo>
                    <a:cubicBezTo>
                      <a:pt x="5058" y="2592"/>
                      <a:pt x="5030" y="2564"/>
                      <a:pt x="5058" y="2367"/>
                    </a:cubicBezTo>
                    <a:cubicBezTo>
                      <a:pt x="5058" y="2114"/>
                      <a:pt x="4974" y="1861"/>
                      <a:pt x="4805" y="1636"/>
                    </a:cubicBezTo>
                    <a:cubicBezTo>
                      <a:pt x="4725" y="1868"/>
                      <a:pt x="4587" y="1956"/>
                      <a:pt x="4418" y="1956"/>
                    </a:cubicBezTo>
                    <a:cubicBezTo>
                      <a:pt x="3933" y="1956"/>
                      <a:pt x="3190" y="1227"/>
                      <a:pt x="2836" y="1101"/>
                    </a:cubicBezTo>
                    <a:cubicBezTo>
                      <a:pt x="2610" y="1045"/>
                      <a:pt x="2470" y="1101"/>
                      <a:pt x="2273" y="1017"/>
                    </a:cubicBezTo>
                    <a:cubicBezTo>
                      <a:pt x="2076" y="905"/>
                      <a:pt x="1879" y="764"/>
                      <a:pt x="1682" y="679"/>
                    </a:cubicBezTo>
                    <a:cubicBezTo>
                      <a:pt x="1457" y="595"/>
                      <a:pt x="641" y="201"/>
                      <a:pt x="1288" y="4"/>
                    </a:cubicBezTo>
                    <a:cubicBezTo>
                      <a:pt x="1259" y="2"/>
                      <a:pt x="1227" y="1"/>
                      <a:pt x="1192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10"/>
              <p:cNvSpPr/>
              <p:nvPr/>
            </p:nvSpPr>
            <p:spPr>
              <a:xfrm>
                <a:off x="1571625" y="2651775"/>
                <a:ext cx="90050" cy="43200"/>
              </a:xfrm>
              <a:custGeom>
                <a:avLst/>
                <a:gdLst/>
                <a:ahLst/>
                <a:cxnLst/>
                <a:rect l="l" t="t" r="r" b="b"/>
                <a:pathLst>
                  <a:path w="3602" h="1728" extrusionOk="0">
                    <a:moveTo>
                      <a:pt x="929" y="28"/>
                    </a:moveTo>
                    <a:lnTo>
                      <a:pt x="985" y="56"/>
                    </a:lnTo>
                    <a:cubicBezTo>
                      <a:pt x="1267" y="281"/>
                      <a:pt x="1801" y="197"/>
                      <a:pt x="2111" y="563"/>
                    </a:cubicBezTo>
                    <a:lnTo>
                      <a:pt x="2083" y="647"/>
                    </a:lnTo>
                    <a:cubicBezTo>
                      <a:pt x="1942" y="619"/>
                      <a:pt x="1801" y="591"/>
                      <a:pt x="1689" y="591"/>
                    </a:cubicBezTo>
                    <a:cubicBezTo>
                      <a:pt x="1548" y="619"/>
                      <a:pt x="1492" y="703"/>
                      <a:pt x="1379" y="760"/>
                    </a:cubicBezTo>
                    <a:cubicBezTo>
                      <a:pt x="1042" y="844"/>
                      <a:pt x="1042" y="703"/>
                      <a:pt x="873" y="1069"/>
                    </a:cubicBezTo>
                    <a:cubicBezTo>
                      <a:pt x="563" y="928"/>
                      <a:pt x="282" y="703"/>
                      <a:pt x="1" y="563"/>
                    </a:cubicBezTo>
                    <a:lnTo>
                      <a:pt x="1" y="563"/>
                    </a:lnTo>
                    <a:cubicBezTo>
                      <a:pt x="85" y="731"/>
                      <a:pt x="141" y="928"/>
                      <a:pt x="141" y="1153"/>
                    </a:cubicBezTo>
                    <a:cubicBezTo>
                      <a:pt x="141" y="1350"/>
                      <a:pt x="198" y="1547"/>
                      <a:pt x="310" y="1716"/>
                    </a:cubicBezTo>
                    <a:cubicBezTo>
                      <a:pt x="354" y="1687"/>
                      <a:pt x="397" y="1677"/>
                      <a:pt x="438" y="1677"/>
                    </a:cubicBezTo>
                    <a:cubicBezTo>
                      <a:pt x="532" y="1677"/>
                      <a:pt x="624" y="1728"/>
                      <a:pt x="731" y="1728"/>
                    </a:cubicBezTo>
                    <a:cubicBezTo>
                      <a:pt x="759" y="1728"/>
                      <a:pt x="787" y="1725"/>
                      <a:pt x="817" y="1716"/>
                    </a:cubicBezTo>
                    <a:cubicBezTo>
                      <a:pt x="1014" y="1660"/>
                      <a:pt x="1014" y="1547"/>
                      <a:pt x="1182" y="1491"/>
                    </a:cubicBezTo>
                    <a:cubicBezTo>
                      <a:pt x="1219" y="1479"/>
                      <a:pt x="1253" y="1475"/>
                      <a:pt x="1286" y="1475"/>
                    </a:cubicBezTo>
                    <a:cubicBezTo>
                      <a:pt x="1358" y="1475"/>
                      <a:pt x="1421" y="1496"/>
                      <a:pt x="1485" y="1496"/>
                    </a:cubicBezTo>
                    <a:cubicBezTo>
                      <a:pt x="1524" y="1496"/>
                      <a:pt x="1563" y="1488"/>
                      <a:pt x="1604" y="1463"/>
                    </a:cubicBezTo>
                    <a:cubicBezTo>
                      <a:pt x="1801" y="1350"/>
                      <a:pt x="1773" y="1153"/>
                      <a:pt x="1858" y="985"/>
                    </a:cubicBezTo>
                    <a:cubicBezTo>
                      <a:pt x="2139" y="1097"/>
                      <a:pt x="2420" y="1153"/>
                      <a:pt x="2702" y="1238"/>
                    </a:cubicBezTo>
                    <a:cubicBezTo>
                      <a:pt x="2791" y="1262"/>
                      <a:pt x="2865" y="1277"/>
                      <a:pt x="2922" y="1277"/>
                    </a:cubicBezTo>
                    <a:cubicBezTo>
                      <a:pt x="3062" y="1277"/>
                      <a:pt x="3107" y="1188"/>
                      <a:pt x="3067" y="928"/>
                    </a:cubicBezTo>
                    <a:lnTo>
                      <a:pt x="3067" y="928"/>
                    </a:lnTo>
                    <a:cubicBezTo>
                      <a:pt x="3236" y="1013"/>
                      <a:pt x="3405" y="1097"/>
                      <a:pt x="3602" y="1153"/>
                    </a:cubicBezTo>
                    <a:cubicBezTo>
                      <a:pt x="3489" y="816"/>
                      <a:pt x="2842" y="394"/>
                      <a:pt x="2505" y="225"/>
                    </a:cubicBezTo>
                    <a:cubicBezTo>
                      <a:pt x="1998" y="0"/>
                      <a:pt x="1464" y="56"/>
                      <a:pt x="929" y="28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10"/>
              <p:cNvSpPr/>
              <p:nvPr/>
            </p:nvSpPr>
            <p:spPr>
              <a:xfrm>
                <a:off x="1322650" y="2563150"/>
                <a:ext cx="343250" cy="181850"/>
              </a:xfrm>
              <a:custGeom>
                <a:avLst/>
                <a:gdLst/>
                <a:ahLst/>
                <a:cxnLst/>
                <a:rect l="l" t="t" r="r" b="b"/>
                <a:pathLst>
                  <a:path w="13730" h="7274" extrusionOk="0">
                    <a:moveTo>
                      <a:pt x="254" y="0"/>
                    </a:moveTo>
                    <a:cubicBezTo>
                      <a:pt x="169" y="169"/>
                      <a:pt x="85" y="366"/>
                      <a:pt x="1" y="535"/>
                    </a:cubicBezTo>
                    <a:cubicBezTo>
                      <a:pt x="1" y="591"/>
                      <a:pt x="1" y="3348"/>
                      <a:pt x="5487" y="5824"/>
                    </a:cubicBezTo>
                    <a:cubicBezTo>
                      <a:pt x="8008" y="6959"/>
                      <a:pt x="9841" y="7274"/>
                      <a:pt x="11105" y="7274"/>
                    </a:cubicBezTo>
                    <a:cubicBezTo>
                      <a:pt x="12662" y="7274"/>
                      <a:pt x="13358" y="6796"/>
                      <a:pt x="13420" y="6780"/>
                    </a:cubicBezTo>
                    <a:cubicBezTo>
                      <a:pt x="13533" y="6555"/>
                      <a:pt x="13645" y="6302"/>
                      <a:pt x="13730" y="6077"/>
                    </a:cubicBezTo>
                    <a:lnTo>
                      <a:pt x="13730" y="6077"/>
                    </a:lnTo>
                    <a:cubicBezTo>
                      <a:pt x="13476" y="6218"/>
                      <a:pt x="13223" y="6330"/>
                      <a:pt x="12942" y="6415"/>
                    </a:cubicBezTo>
                    <a:cubicBezTo>
                      <a:pt x="12457" y="6555"/>
                      <a:pt x="11961" y="6615"/>
                      <a:pt x="11462" y="6615"/>
                    </a:cubicBezTo>
                    <a:cubicBezTo>
                      <a:pt x="9965" y="6615"/>
                      <a:pt x="8441" y="6077"/>
                      <a:pt x="7090" y="5571"/>
                    </a:cubicBezTo>
                    <a:cubicBezTo>
                      <a:pt x="5065" y="4811"/>
                      <a:pt x="2926" y="3826"/>
                      <a:pt x="1435" y="2251"/>
                    </a:cubicBezTo>
                    <a:cubicBezTo>
                      <a:pt x="845" y="1604"/>
                      <a:pt x="423" y="844"/>
                      <a:pt x="254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10"/>
              <p:cNvSpPr/>
              <p:nvPr/>
            </p:nvSpPr>
            <p:spPr>
              <a:xfrm>
                <a:off x="1383150" y="2641925"/>
                <a:ext cx="34475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2983" extrusionOk="0">
                    <a:moveTo>
                      <a:pt x="0" y="0"/>
                    </a:moveTo>
                    <a:cubicBezTo>
                      <a:pt x="0" y="957"/>
                      <a:pt x="422" y="1829"/>
                      <a:pt x="872" y="2673"/>
                    </a:cubicBezTo>
                    <a:cubicBezTo>
                      <a:pt x="1041" y="2785"/>
                      <a:pt x="1238" y="2870"/>
                      <a:pt x="1379" y="2982"/>
                    </a:cubicBezTo>
                    <a:cubicBezTo>
                      <a:pt x="1097" y="2279"/>
                      <a:pt x="1013" y="1519"/>
                      <a:pt x="1125" y="760"/>
                    </a:cubicBezTo>
                    <a:cubicBezTo>
                      <a:pt x="731" y="535"/>
                      <a:pt x="366" y="281"/>
                      <a:pt x="0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10"/>
              <p:cNvSpPr/>
              <p:nvPr/>
            </p:nvSpPr>
            <p:spPr>
              <a:xfrm>
                <a:off x="1489350" y="2715075"/>
                <a:ext cx="72450" cy="40100"/>
              </a:xfrm>
              <a:custGeom>
                <a:avLst/>
                <a:gdLst/>
                <a:ahLst/>
                <a:cxnLst/>
                <a:rect l="l" t="t" r="r" b="b"/>
                <a:pathLst>
                  <a:path w="2898" h="1604" extrusionOk="0">
                    <a:moveTo>
                      <a:pt x="1857" y="0"/>
                    </a:moveTo>
                    <a:cubicBezTo>
                      <a:pt x="1829" y="113"/>
                      <a:pt x="1773" y="197"/>
                      <a:pt x="1716" y="253"/>
                    </a:cubicBezTo>
                    <a:cubicBezTo>
                      <a:pt x="1266" y="760"/>
                      <a:pt x="675" y="1153"/>
                      <a:pt x="0" y="1350"/>
                    </a:cubicBezTo>
                    <a:cubicBezTo>
                      <a:pt x="281" y="1463"/>
                      <a:pt x="563" y="1547"/>
                      <a:pt x="816" y="1604"/>
                    </a:cubicBezTo>
                    <a:cubicBezTo>
                      <a:pt x="1576" y="1322"/>
                      <a:pt x="2307" y="872"/>
                      <a:pt x="2898" y="281"/>
                    </a:cubicBezTo>
                    <a:cubicBezTo>
                      <a:pt x="2532" y="197"/>
                      <a:pt x="2195" y="113"/>
                      <a:pt x="1857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40" name="Google Shape;440;p10"/>
          <p:cNvGrpSpPr/>
          <p:nvPr/>
        </p:nvGrpSpPr>
        <p:grpSpPr>
          <a:xfrm rot="-2289334">
            <a:off x="268374" y="1782617"/>
            <a:ext cx="521797" cy="349529"/>
            <a:chOff x="55613" y="5243013"/>
            <a:chExt cx="300350" cy="201175"/>
          </a:xfrm>
        </p:grpSpPr>
        <p:sp>
          <p:nvSpPr>
            <p:cNvPr id="441" name="Google Shape;441;p10"/>
            <p:cNvSpPr/>
            <p:nvPr/>
          </p:nvSpPr>
          <p:spPr>
            <a:xfrm>
              <a:off x="55613" y="5243363"/>
              <a:ext cx="300350" cy="200475"/>
            </a:xfrm>
            <a:custGeom>
              <a:avLst/>
              <a:gdLst/>
              <a:ahLst/>
              <a:cxnLst/>
              <a:rect l="l" t="t" r="r" b="b"/>
              <a:pathLst>
                <a:path w="12014" h="8019" extrusionOk="0">
                  <a:moveTo>
                    <a:pt x="5993" y="0"/>
                  </a:moveTo>
                  <a:cubicBezTo>
                    <a:pt x="2701" y="0"/>
                    <a:pt x="57" y="1773"/>
                    <a:pt x="1" y="3967"/>
                  </a:cubicBezTo>
                  <a:cubicBezTo>
                    <a:pt x="1" y="3967"/>
                    <a:pt x="1" y="3995"/>
                    <a:pt x="1" y="4023"/>
                  </a:cubicBezTo>
                  <a:cubicBezTo>
                    <a:pt x="1" y="5458"/>
                    <a:pt x="1126" y="6696"/>
                    <a:pt x="2814" y="7427"/>
                  </a:cubicBezTo>
                  <a:lnTo>
                    <a:pt x="2898" y="7455"/>
                  </a:lnTo>
                  <a:cubicBezTo>
                    <a:pt x="3067" y="7512"/>
                    <a:pt x="3236" y="7568"/>
                    <a:pt x="3405" y="7624"/>
                  </a:cubicBezTo>
                  <a:lnTo>
                    <a:pt x="3574" y="7681"/>
                  </a:lnTo>
                  <a:lnTo>
                    <a:pt x="3827" y="7765"/>
                  </a:lnTo>
                  <a:lnTo>
                    <a:pt x="4080" y="7821"/>
                  </a:lnTo>
                  <a:lnTo>
                    <a:pt x="4305" y="7877"/>
                  </a:lnTo>
                  <a:cubicBezTo>
                    <a:pt x="4446" y="7906"/>
                    <a:pt x="4614" y="7934"/>
                    <a:pt x="4755" y="7934"/>
                  </a:cubicBezTo>
                  <a:lnTo>
                    <a:pt x="4924" y="7962"/>
                  </a:lnTo>
                  <a:lnTo>
                    <a:pt x="5318" y="8018"/>
                  </a:lnTo>
                  <a:lnTo>
                    <a:pt x="6021" y="8018"/>
                  </a:lnTo>
                  <a:cubicBezTo>
                    <a:pt x="9341" y="8018"/>
                    <a:pt x="12014" y="6218"/>
                    <a:pt x="12014" y="3995"/>
                  </a:cubicBezTo>
                  <a:cubicBezTo>
                    <a:pt x="12014" y="3883"/>
                    <a:pt x="11985" y="3798"/>
                    <a:pt x="11957" y="3686"/>
                  </a:cubicBezTo>
                  <a:cubicBezTo>
                    <a:pt x="11957" y="3629"/>
                    <a:pt x="11957" y="3601"/>
                    <a:pt x="11957" y="3573"/>
                  </a:cubicBezTo>
                  <a:cubicBezTo>
                    <a:pt x="11929" y="3489"/>
                    <a:pt x="11901" y="3376"/>
                    <a:pt x="11873" y="3264"/>
                  </a:cubicBezTo>
                  <a:cubicBezTo>
                    <a:pt x="11873" y="3264"/>
                    <a:pt x="11873" y="3236"/>
                    <a:pt x="11873" y="3236"/>
                  </a:cubicBezTo>
                  <a:cubicBezTo>
                    <a:pt x="11845" y="3095"/>
                    <a:pt x="11788" y="2982"/>
                    <a:pt x="11760" y="2870"/>
                  </a:cubicBezTo>
                  <a:cubicBezTo>
                    <a:pt x="11732" y="2842"/>
                    <a:pt x="11732" y="2814"/>
                    <a:pt x="11704" y="2785"/>
                  </a:cubicBezTo>
                  <a:cubicBezTo>
                    <a:pt x="11648" y="2701"/>
                    <a:pt x="11620" y="2588"/>
                    <a:pt x="11563" y="2504"/>
                  </a:cubicBezTo>
                  <a:cubicBezTo>
                    <a:pt x="11535" y="2476"/>
                    <a:pt x="11535" y="2476"/>
                    <a:pt x="11507" y="2448"/>
                  </a:cubicBezTo>
                  <a:cubicBezTo>
                    <a:pt x="11451" y="2335"/>
                    <a:pt x="11366" y="2251"/>
                    <a:pt x="11310" y="2138"/>
                  </a:cubicBezTo>
                  <a:lnTo>
                    <a:pt x="11226" y="2082"/>
                  </a:lnTo>
                  <a:cubicBezTo>
                    <a:pt x="11198" y="2026"/>
                    <a:pt x="11170" y="1998"/>
                    <a:pt x="11141" y="1941"/>
                  </a:cubicBezTo>
                  <a:cubicBezTo>
                    <a:pt x="10072" y="788"/>
                    <a:pt x="8187" y="0"/>
                    <a:pt x="5993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2" name="Google Shape;442;p10"/>
            <p:cNvGrpSpPr/>
            <p:nvPr/>
          </p:nvGrpSpPr>
          <p:grpSpPr>
            <a:xfrm>
              <a:off x="55613" y="5243013"/>
              <a:ext cx="300350" cy="201175"/>
              <a:chOff x="1402125" y="1705775"/>
              <a:chExt cx="300350" cy="201175"/>
            </a:xfrm>
          </p:grpSpPr>
          <p:sp>
            <p:nvSpPr>
              <p:cNvPr id="443" name="Google Shape;443;p10"/>
              <p:cNvSpPr/>
              <p:nvPr/>
            </p:nvSpPr>
            <p:spPr>
              <a:xfrm>
                <a:off x="1402125" y="1705775"/>
                <a:ext cx="300350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8047" extrusionOk="0">
                    <a:moveTo>
                      <a:pt x="1" y="4024"/>
                    </a:moveTo>
                    <a:cubicBezTo>
                      <a:pt x="1" y="6246"/>
                      <a:pt x="2701" y="8047"/>
                      <a:pt x="6021" y="8047"/>
                    </a:cubicBezTo>
                    <a:cubicBezTo>
                      <a:pt x="9313" y="8047"/>
                      <a:pt x="12014" y="6246"/>
                      <a:pt x="12014" y="4024"/>
                    </a:cubicBezTo>
                    <a:cubicBezTo>
                      <a:pt x="12014" y="1801"/>
                      <a:pt x="9341" y="1"/>
                      <a:pt x="6021" y="1"/>
                    </a:cubicBezTo>
                    <a:cubicBezTo>
                      <a:pt x="2701" y="1"/>
                      <a:pt x="1" y="1801"/>
                      <a:pt x="1" y="40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10"/>
              <p:cNvSpPr/>
              <p:nvPr/>
            </p:nvSpPr>
            <p:spPr>
              <a:xfrm>
                <a:off x="1402125" y="1754325"/>
                <a:ext cx="3003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6105" extrusionOk="0">
                    <a:moveTo>
                      <a:pt x="141" y="2166"/>
                    </a:moveTo>
                    <a:cubicBezTo>
                      <a:pt x="113" y="2110"/>
                      <a:pt x="57" y="2082"/>
                      <a:pt x="1" y="2026"/>
                    </a:cubicBezTo>
                    <a:cubicBezTo>
                      <a:pt x="1" y="2026"/>
                      <a:pt x="1" y="2054"/>
                      <a:pt x="1" y="2082"/>
                    </a:cubicBezTo>
                    <a:cubicBezTo>
                      <a:pt x="1" y="4304"/>
                      <a:pt x="2701" y="6105"/>
                      <a:pt x="6021" y="6105"/>
                    </a:cubicBezTo>
                    <a:cubicBezTo>
                      <a:pt x="9341" y="6105"/>
                      <a:pt x="12014" y="4304"/>
                      <a:pt x="12014" y="2082"/>
                    </a:cubicBezTo>
                    <a:cubicBezTo>
                      <a:pt x="12014" y="1294"/>
                      <a:pt x="11704" y="563"/>
                      <a:pt x="11141" y="0"/>
                    </a:cubicBezTo>
                    <a:cubicBezTo>
                      <a:pt x="10776" y="3179"/>
                      <a:pt x="6753" y="4220"/>
                      <a:pt x="4024" y="3714"/>
                    </a:cubicBezTo>
                    <a:cubicBezTo>
                      <a:pt x="2730" y="3489"/>
                      <a:pt x="1154" y="3095"/>
                      <a:pt x="141" y="216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10"/>
              <p:cNvSpPr/>
              <p:nvPr/>
            </p:nvSpPr>
            <p:spPr>
              <a:xfrm>
                <a:off x="1416900" y="1766975"/>
                <a:ext cx="2799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5318" extrusionOk="0">
                    <a:moveTo>
                      <a:pt x="8018" y="3770"/>
                    </a:moveTo>
                    <a:cubicBezTo>
                      <a:pt x="6668" y="4164"/>
                      <a:pt x="5261" y="4333"/>
                      <a:pt x="3855" y="4249"/>
                    </a:cubicBezTo>
                    <a:cubicBezTo>
                      <a:pt x="2504" y="4080"/>
                      <a:pt x="1210" y="3686"/>
                      <a:pt x="0" y="3067"/>
                    </a:cubicBezTo>
                    <a:cubicBezTo>
                      <a:pt x="901" y="4361"/>
                      <a:pt x="3292" y="5318"/>
                      <a:pt x="5543" y="5318"/>
                    </a:cubicBezTo>
                    <a:cubicBezTo>
                      <a:pt x="8665" y="5318"/>
                      <a:pt x="11197" y="3601"/>
                      <a:pt x="11197" y="1491"/>
                    </a:cubicBezTo>
                    <a:cubicBezTo>
                      <a:pt x="11197" y="957"/>
                      <a:pt x="11029" y="451"/>
                      <a:pt x="10747" y="0"/>
                    </a:cubicBezTo>
                    <a:cubicBezTo>
                      <a:pt x="10775" y="1717"/>
                      <a:pt x="9678" y="3264"/>
                      <a:pt x="8018" y="377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10"/>
              <p:cNvSpPr/>
              <p:nvPr/>
            </p:nvSpPr>
            <p:spPr>
              <a:xfrm>
                <a:off x="1410325" y="1722675"/>
                <a:ext cx="2619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476" h="3387" extrusionOk="0">
                    <a:moveTo>
                      <a:pt x="4877" y="0"/>
                    </a:moveTo>
                    <a:cubicBezTo>
                      <a:pt x="3414" y="169"/>
                      <a:pt x="1529" y="703"/>
                      <a:pt x="685" y="2026"/>
                    </a:cubicBezTo>
                    <a:cubicBezTo>
                      <a:pt x="0" y="3102"/>
                      <a:pt x="628" y="3387"/>
                      <a:pt x="1551" y="3387"/>
                    </a:cubicBezTo>
                    <a:cubicBezTo>
                      <a:pt x="2485" y="3387"/>
                      <a:pt x="3721" y="3095"/>
                      <a:pt x="4202" y="3038"/>
                    </a:cubicBezTo>
                    <a:cubicBezTo>
                      <a:pt x="4353" y="3020"/>
                      <a:pt x="4507" y="3012"/>
                      <a:pt x="4664" y="3012"/>
                    </a:cubicBezTo>
                    <a:cubicBezTo>
                      <a:pt x="5584" y="3012"/>
                      <a:pt x="6602" y="3287"/>
                      <a:pt x="7522" y="3287"/>
                    </a:cubicBezTo>
                    <a:cubicBezTo>
                      <a:pt x="8091" y="3287"/>
                      <a:pt x="8622" y="3182"/>
                      <a:pt x="9069" y="2841"/>
                    </a:cubicBezTo>
                    <a:cubicBezTo>
                      <a:pt x="10476" y="1772"/>
                      <a:pt x="9660" y="591"/>
                      <a:pt x="8000" y="309"/>
                    </a:cubicBezTo>
                    <a:cubicBezTo>
                      <a:pt x="6959" y="84"/>
                      <a:pt x="5918" y="0"/>
                      <a:pt x="4877" y="0"/>
                    </a:cubicBezTo>
                    <a:close/>
                  </a:path>
                </a:pathLst>
              </a:custGeom>
              <a:solidFill>
                <a:srgbClr val="FFFFFF">
                  <a:alpha val="38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10"/>
              <p:cNvSpPr/>
              <p:nvPr/>
            </p:nvSpPr>
            <p:spPr>
              <a:xfrm>
                <a:off x="1472450" y="1788775"/>
                <a:ext cx="2300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9201" h="4727" extrusionOk="0">
                    <a:moveTo>
                      <a:pt x="9116" y="1"/>
                    </a:moveTo>
                    <a:lnTo>
                      <a:pt x="9116" y="1"/>
                    </a:lnTo>
                    <a:cubicBezTo>
                      <a:pt x="9144" y="1576"/>
                      <a:pt x="7822" y="2926"/>
                      <a:pt x="6472" y="3573"/>
                    </a:cubicBezTo>
                    <a:cubicBezTo>
                      <a:pt x="6134" y="3742"/>
                      <a:pt x="5796" y="3855"/>
                      <a:pt x="5431" y="3967"/>
                    </a:cubicBezTo>
                    <a:cubicBezTo>
                      <a:pt x="5065" y="4108"/>
                      <a:pt x="4671" y="4192"/>
                      <a:pt x="4277" y="4277"/>
                    </a:cubicBezTo>
                    <a:cubicBezTo>
                      <a:pt x="3680" y="4406"/>
                      <a:pt x="3077" y="4471"/>
                      <a:pt x="2478" y="4471"/>
                    </a:cubicBezTo>
                    <a:cubicBezTo>
                      <a:pt x="1639" y="4471"/>
                      <a:pt x="805" y="4343"/>
                      <a:pt x="1" y="4080"/>
                    </a:cubicBezTo>
                    <a:lnTo>
                      <a:pt x="1" y="4080"/>
                    </a:lnTo>
                    <a:cubicBezTo>
                      <a:pt x="1014" y="4502"/>
                      <a:pt x="2111" y="4727"/>
                      <a:pt x="3208" y="4727"/>
                    </a:cubicBezTo>
                    <a:cubicBezTo>
                      <a:pt x="6528" y="4727"/>
                      <a:pt x="9201" y="2926"/>
                      <a:pt x="9201" y="704"/>
                    </a:cubicBezTo>
                    <a:cubicBezTo>
                      <a:pt x="9201" y="479"/>
                      <a:pt x="9172" y="226"/>
                      <a:pt x="911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10"/>
              <p:cNvSpPr/>
              <p:nvPr/>
            </p:nvSpPr>
            <p:spPr>
              <a:xfrm>
                <a:off x="1436025" y="1728300"/>
                <a:ext cx="126500" cy="60125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2405" extrusionOk="0">
                    <a:moveTo>
                      <a:pt x="3793" y="0"/>
                    </a:moveTo>
                    <a:cubicBezTo>
                      <a:pt x="3258" y="28"/>
                      <a:pt x="2724" y="141"/>
                      <a:pt x="2218" y="310"/>
                    </a:cubicBezTo>
                    <a:cubicBezTo>
                      <a:pt x="1486" y="478"/>
                      <a:pt x="839" y="872"/>
                      <a:pt x="361" y="1435"/>
                    </a:cubicBezTo>
                    <a:cubicBezTo>
                      <a:pt x="4" y="1858"/>
                      <a:pt x="1" y="2405"/>
                      <a:pt x="405" y="2405"/>
                    </a:cubicBezTo>
                    <a:cubicBezTo>
                      <a:pt x="512" y="2405"/>
                      <a:pt x="647" y="2367"/>
                      <a:pt x="811" y="2279"/>
                    </a:cubicBezTo>
                    <a:cubicBezTo>
                      <a:pt x="1486" y="1941"/>
                      <a:pt x="2077" y="1435"/>
                      <a:pt x="2724" y="1041"/>
                    </a:cubicBezTo>
                    <a:cubicBezTo>
                      <a:pt x="3005" y="872"/>
                      <a:pt x="3315" y="732"/>
                      <a:pt x="3652" y="619"/>
                    </a:cubicBezTo>
                    <a:cubicBezTo>
                      <a:pt x="3877" y="563"/>
                      <a:pt x="4440" y="591"/>
                      <a:pt x="4609" y="450"/>
                    </a:cubicBezTo>
                    <a:cubicBezTo>
                      <a:pt x="5059" y="84"/>
                      <a:pt x="4271" y="0"/>
                      <a:pt x="3793" y="0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10"/>
              <p:cNvSpPr/>
              <p:nvPr/>
            </p:nvSpPr>
            <p:spPr>
              <a:xfrm>
                <a:off x="1561075" y="1732500"/>
                <a:ext cx="422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480" extrusionOk="0">
                    <a:moveTo>
                      <a:pt x="845" y="1"/>
                    </a:moveTo>
                    <a:cubicBezTo>
                      <a:pt x="1" y="85"/>
                      <a:pt x="366" y="479"/>
                      <a:pt x="845" y="479"/>
                    </a:cubicBezTo>
                    <a:cubicBezTo>
                      <a:pt x="1689" y="479"/>
                      <a:pt x="1520" y="57"/>
                      <a:pt x="845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93289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907250"/>
            <a:ext cx="6576000" cy="197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52" name="Google Shape;452;p11"/>
          <p:cNvSpPr txBox="1">
            <a:spLocks noGrp="1"/>
          </p:cNvSpPr>
          <p:nvPr>
            <p:ph type="subTitle" idx="1"/>
          </p:nvPr>
        </p:nvSpPr>
        <p:spPr>
          <a:xfrm>
            <a:off x="1284000" y="287807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grpSp>
        <p:nvGrpSpPr>
          <p:cNvPr id="453" name="Google Shape;453;p11"/>
          <p:cNvGrpSpPr/>
          <p:nvPr/>
        </p:nvGrpSpPr>
        <p:grpSpPr>
          <a:xfrm rot="10800000">
            <a:off x="-6394373" y="-643720"/>
            <a:ext cx="14319375" cy="1727604"/>
            <a:chOff x="-2281687" y="3914485"/>
            <a:chExt cx="14319375" cy="1727604"/>
          </a:xfrm>
        </p:grpSpPr>
        <p:grpSp>
          <p:nvGrpSpPr>
            <p:cNvPr id="454" name="Google Shape;454;p11"/>
            <p:cNvGrpSpPr/>
            <p:nvPr/>
          </p:nvGrpSpPr>
          <p:grpSpPr>
            <a:xfrm rot="10800000" flipH="1">
              <a:off x="-2281687" y="3914485"/>
              <a:ext cx="14319375" cy="1727604"/>
              <a:chOff x="1414013" y="-792175"/>
              <a:chExt cx="14319375" cy="1727604"/>
            </a:xfrm>
          </p:grpSpPr>
          <p:sp>
            <p:nvSpPr>
              <p:cNvPr id="455" name="Google Shape;455;p11"/>
              <p:cNvSpPr/>
              <p:nvPr/>
            </p:nvSpPr>
            <p:spPr>
              <a:xfrm>
                <a:off x="1414013" y="-792175"/>
                <a:ext cx="14319375" cy="1724151"/>
              </a:xfrm>
              <a:custGeom>
                <a:avLst/>
                <a:gdLst/>
                <a:ahLst/>
                <a:cxnLst/>
                <a:rect l="l" t="t" r="r" b="b"/>
                <a:pathLst>
                  <a:path w="120724" h="14536" extrusionOk="0">
                    <a:moveTo>
                      <a:pt x="0" y="0"/>
                    </a:moveTo>
                    <a:lnTo>
                      <a:pt x="0" y="1615"/>
                    </a:lnTo>
                    <a:cubicBezTo>
                      <a:pt x="1615" y="2019"/>
                      <a:pt x="1615" y="5653"/>
                      <a:pt x="4845" y="5249"/>
                    </a:cubicBezTo>
                    <a:cubicBezTo>
                      <a:pt x="8479" y="4845"/>
                      <a:pt x="9286" y="2423"/>
                      <a:pt x="14535" y="4441"/>
                    </a:cubicBezTo>
                    <a:cubicBezTo>
                      <a:pt x="20188" y="6460"/>
                      <a:pt x="21399" y="10902"/>
                      <a:pt x="29070" y="9690"/>
                    </a:cubicBezTo>
                    <a:cubicBezTo>
                      <a:pt x="36338" y="8479"/>
                      <a:pt x="38357" y="6057"/>
                      <a:pt x="44413" y="6460"/>
                    </a:cubicBezTo>
                    <a:cubicBezTo>
                      <a:pt x="50470" y="6864"/>
                      <a:pt x="50873" y="14535"/>
                      <a:pt x="58545" y="14535"/>
                    </a:cubicBezTo>
                    <a:cubicBezTo>
                      <a:pt x="65812" y="14535"/>
                      <a:pt x="72272" y="3634"/>
                      <a:pt x="77925" y="4441"/>
                    </a:cubicBezTo>
                    <a:cubicBezTo>
                      <a:pt x="83981" y="5653"/>
                      <a:pt x="84385" y="7268"/>
                      <a:pt x="90038" y="7672"/>
                    </a:cubicBezTo>
                    <a:cubicBezTo>
                      <a:pt x="93268" y="8075"/>
                      <a:pt x="96498" y="7672"/>
                      <a:pt x="100132" y="7268"/>
                    </a:cubicBezTo>
                    <a:cubicBezTo>
                      <a:pt x="102554" y="7672"/>
                      <a:pt x="105380" y="13728"/>
                      <a:pt x="110225" y="12920"/>
                    </a:cubicBezTo>
                    <a:cubicBezTo>
                      <a:pt x="114667" y="12113"/>
                      <a:pt x="113859" y="2826"/>
                      <a:pt x="120723" y="1615"/>
                    </a:cubicBezTo>
                    <a:lnTo>
                      <a:pt x="12072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11"/>
              <p:cNvSpPr/>
              <p:nvPr/>
            </p:nvSpPr>
            <p:spPr>
              <a:xfrm>
                <a:off x="6457765" y="-39946"/>
                <a:ext cx="2413075" cy="975375"/>
              </a:xfrm>
              <a:custGeom>
                <a:avLst/>
                <a:gdLst/>
                <a:ahLst/>
                <a:cxnLst/>
                <a:rect l="l" t="t" r="r" b="b"/>
                <a:pathLst>
                  <a:path w="96523" h="39015" extrusionOk="0">
                    <a:moveTo>
                      <a:pt x="579" y="265"/>
                    </a:moveTo>
                    <a:cubicBezTo>
                      <a:pt x="1738" y="233"/>
                      <a:pt x="11263" y="-481"/>
                      <a:pt x="16676" y="646"/>
                    </a:cubicBezTo>
                    <a:cubicBezTo>
                      <a:pt x="22089" y="1773"/>
                      <a:pt x="28693" y="3979"/>
                      <a:pt x="33059" y="7027"/>
                    </a:cubicBezTo>
                    <a:cubicBezTo>
                      <a:pt x="37425" y="10075"/>
                      <a:pt x="40060" y="15759"/>
                      <a:pt x="42870" y="18934"/>
                    </a:cubicBezTo>
                    <a:cubicBezTo>
                      <a:pt x="45680" y="22109"/>
                      <a:pt x="47219" y="23902"/>
                      <a:pt x="49918" y="26077"/>
                    </a:cubicBezTo>
                    <a:cubicBezTo>
                      <a:pt x="52617" y="28252"/>
                      <a:pt x="55712" y="30380"/>
                      <a:pt x="59062" y="31983"/>
                    </a:cubicBezTo>
                    <a:cubicBezTo>
                      <a:pt x="62412" y="33587"/>
                      <a:pt x="65492" y="35079"/>
                      <a:pt x="70016" y="35698"/>
                    </a:cubicBezTo>
                    <a:cubicBezTo>
                      <a:pt x="74540" y="36317"/>
                      <a:pt x="81842" y="36111"/>
                      <a:pt x="86208" y="35698"/>
                    </a:cubicBezTo>
                    <a:cubicBezTo>
                      <a:pt x="90574" y="35285"/>
                      <a:pt x="95083" y="33332"/>
                      <a:pt x="96210" y="33221"/>
                    </a:cubicBezTo>
                    <a:cubicBezTo>
                      <a:pt x="97337" y="33110"/>
                      <a:pt x="95067" y="34174"/>
                      <a:pt x="92971" y="35031"/>
                    </a:cubicBezTo>
                    <a:cubicBezTo>
                      <a:pt x="90876" y="35888"/>
                      <a:pt x="86447" y="37714"/>
                      <a:pt x="83637" y="38365"/>
                    </a:cubicBezTo>
                    <a:cubicBezTo>
                      <a:pt x="80827" y="39016"/>
                      <a:pt x="78493" y="38889"/>
                      <a:pt x="76112" y="38936"/>
                    </a:cubicBezTo>
                    <a:cubicBezTo>
                      <a:pt x="73731" y="38984"/>
                      <a:pt x="72318" y="39158"/>
                      <a:pt x="69349" y="38650"/>
                    </a:cubicBezTo>
                    <a:cubicBezTo>
                      <a:pt x="66380" y="38142"/>
                      <a:pt x="61523" y="37142"/>
                      <a:pt x="58300" y="35888"/>
                    </a:cubicBezTo>
                    <a:cubicBezTo>
                      <a:pt x="55077" y="34634"/>
                      <a:pt x="53506" y="33904"/>
                      <a:pt x="50013" y="31126"/>
                    </a:cubicBezTo>
                    <a:cubicBezTo>
                      <a:pt x="46521" y="28348"/>
                      <a:pt x="40822" y="22680"/>
                      <a:pt x="37345" y="19219"/>
                    </a:cubicBezTo>
                    <a:cubicBezTo>
                      <a:pt x="33869" y="15758"/>
                      <a:pt x="31869" y="12822"/>
                      <a:pt x="29154" y="10361"/>
                    </a:cubicBezTo>
                    <a:cubicBezTo>
                      <a:pt x="26439" y="7901"/>
                      <a:pt x="24296" y="6044"/>
                      <a:pt x="21057" y="4456"/>
                    </a:cubicBezTo>
                    <a:cubicBezTo>
                      <a:pt x="17819" y="2869"/>
                      <a:pt x="13136" y="1535"/>
                      <a:pt x="9723" y="836"/>
                    </a:cubicBezTo>
                    <a:cubicBezTo>
                      <a:pt x="6310" y="138"/>
                      <a:pt x="-580" y="297"/>
                      <a:pt x="579" y="265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</p:sp>
          <p:sp>
            <p:nvSpPr>
              <p:cNvPr id="457" name="Google Shape;457;p11"/>
              <p:cNvSpPr/>
              <p:nvPr/>
            </p:nvSpPr>
            <p:spPr>
              <a:xfrm>
                <a:off x="2548170" y="-417471"/>
                <a:ext cx="2075675" cy="800450"/>
              </a:xfrm>
              <a:custGeom>
                <a:avLst/>
                <a:gdLst/>
                <a:ahLst/>
                <a:cxnLst/>
                <a:rect l="l" t="t" r="r" b="b"/>
                <a:pathLst>
                  <a:path w="83027" h="32018" extrusionOk="0">
                    <a:moveTo>
                      <a:pt x="2372" y="2602"/>
                    </a:moveTo>
                    <a:cubicBezTo>
                      <a:pt x="3626" y="2555"/>
                      <a:pt x="5008" y="2126"/>
                      <a:pt x="7611" y="2412"/>
                    </a:cubicBezTo>
                    <a:cubicBezTo>
                      <a:pt x="10215" y="2698"/>
                      <a:pt x="13739" y="2952"/>
                      <a:pt x="17993" y="4317"/>
                    </a:cubicBezTo>
                    <a:cubicBezTo>
                      <a:pt x="22248" y="5682"/>
                      <a:pt x="28296" y="7984"/>
                      <a:pt x="33138" y="10603"/>
                    </a:cubicBezTo>
                    <a:cubicBezTo>
                      <a:pt x="37980" y="13222"/>
                      <a:pt x="42694" y="17128"/>
                      <a:pt x="47044" y="20033"/>
                    </a:cubicBezTo>
                    <a:cubicBezTo>
                      <a:pt x="51394" y="22938"/>
                      <a:pt x="55712" y="26177"/>
                      <a:pt x="59236" y="28034"/>
                    </a:cubicBezTo>
                    <a:cubicBezTo>
                      <a:pt x="62760" y="29891"/>
                      <a:pt x="64237" y="30526"/>
                      <a:pt x="68190" y="31177"/>
                    </a:cubicBezTo>
                    <a:cubicBezTo>
                      <a:pt x="72143" y="31828"/>
                      <a:pt x="82112" y="32098"/>
                      <a:pt x="82953" y="31939"/>
                    </a:cubicBezTo>
                    <a:cubicBezTo>
                      <a:pt x="83794" y="31780"/>
                      <a:pt x="76667" y="31225"/>
                      <a:pt x="73238" y="30225"/>
                    </a:cubicBezTo>
                    <a:cubicBezTo>
                      <a:pt x="69809" y="29225"/>
                      <a:pt x="66078" y="28081"/>
                      <a:pt x="62379" y="25938"/>
                    </a:cubicBezTo>
                    <a:cubicBezTo>
                      <a:pt x="58680" y="23795"/>
                      <a:pt x="55998" y="20747"/>
                      <a:pt x="51045" y="17366"/>
                    </a:cubicBezTo>
                    <a:cubicBezTo>
                      <a:pt x="46092" y="13985"/>
                      <a:pt x="38233" y="8492"/>
                      <a:pt x="32661" y="5650"/>
                    </a:cubicBezTo>
                    <a:cubicBezTo>
                      <a:pt x="27089" y="2808"/>
                      <a:pt x="22200" y="1110"/>
                      <a:pt x="17612" y="316"/>
                    </a:cubicBezTo>
                    <a:cubicBezTo>
                      <a:pt x="13024" y="-478"/>
                      <a:pt x="8055" y="491"/>
                      <a:pt x="5134" y="888"/>
                    </a:cubicBezTo>
                    <a:cubicBezTo>
                      <a:pt x="2213" y="1285"/>
                      <a:pt x="546" y="2411"/>
                      <a:pt x="86" y="2697"/>
                    </a:cubicBezTo>
                    <a:cubicBezTo>
                      <a:pt x="-374" y="2983"/>
                      <a:pt x="1118" y="2650"/>
                      <a:pt x="2372" y="2602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</p:sp>
          <p:sp>
            <p:nvSpPr>
              <p:cNvPr id="458" name="Google Shape;458;p11"/>
              <p:cNvSpPr/>
              <p:nvPr/>
            </p:nvSpPr>
            <p:spPr>
              <a:xfrm>
                <a:off x="7184649" y="105998"/>
                <a:ext cx="670900" cy="649400"/>
              </a:xfrm>
              <a:custGeom>
                <a:avLst/>
                <a:gdLst/>
                <a:ahLst/>
                <a:cxnLst/>
                <a:rect l="l" t="t" r="r" b="b"/>
                <a:pathLst>
                  <a:path w="26836" h="25976" extrusionOk="0">
                    <a:moveTo>
                      <a:pt x="460" y="808"/>
                    </a:moveTo>
                    <a:cubicBezTo>
                      <a:pt x="1603" y="2157"/>
                      <a:pt x="5984" y="6349"/>
                      <a:pt x="8556" y="9095"/>
                    </a:cubicBezTo>
                    <a:cubicBezTo>
                      <a:pt x="11128" y="11842"/>
                      <a:pt x="13763" y="15033"/>
                      <a:pt x="15890" y="17287"/>
                    </a:cubicBezTo>
                    <a:cubicBezTo>
                      <a:pt x="18017" y="19541"/>
                      <a:pt x="19509" y="21177"/>
                      <a:pt x="21319" y="22621"/>
                    </a:cubicBezTo>
                    <a:cubicBezTo>
                      <a:pt x="23129" y="24066"/>
                      <a:pt x="26257" y="25780"/>
                      <a:pt x="26749" y="25954"/>
                    </a:cubicBezTo>
                    <a:cubicBezTo>
                      <a:pt x="27241" y="26129"/>
                      <a:pt x="25447" y="24621"/>
                      <a:pt x="24272" y="23668"/>
                    </a:cubicBezTo>
                    <a:cubicBezTo>
                      <a:pt x="23097" y="22716"/>
                      <a:pt x="21732" y="22255"/>
                      <a:pt x="19700" y="20239"/>
                    </a:cubicBezTo>
                    <a:cubicBezTo>
                      <a:pt x="17668" y="18223"/>
                      <a:pt x="14160" y="13826"/>
                      <a:pt x="12080" y="11572"/>
                    </a:cubicBezTo>
                    <a:cubicBezTo>
                      <a:pt x="10000" y="9318"/>
                      <a:pt x="8952" y="8476"/>
                      <a:pt x="7222" y="6714"/>
                    </a:cubicBezTo>
                    <a:cubicBezTo>
                      <a:pt x="5492" y="4952"/>
                      <a:pt x="2825" y="1983"/>
                      <a:pt x="1698" y="999"/>
                    </a:cubicBezTo>
                    <a:cubicBezTo>
                      <a:pt x="571" y="15"/>
                      <a:pt x="-683" y="-541"/>
                      <a:pt x="460" y="808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459" name="Google Shape;459;p11"/>
              <p:cNvSpPr/>
              <p:nvPr/>
            </p:nvSpPr>
            <p:spPr>
              <a:xfrm rot="-446433">
                <a:off x="8053388" y="775487"/>
                <a:ext cx="554861" cy="92477"/>
              </a:xfrm>
              <a:custGeom>
                <a:avLst/>
                <a:gdLst/>
                <a:ahLst/>
                <a:cxnLst/>
                <a:rect l="l" t="t" r="r" b="b"/>
                <a:pathLst>
                  <a:path w="22194" h="3699" extrusionOk="0">
                    <a:moveTo>
                      <a:pt x="191" y="222"/>
                    </a:moveTo>
                    <a:cubicBezTo>
                      <a:pt x="382" y="444"/>
                      <a:pt x="4033" y="2128"/>
                      <a:pt x="6287" y="2699"/>
                    </a:cubicBezTo>
                    <a:cubicBezTo>
                      <a:pt x="8541" y="3271"/>
                      <a:pt x="11590" y="3556"/>
                      <a:pt x="13717" y="3651"/>
                    </a:cubicBezTo>
                    <a:cubicBezTo>
                      <a:pt x="15844" y="3746"/>
                      <a:pt x="17654" y="3461"/>
                      <a:pt x="19051" y="3270"/>
                    </a:cubicBezTo>
                    <a:cubicBezTo>
                      <a:pt x="20448" y="3080"/>
                      <a:pt x="22194" y="2603"/>
                      <a:pt x="22099" y="2508"/>
                    </a:cubicBezTo>
                    <a:cubicBezTo>
                      <a:pt x="22004" y="2413"/>
                      <a:pt x="20130" y="2636"/>
                      <a:pt x="18479" y="2699"/>
                    </a:cubicBezTo>
                    <a:cubicBezTo>
                      <a:pt x="16828" y="2763"/>
                      <a:pt x="14416" y="3111"/>
                      <a:pt x="12193" y="2889"/>
                    </a:cubicBezTo>
                    <a:cubicBezTo>
                      <a:pt x="9971" y="2667"/>
                      <a:pt x="7144" y="1810"/>
                      <a:pt x="5144" y="1365"/>
                    </a:cubicBezTo>
                    <a:cubicBezTo>
                      <a:pt x="3144" y="921"/>
                      <a:pt x="1" y="0"/>
                      <a:pt x="191" y="222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460" name="Google Shape;460;p11"/>
              <p:cNvSpPr/>
              <p:nvPr/>
            </p:nvSpPr>
            <p:spPr>
              <a:xfrm>
                <a:off x="6190159" y="-109537"/>
                <a:ext cx="72657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29063" h="3429" extrusionOk="0">
                    <a:moveTo>
                      <a:pt x="28429" y="3429"/>
                    </a:moveTo>
                    <a:cubicBezTo>
                      <a:pt x="27096" y="3429"/>
                      <a:pt x="23317" y="1461"/>
                      <a:pt x="18713" y="1334"/>
                    </a:cubicBezTo>
                    <a:cubicBezTo>
                      <a:pt x="14109" y="1207"/>
                      <a:pt x="3156" y="2667"/>
                      <a:pt x="806" y="2667"/>
                    </a:cubicBezTo>
                    <a:cubicBezTo>
                      <a:pt x="-1543" y="2667"/>
                      <a:pt x="2013" y="1779"/>
                      <a:pt x="4616" y="1334"/>
                    </a:cubicBezTo>
                    <a:cubicBezTo>
                      <a:pt x="7220" y="890"/>
                      <a:pt x="12744" y="0"/>
                      <a:pt x="16427" y="0"/>
                    </a:cubicBezTo>
                    <a:cubicBezTo>
                      <a:pt x="20110" y="0"/>
                      <a:pt x="24714" y="763"/>
                      <a:pt x="26714" y="1334"/>
                    </a:cubicBezTo>
                    <a:cubicBezTo>
                      <a:pt x="28714" y="1906"/>
                      <a:pt x="29763" y="3429"/>
                      <a:pt x="28429" y="3429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461" name="Google Shape;461;p11"/>
              <p:cNvSpPr/>
              <p:nvPr/>
            </p:nvSpPr>
            <p:spPr>
              <a:xfrm>
                <a:off x="4700065" y="129466"/>
                <a:ext cx="907725" cy="212025"/>
              </a:xfrm>
              <a:custGeom>
                <a:avLst/>
                <a:gdLst/>
                <a:ahLst/>
                <a:cxnLst/>
                <a:rect l="l" t="t" r="r" b="b"/>
                <a:pathLst>
                  <a:path w="36309" h="8481" extrusionOk="0">
                    <a:moveTo>
                      <a:pt x="35835" y="346"/>
                    </a:moveTo>
                    <a:cubicBezTo>
                      <a:pt x="33962" y="1076"/>
                      <a:pt x="22849" y="4220"/>
                      <a:pt x="18118" y="5490"/>
                    </a:cubicBezTo>
                    <a:cubicBezTo>
                      <a:pt x="13387" y="6760"/>
                      <a:pt x="10466" y="7490"/>
                      <a:pt x="7450" y="7966"/>
                    </a:cubicBezTo>
                    <a:cubicBezTo>
                      <a:pt x="4434" y="8442"/>
                      <a:pt x="-360" y="8633"/>
                      <a:pt x="21" y="8347"/>
                    </a:cubicBezTo>
                    <a:cubicBezTo>
                      <a:pt x="402" y="8061"/>
                      <a:pt x="4847" y="7459"/>
                      <a:pt x="9736" y="6252"/>
                    </a:cubicBezTo>
                    <a:cubicBezTo>
                      <a:pt x="14626" y="5046"/>
                      <a:pt x="25008" y="2092"/>
                      <a:pt x="29358" y="1108"/>
                    </a:cubicBezTo>
                    <a:cubicBezTo>
                      <a:pt x="33708" y="124"/>
                      <a:pt x="37708" y="-384"/>
                      <a:pt x="35835" y="346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462" name="Google Shape;462;p11"/>
              <p:cNvSpPr/>
              <p:nvPr/>
            </p:nvSpPr>
            <p:spPr>
              <a:xfrm rot="586461">
                <a:off x="4170609" y="255664"/>
                <a:ext cx="144903" cy="66977"/>
              </a:xfrm>
              <a:prstGeom prst="ellipse">
                <a:avLst/>
              </a:pr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11"/>
              <p:cNvSpPr/>
              <p:nvPr/>
            </p:nvSpPr>
            <p:spPr>
              <a:xfrm>
                <a:off x="2709081" y="-401385"/>
                <a:ext cx="964100" cy="379600"/>
              </a:xfrm>
              <a:custGeom>
                <a:avLst/>
                <a:gdLst/>
                <a:ahLst/>
                <a:cxnLst/>
                <a:rect l="l" t="t" r="r" b="b"/>
                <a:pathLst>
                  <a:path w="38564" h="15184" extrusionOk="0">
                    <a:moveTo>
                      <a:pt x="222" y="244"/>
                    </a:moveTo>
                    <a:cubicBezTo>
                      <a:pt x="-222" y="339"/>
                      <a:pt x="6127" y="-105"/>
                      <a:pt x="10318" y="1006"/>
                    </a:cubicBezTo>
                    <a:cubicBezTo>
                      <a:pt x="14509" y="2117"/>
                      <a:pt x="20860" y="4593"/>
                      <a:pt x="25368" y="6911"/>
                    </a:cubicBezTo>
                    <a:cubicBezTo>
                      <a:pt x="29877" y="9229"/>
                      <a:pt x="35464" y="14023"/>
                      <a:pt x="37369" y="14912"/>
                    </a:cubicBezTo>
                    <a:cubicBezTo>
                      <a:pt x="39274" y="15801"/>
                      <a:pt x="38640" y="13928"/>
                      <a:pt x="36798" y="12245"/>
                    </a:cubicBezTo>
                    <a:cubicBezTo>
                      <a:pt x="34957" y="10562"/>
                      <a:pt x="30289" y="6785"/>
                      <a:pt x="26320" y="4816"/>
                    </a:cubicBezTo>
                    <a:cubicBezTo>
                      <a:pt x="22351" y="2848"/>
                      <a:pt x="17335" y="1196"/>
                      <a:pt x="12985" y="434"/>
                    </a:cubicBezTo>
                    <a:cubicBezTo>
                      <a:pt x="8635" y="-328"/>
                      <a:pt x="667" y="149"/>
                      <a:pt x="222" y="244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464" name="Google Shape;464;p11"/>
              <p:cNvSpPr/>
              <p:nvPr/>
            </p:nvSpPr>
            <p:spPr>
              <a:xfrm>
                <a:off x="3712381" y="-6746"/>
                <a:ext cx="400050" cy="256400"/>
              </a:xfrm>
              <a:custGeom>
                <a:avLst/>
                <a:gdLst/>
                <a:ahLst/>
                <a:cxnLst/>
                <a:rect l="l" t="t" r="r" b="b"/>
                <a:pathLst>
                  <a:path w="16002" h="10256" extrusionOk="0">
                    <a:moveTo>
                      <a:pt x="95" y="79"/>
                    </a:moveTo>
                    <a:cubicBezTo>
                      <a:pt x="-95" y="238"/>
                      <a:pt x="6794" y="4873"/>
                      <a:pt x="9429" y="6556"/>
                    </a:cubicBezTo>
                    <a:cubicBezTo>
                      <a:pt x="12064" y="8239"/>
                      <a:pt x="15716" y="10335"/>
                      <a:pt x="15906" y="10176"/>
                    </a:cubicBezTo>
                    <a:cubicBezTo>
                      <a:pt x="16097" y="10017"/>
                      <a:pt x="13207" y="7287"/>
                      <a:pt x="10572" y="5604"/>
                    </a:cubicBezTo>
                    <a:cubicBezTo>
                      <a:pt x="7937" y="3921"/>
                      <a:pt x="286" y="-80"/>
                      <a:pt x="95" y="79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465" name="Google Shape;465;p11"/>
              <p:cNvSpPr/>
              <p:nvPr/>
            </p:nvSpPr>
            <p:spPr>
              <a:xfrm rot="1101591">
                <a:off x="7880241" y="724836"/>
                <a:ext cx="144769" cy="66977"/>
              </a:xfrm>
              <a:prstGeom prst="ellipse">
                <a:avLst/>
              </a:pr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6" name="Google Shape;466;p11"/>
            <p:cNvSpPr/>
            <p:nvPr/>
          </p:nvSpPr>
          <p:spPr>
            <a:xfrm>
              <a:off x="6788150" y="4709914"/>
              <a:ext cx="2850175" cy="448475"/>
            </a:xfrm>
            <a:custGeom>
              <a:avLst/>
              <a:gdLst/>
              <a:ahLst/>
              <a:cxnLst/>
              <a:rect l="l" t="t" r="r" b="b"/>
              <a:pathLst>
                <a:path w="114007" h="17939" extrusionOk="0">
                  <a:moveTo>
                    <a:pt x="94044" y="1151"/>
                  </a:moveTo>
                  <a:cubicBezTo>
                    <a:pt x="89409" y="484"/>
                    <a:pt x="87567" y="357"/>
                    <a:pt x="83185" y="198"/>
                  </a:cubicBezTo>
                  <a:cubicBezTo>
                    <a:pt x="78804" y="39"/>
                    <a:pt x="73311" y="-119"/>
                    <a:pt x="67755" y="198"/>
                  </a:cubicBezTo>
                  <a:cubicBezTo>
                    <a:pt x="62199" y="516"/>
                    <a:pt x="56071" y="674"/>
                    <a:pt x="49848" y="2103"/>
                  </a:cubicBezTo>
                  <a:cubicBezTo>
                    <a:pt x="43625" y="3532"/>
                    <a:pt x="36481" y="6803"/>
                    <a:pt x="30417" y="8771"/>
                  </a:cubicBezTo>
                  <a:cubicBezTo>
                    <a:pt x="24353" y="10740"/>
                    <a:pt x="17907" y="12739"/>
                    <a:pt x="13462" y="13914"/>
                  </a:cubicBezTo>
                  <a:cubicBezTo>
                    <a:pt x="9017" y="15089"/>
                    <a:pt x="5970" y="15438"/>
                    <a:pt x="3747" y="15819"/>
                  </a:cubicBezTo>
                  <a:cubicBezTo>
                    <a:pt x="1525" y="16200"/>
                    <a:pt x="-381" y="15851"/>
                    <a:pt x="127" y="16200"/>
                  </a:cubicBezTo>
                  <a:cubicBezTo>
                    <a:pt x="635" y="16549"/>
                    <a:pt x="2858" y="18010"/>
                    <a:pt x="6795" y="17915"/>
                  </a:cubicBezTo>
                  <a:cubicBezTo>
                    <a:pt x="10732" y="17820"/>
                    <a:pt x="18637" y="16772"/>
                    <a:pt x="23749" y="15629"/>
                  </a:cubicBezTo>
                  <a:cubicBezTo>
                    <a:pt x="28861" y="14486"/>
                    <a:pt x="31369" y="12867"/>
                    <a:pt x="37465" y="11057"/>
                  </a:cubicBezTo>
                  <a:cubicBezTo>
                    <a:pt x="43561" y="9247"/>
                    <a:pt x="53435" y="5786"/>
                    <a:pt x="60325" y="4770"/>
                  </a:cubicBezTo>
                  <a:cubicBezTo>
                    <a:pt x="67215" y="3754"/>
                    <a:pt x="72264" y="4802"/>
                    <a:pt x="78804" y="4961"/>
                  </a:cubicBezTo>
                  <a:cubicBezTo>
                    <a:pt x="85345" y="5120"/>
                    <a:pt x="93885" y="5437"/>
                    <a:pt x="99568" y="5723"/>
                  </a:cubicBezTo>
                  <a:cubicBezTo>
                    <a:pt x="105251" y="6009"/>
                    <a:pt x="110998" y="6929"/>
                    <a:pt x="112903" y="6675"/>
                  </a:cubicBezTo>
                  <a:cubicBezTo>
                    <a:pt x="114808" y="6421"/>
                    <a:pt x="114141" y="5120"/>
                    <a:pt x="110998" y="4199"/>
                  </a:cubicBezTo>
                  <a:cubicBezTo>
                    <a:pt x="107855" y="3278"/>
                    <a:pt x="98680" y="1818"/>
                    <a:pt x="94044" y="1151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467" name="Google Shape;467;p11"/>
            <p:cNvSpPr/>
            <p:nvPr/>
          </p:nvSpPr>
          <p:spPr>
            <a:xfrm>
              <a:off x="5112135" y="4111897"/>
              <a:ext cx="1225025" cy="915350"/>
            </a:xfrm>
            <a:custGeom>
              <a:avLst/>
              <a:gdLst/>
              <a:ahLst/>
              <a:cxnLst/>
              <a:rect l="l" t="t" r="r" b="b"/>
              <a:pathLst>
                <a:path w="49001" h="36614" extrusionOk="0">
                  <a:moveTo>
                    <a:pt x="303" y="116"/>
                  </a:moveTo>
                  <a:cubicBezTo>
                    <a:pt x="1986" y="973"/>
                    <a:pt x="13606" y="9483"/>
                    <a:pt x="19543" y="14023"/>
                  </a:cubicBezTo>
                  <a:cubicBezTo>
                    <a:pt x="25480" y="18563"/>
                    <a:pt x="31100" y="23707"/>
                    <a:pt x="35926" y="27358"/>
                  </a:cubicBezTo>
                  <a:cubicBezTo>
                    <a:pt x="40752" y="31009"/>
                    <a:pt x="47039" y="34692"/>
                    <a:pt x="48499" y="35930"/>
                  </a:cubicBezTo>
                  <a:cubicBezTo>
                    <a:pt x="49960" y="37168"/>
                    <a:pt x="47769" y="36565"/>
                    <a:pt x="44689" y="34787"/>
                  </a:cubicBezTo>
                  <a:cubicBezTo>
                    <a:pt x="41609" y="33009"/>
                    <a:pt x="35895" y="29580"/>
                    <a:pt x="30021" y="25262"/>
                  </a:cubicBezTo>
                  <a:cubicBezTo>
                    <a:pt x="24147" y="20944"/>
                    <a:pt x="14400" y="13070"/>
                    <a:pt x="9447" y="8879"/>
                  </a:cubicBezTo>
                  <a:cubicBezTo>
                    <a:pt x="4494" y="4688"/>
                    <a:pt x="-1380" y="-741"/>
                    <a:pt x="303" y="116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468" name="Google Shape;468;p11"/>
            <p:cNvSpPr/>
            <p:nvPr/>
          </p:nvSpPr>
          <p:spPr>
            <a:xfrm>
              <a:off x="6421251" y="5076230"/>
              <a:ext cx="524875" cy="121450"/>
            </a:xfrm>
            <a:custGeom>
              <a:avLst/>
              <a:gdLst/>
              <a:ahLst/>
              <a:cxnLst/>
              <a:rect l="l" t="t" r="r" b="b"/>
              <a:pathLst>
                <a:path w="20995" h="4858" extrusionOk="0">
                  <a:moveTo>
                    <a:pt x="325" y="24"/>
                  </a:moveTo>
                  <a:cubicBezTo>
                    <a:pt x="1500" y="215"/>
                    <a:pt x="7088" y="2850"/>
                    <a:pt x="10041" y="3453"/>
                  </a:cubicBezTo>
                  <a:cubicBezTo>
                    <a:pt x="12994" y="4056"/>
                    <a:pt x="16264" y="3612"/>
                    <a:pt x="18042" y="3644"/>
                  </a:cubicBezTo>
                  <a:cubicBezTo>
                    <a:pt x="19820" y="3676"/>
                    <a:pt x="20995" y="3454"/>
                    <a:pt x="20709" y="3644"/>
                  </a:cubicBezTo>
                  <a:cubicBezTo>
                    <a:pt x="20423" y="3835"/>
                    <a:pt x="18296" y="4660"/>
                    <a:pt x="16327" y="4787"/>
                  </a:cubicBezTo>
                  <a:cubicBezTo>
                    <a:pt x="14359" y="4914"/>
                    <a:pt x="11121" y="4819"/>
                    <a:pt x="8898" y="4406"/>
                  </a:cubicBezTo>
                  <a:cubicBezTo>
                    <a:pt x="6676" y="3993"/>
                    <a:pt x="4421" y="3040"/>
                    <a:pt x="2992" y="2310"/>
                  </a:cubicBezTo>
                  <a:cubicBezTo>
                    <a:pt x="1563" y="1580"/>
                    <a:pt x="-850" y="-166"/>
                    <a:pt x="325" y="24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469" name="Google Shape;469;p11"/>
            <p:cNvSpPr/>
            <p:nvPr/>
          </p:nvSpPr>
          <p:spPr>
            <a:xfrm>
              <a:off x="7233853" y="4786118"/>
              <a:ext cx="1734725" cy="327400"/>
            </a:xfrm>
            <a:custGeom>
              <a:avLst/>
              <a:gdLst/>
              <a:ahLst/>
              <a:cxnLst/>
              <a:rect l="l" t="t" r="r" b="b"/>
              <a:pathLst>
                <a:path w="69389" h="13096" extrusionOk="0">
                  <a:moveTo>
                    <a:pt x="397" y="12771"/>
                  </a:moveTo>
                  <a:cubicBezTo>
                    <a:pt x="2874" y="11565"/>
                    <a:pt x="22622" y="4739"/>
                    <a:pt x="29543" y="2675"/>
                  </a:cubicBezTo>
                  <a:cubicBezTo>
                    <a:pt x="36465" y="611"/>
                    <a:pt x="37418" y="802"/>
                    <a:pt x="41926" y="389"/>
                  </a:cubicBezTo>
                  <a:cubicBezTo>
                    <a:pt x="46435" y="-24"/>
                    <a:pt x="52054" y="-88"/>
                    <a:pt x="56594" y="198"/>
                  </a:cubicBezTo>
                  <a:cubicBezTo>
                    <a:pt x="61134" y="484"/>
                    <a:pt x="68723" y="1913"/>
                    <a:pt x="69167" y="2103"/>
                  </a:cubicBezTo>
                  <a:cubicBezTo>
                    <a:pt x="69612" y="2294"/>
                    <a:pt x="63293" y="1405"/>
                    <a:pt x="59261" y="1341"/>
                  </a:cubicBezTo>
                  <a:cubicBezTo>
                    <a:pt x="55229" y="1278"/>
                    <a:pt x="49768" y="1278"/>
                    <a:pt x="44974" y="1722"/>
                  </a:cubicBezTo>
                  <a:cubicBezTo>
                    <a:pt x="40180" y="2167"/>
                    <a:pt x="35544" y="2643"/>
                    <a:pt x="30496" y="4008"/>
                  </a:cubicBezTo>
                  <a:cubicBezTo>
                    <a:pt x="25448" y="5373"/>
                    <a:pt x="19701" y="8454"/>
                    <a:pt x="14684" y="9914"/>
                  </a:cubicBezTo>
                  <a:cubicBezTo>
                    <a:pt x="9668" y="11375"/>
                    <a:pt x="-2079" y="13978"/>
                    <a:pt x="397" y="12771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</p:grpSp>
      <p:grpSp>
        <p:nvGrpSpPr>
          <p:cNvPr id="470" name="Google Shape;470;p11"/>
          <p:cNvGrpSpPr/>
          <p:nvPr/>
        </p:nvGrpSpPr>
        <p:grpSpPr>
          <a:xfrm>
            <a:off x="8316289" y="1696413"/>
            <a:ext cx="535624" cy="392369"/>
            <a:chOff x="2193664" y="3598488"/>
            <a:chExt cx="535624" cy="392369"/>
          </a:xfrm>
        </p:grpSpPr>
        <p:sp>
          <p:nvSpPr>
            <p:cNvPr id="471" name="Google Shape;471;p11"/>
            <p:cNvSpPr/>
            <p:nvPr/>
          </p:nvSpPr>
          <p:spPr>
            <a:xfrm>
              <a:off x="2219687" y="3617131"/>
              <a:ext cx="483715" cy="361807"/>
            </a:xfrm>
            <a:custGeom>
              <a:avLst/>
              <a:gdLst/>
              <a:ahLst/>
              <a:cxnLst/>
              <a:rect l="l" t="t" r="r" b="b"/>
              <a:pathLst>
                <a:path w="13955" h="10438" extrusionOk="0">
                  <a:moveTo>
                    <a:pt x="3015" y="1"/>
                  </a:moveTo>
                  <a:cubicBezTo>
                    <a:pt x="2257" y="1"/>
                    <a:pt x="1684" y="183"/>
                    <a:pt x="1379" y="560"/>
                  </a:cubicBezTo>
                  <a:cubicBezTo>
                    <a:pt x="1070" y="842"/>
                    <a:pt x="788" y="1151"/>
                    <a:pt x="563" y="1517"/>
                  </a:cubicBezTo>
                  <a:lnTo>
                    <a:pt x="423" y="1742"/>
                  </a:lnTo>
                  <a:cubicBezTo>
                    <a:pt x="423" y="1742"/>
                    <a:pt x="395" y="1770"/>
                    <a:pt x="395" y="1770"/>
                  </a:cubicBezTo>
                  <a:cubicBezTo>
                    <a:pt x="366" y="1826"/>
                    <a:pt x="310" y="1911"/>
                    <a:pt x="282" y="1967"/>
                  </a:cubicBezTo>
                  <a:cubicBezTo>
                    <a:pt x="254" y="2051"/>
                    <a:pt x="226" y="2108"/>
                    <a:pt x="198" y="2192"/>
                  </a:cubicBezTo>
                  <a:cubicBezTo>
                    <a:pt x="169" y="2248"/>
                    <a:pt x="141" y="2333"/>
                    <a:pt x="113" y="2389"/>
                  </a:cubicBezTo>
                  <a:cubicBezTo>
                    <a:pt x="85" y="2445"/>
                    <a:pt x="85" y="2530"/>
                    <a:pt x="57" y="2586"/>
                  </a:cubicBezTo>
                  <a:cubicBezTo>
                    <a:pt x="57" y="2586"/>
                    <a:pt x="57" y="2586"/>
                    <a:pt x="57" y="2614"/>
                  </a:cubicBezTo>
                  <a:cubicBezTo>
                    <a:pt x="57" y="2670"/>
                    <a:pt x="29" y="2727"/>
                    <a:pt x="29" y="2783"/>
                  </a:cubicBezTo>
                  <a:lnTo>
                    <a:pt x="29" y="2811"/>
                  </a:lnTo>
                  <a:lnTo>
                    <a:pt x="1" y="2980"/>
                  </a:lnTo>
                  <a:lnTo>
                    <a:pt x="1" y="3008"/>
                  </a:lnTo>
                  <a:cubicBezTo>
                    <a:pt x="1" y="3064"/>
                    <a:pt x="1" y="3120"/>
                    <a:pt x="1" y="3149"/>
                  </a:cubicBezTo>
                  <a:lnTo>
                    <a:pt x="1" y="3205"/>
                  </a:lnTo>
                  <a:cubicBezTo>
                    <a:pt x="1" y="3261"/>
                    <a:pt x="1" y="3317"/>
                    <a:pt x="1" y="3374"/>
                  </a:cubicBezTo>
                  <a:cubicBezTo>
                    <a:pt x="169" y="4499"/>
                    <a:pt x="1070" y="5990"/>
                    <a:pt x="3123" y="7509"/>
                  </a:cubicBezTo>
                  <a:lnTo>
                    <a:pt x="3152" y="7537"/>
                  </a:lnTo>
                  <a:lnTo>
                    <a:pt x="3545" y="7791"/>
                  </a:lnTo>
                  <a:lnTo>
                    <a:pt x="3630" y="7847"/>
                  </a:lnTo>
                  <a:cubicBezTo>
                    <a:pt x="4024" y="8128"/>
                    <a:pt x="4474" y="8410"/>
                    <a:pt x="4980" y="8691"/>
                  </a:cubicBezTo>
                  <a:lnTo>
                    <a:pt x="5037" y="8691"/>
                  </a:lnTo>
                  <a:cubicBezTo>
                    <a:pt x="5487" y="8944"/>
                    <a:pt x="5937" y="9169"/>
                    <a:pt x="6331" y="9366"/>
                  </a:cubicBezTo>
                  <a:lnTo>
                    <a:pt x="6387" y="9366"/>
                  </a:lnTo>
                  <a:cubicBezTo>
                    <a:pt x="6612" y="9479"/>
                    <a:pt x="6837" y="9591"/>
                    <a:pt x="7090" y="9676"/>
                  </a:cubicBezTo>
                  <a:lnTo>
                    <a:pt x="7147" y="9704"/>
                  </a:lnTo>
                  <a:cubicBezTo>
                    <a:pt x="8490" y="10228"/>
                    <a:pt x="9624" y="10437"/>
                    <a:pt x="10543" y="10437"/>
                  </a:cubicBezTo>
                  <a:cubicBezTo>
                    <a:pt x="11201" y="10437"/>
                    <a:pt x="11748" y="10330"/>
                    <a:pt x="12182" y="10154"/>
                  </a:cubicBezTo>
                  <a:lnTo>
                    <a:pt x="12323" y="10069"/>
                  </a:lnTo>
                  <a:lnTo>
                    <a:pt x="12407" y="10013"/>
                  </a:lnTo>
                  <a:lnTo>
                    <a:pt x="12492" y="9985"/>
                  </a:lnTo>
                  <a:lnTo>
                    <a:pt x="12576" y="9901"/>
                  </a:lnTo>
                  <a:lnTo>
                    <a:pt x="12633" y="9872"/>
                  </a:lnTo>
                  <a:lnTo>
                    <a:pt x="12717" y="9760"/>
                  </a:lnTo>
                  <a:cubicBezTo>
                    <a:pt x="12745" y="9760"/>
                    <a:pt x="12745" y="9732"/>
                    <a:pt x="12773" y="9732"/>
                  </a:cubicBezTo>
                  <a:cubicBezTo>
                    <a:pt x="12801" y="9704"/>
                    <a:pt x="12829" y="9647"/>
                    <a:pt x="12858" y="9619"/>
                  </a:cubicBezTo>
                  <a:lnTo>
                    <a:pt x="12914" y="9591"/>
                  </a:lnTo>
                  <a:lnTo>
                    <a:pt x="12998" y="9450"/>
                  </a:lnTo>
                  <a:lnTo>
                    <a:pt x="13026" y="9422"/>
                  </a:lnTo>
                  <a:lnTo>
                    <a:pt x="13111" y="9282"/>
                  </a:lnTo>
                  <a:lnTo>
                    <a:pt x="13139" y="9254"/>
                  </a:lnTo>
                  <a:lnTo>
                    <a:pt x="13251" y="9085"/>
                  </a:lnTo>
                  <a:cubicBezTo>
                    <a:pt x="13561" y="8550"/>
                    <a:pt x="13758" y="7988"/>
                    <a:pt x="13870" y="7369"/>
                  </a:cubicBezTo>
                  <a:cubicBezTo>
                    <a:pt x="13870" y="7340"/>
                    <a:pt x="13870" y="7312"/>
                    <a:pt x="13870" y="7312"/>
                  </a:cubicBezTo>
                  <a:cubicBezTo>
                    <a:pt x="13842" y="7284"/>
                    <a:pt x="13842" y="7256"/>
                    <a:pt x="13870" y="7228"/>
                  </a:cubicBezTo>
                  <a:cubicBezTo>
                    <a:pt x="13955" y="6328"/>
                    <a:pt x="13055" y="5034"/>
                    <a:pt x="11563" y="3768"/>
                  </a:cubicBezTo>
                  <a:cubicBezTo>
                    <a:pt x="11001" y="3289"/>
                    <a:pt x="10354" y="2839"/>
                    <a:pt x="10354" y="2839"/>
                  </a:cubicBezTo>
                  <a:cubicBezTo>
                    <a:pt x="9847" y="2502"/>
                    <a:pt x="9341" y="2164"/>
                    <a:pt x="8806" y="1883"/>
                  </a:cubicBezTo>
                  <a:cubicBezTo>
                    <a:pt x="8272" y="1573"/>
                    <a:pt x="7737" y="1320"/>
                    <a:pt x="7203" y="1095"/>
                  </a:cubicBezTo>
                  <a:cubicBezTo>
                    <a:pt x="6696" y="842"/>
                    <a:pt x="6134" y="617"/>
                    <a:pt x="5571" y="476"/>
                  </a:cubicBezTo>
                  <a:cubicBezTo>
                    <a:pt x="4603" y="162"/>
                    <a:pt x="3727" y="1"/>
                    <a:pt x="3015" y="1"/>
                  </a:cubicBezTo>
                  <a:close/>
                </a:path>
              </a:pathLst>
            </a:custGeom>
            <a:solidFill>
              <a:schemeClr val="lt1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2" name="Google Shape;472;p11"/>
            <p:cNvGrpSpPr/>
            <p:nvPr/>
          </p:nvGrpSpPr>
          <p:grpSpPr>
            <a:xfrm rot="183322">
              <a:off x="2203038" y="3612003"/>
              <a:ext cx="516876" cy="365339"/>
              <a:chOff x="1312800" y="2519875"/>
              <a:chExt cx="372800" cy="246300"/>
            </a:xfrm>
          </p:grpSpPr>
          <p:sp>
            <p:nvSpPr>
              <p:cNvPr id="473" name="Google Shape;473;p11"/>
              <p:cNvSpPr/>
              <p:nvPr/>
            </p:nvSpPr>
            <p:spPr>
              <a:xfrm>
                <a:off x="1312800" y="2529650"/>
                <a:ext cx="359425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14377" h="9461" extrusionOk="0">
                    <a:moveTo>
                      <a:pt x="2058" y="1"/>
                    </a:moveTo>
                    <a:cubicBezTo>
                      <a:pt x="1863" y="1"/>
                      <a:pt x="1692" y="58"/>
                      <a:pt x="1548" y="187"/>
                    </a:cubicBezTo>
                    <a:cubicBezTo>
                      <a:pt x="648" y="975"/>
                      <a:pt x="1" y="2466"/>
                      <a:pt x="198" y="3310"/>
                    </a:cubicBezTo>
                    <a:cubicBezTo>
                      <a:pt x="563" y="4716"/>
                      <a:pt x="2083" y="6573"/>
                      <a:pt x="5627" y="8177"/>
                    </a:cubicBezTo>
                    <a:lnTo>
                      <a:pt x="5684" y="8177"/>
                    </a:lnTo>
                    <a:cubicBezTo>
                      <a:pt x="7741" y="9107"/>
                      <a:pt x="9410" y="9460"/>
                      <a:pt x="10701" y="9460"/>
                    </a:cubicBezTo>
                    <a:cubicBezTo>
                      <a:pt x="11635" y="9460"/>
                      <a:pt x="12371" y="9276"/>
                      <a:pt x="12914" y="8992"/>
                    </a:cubicBezTo>
                    <a:cubicBezTo>
                      <a:pt x="13702" y="8599"/>
                      <a:pt x="14377" y="7136"/>
                      <a:pt x="14377" y="5926"/>
                    </a:cubicBezTo>
                    <a:cubicBezTo>
                      <a:pt x="14377" y="4491"/>
                      <a:pt x="10410" y="4519"/>
                      <a:pt x="7794" y="3366"/>
                    </a:cubicBezTo>
                    <a:cubicBezTo>
                      <a:pt x="5530" y="2368"/>
                      <a:pt x="3308" y="1"/>
                      <a:pt x="20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11"/>
              <p:cNvSpPr/>
              <p:nvPr/>
            </p:nvSpPr>
            <p:spPr>
              <a:xfrm>
                <a:off x="1316325" y="2570175"/>
                <a:ext cx="343950" cy="196000"/>
              </a:xfrm>
              <a:custGeom>
                <a:avLst/>
                <a:gdLst/>
                <a:ahLst/>
                <a:cxnLst/>
                <a:rect l="l" t="t" r="r" b="b"/>
                <a:pathLst>
                  <a:path w="13758" h="7840" extrusionOk="0">
                    <a:moveTo>
                      <a:pt x="366" y="1"/>
                    </a:moveTo>
                    <a:cubicBezTo>
                      <a:pt x="85" y="535"/>
                      <a:pt x="0" y="1126"/>
                      <a:pt x="57" y="1689"/>
                    </a:cubicBezTo>
                    <a:cubicBezTo>
                      <a:pt x="422" y="3095"/>
                      <a:pt x="1942" y="4952"/>
                      <a:pt x="5486" y="6556"/>
                    </a:cubicBezTo>
                    <a:lnTo>
                      <a:pt x="5543" y="6556"/>
                    </a:lnTo>
                    <a:cubicBezTo>
                      <a:pt x="7600" y="7486"/>
                      <a:pt x="9269" y="7839"/>
                      <a:pt x="10560" y="7839"/>
                    </a:cubicBezTo>
                    <a:cubicBezTo>
                      <a:pt x="11494" y="7839"/>
                      <a:pt x="12230" y="7655"/>
                      <a:pt x="12773" y="7371"/>
                    </a:cubicBezTo>
                    <a:cubicBezTo>
                      <a:pt x="13223" y="7090"/>
                      <a:pt x="13561" y="6696"/>
                      <a:pt x="13758" y="6218"/>
                    </a:cubicBezTo>
                    <a:lnTo>
                      <a:pt x="13758" y="6218"/>
                    </a:lnTo>
                    <a:cubicBezTo>
                      <a:pt x="13336" y="6415"/>
                      <a:pt x="12857" y="6556"/>
                      <a:pt x="12379" y="6640"/>
                    </a:cubicBezTo>
                    <a:cubicBezTo>
                      <a:pt x="12083" y="6682"/>
                      <a:pt x="11786" y="6702"/>
                      <a:pt x="11487" y="6702"/>
                    </a:cubicBezTo>
                    <a:cubicBezTo>
                      <a:pt x="10197" y="6702"/>
                      <a:pt x="8897" y="6337"/>
                      <a:pt x="7709" y="5880"/>
                    </a:cubicBezTo>
                    <a:cubicBezTo>
                      <a:pt x="6190" y="5318"/>
                      <a:pt x="4699" y="4586"/>
                      <a:pt x="3320" y="3714"/>
                    </a:cubicBezTo>
                    <a:cubicBezTo>
                      <a:pt x="1942" y="2870"/>
                      <a:pt x="676" y="168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11"/>
              <p:cNvSpPr/>
              <p:nvPr/>
            </p:nvSpPr>
            <p:spPr>
              <a:xfrm>
                <a:off x="1330400" y="2519875"/>
                <a:ext cx="355200" cy="189250"/>
              </a:xfrm>
              <a:custGeom>
                <a:avLst/>
                <a:gdLst/>
                <a:ahLst/>
                <a:cxnLst/>
                <a:rect l="l" t="t" r="r" b="b"/>
                <a:pathLst>
                  <a:path w="14208" h="7570" extrusionOk="0">
                    <a:moveTo>
                      <a:pt x="2750" y="0"/>
                    </a:moveTo>
                    <a:cubicBezTo>
                      <a:pt x="1640" y="0"/>
                      <a:pt x="848" y="283"/>
                      <a:pt x="591" y="859"/>
                    </a:cubicBezTo>
                    <a:cubicBezTo>
                      <a:pt x="0" y="2181"/>
                      <a:pt x="2419" y="4573"/>
                      <a:pt x="6021" y="6176"/>
                    </a:cubicBezTo>
                    <a:cubicBezTo>
                      <a:pt x="8052" y="7097"/>
                      <a:pt x="10021" y="7570"/>
                      <a:pt x="11457" y="7570"/>
                    </a:cubicBezTo>
                    <a:cubicBezTo>
                      <a:pt x="12567" y="7570"/>
                      <a:pt x="13359" y="7287"/>
                      <a:pt x="13617" y="6711"/>
                    </a:cubicBezTo>
                    <a:cubicBezTo>
                      <a:pt x="14207" y="5389"/>
                      <a:pt x="11788" y="2997"/>
                      <a:pt x="8187" y="1394"/>
                    </a:cubicBezTo>
                    <a:cubicBezTo>
                      <a:pt x="6155" y="473"/>
                      <a:pt x="4187" y="0"/>
                      <a:pt x="27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11"/>
              <p:cNvSpPr/>
              <p:nvPr/>
            </p:nvSpPr>
            <p:spPr>
              <a:xfrm>
                <a:off x="1351500" y="2530025"/>
                <a:ext cx="321425" cy="152700"/>
              </a:xfrm>
              <a:custGeom>
                <a:avLst/>
                <a:gdLst/>
                <a:ahLst/>
                <a:cxnLst/>
                <a:rect l="l" t="t" r="r" b="b"/>
                <a:pathLst>
                  <a:path w="12857" h="6108" extrusionOk="0">
                    <a:moveTo>
                      <a:pt x="1081" y="1"/>
                    </a:moveTo>
                    <a:cubicBezTo>
                      <a:pt x="770" y="1"/>
                      <a:pt x="416" y="54"/>
                      <a:pt x="0" y="172"/>
                    </a:cubicBezTo>
                    <a:cubicBezTo>
                      <a:pt x="3010" y="369"/>
                      <a:pt x="2813" y="1972"/>
                      <a:pt x="4304" y="3013"/>
                    </a:cubicBezTo>
                    <a:cubicBezTo>
                      <a:pt x="5627" y="3942"/>
                      <a:pt x="7174" y="4532"/>
                      <a:pt x="8806" y="4701"/>
                    </a:cubicBezTo>
                    <a:cubicBezTo>
                      <a:pt x="10184" y="4786"/>
                      <a:pt x="10353" y="4757"/>
                      <a:pt x="11113" y="4926"/>
                    </a:cubicBezTo>
                    <a:cubicBezTo>
                      <a:pt x="11816" y="5123"/>
                      <a:pt x="12435" y="5517"/>
                      <a:pt x="12857" y="6108"/>
                    </a:cubicBezTo>
                    <a:cubicBezTo>
                      <a:pt x="12857" y="6052"/>
                      <a:pt x="12857" y="5995"/>
                      <a:pt x="12857" y="5939"/>
                    </a:cubicBezTo>
                    <a:cubicBezTo>
                      <a:pt x="12154" y="3576"/>
                      <a:pt x="8890" y="4532"/>
                      <a:pt x="6274" y="3379"/>
                    </a:cubicBezTo>
                    <a:cubicBezTo>
                      <a:pt x="3272" y="2023"/>
                      <a:pt x="2999" y="1"/>
                      <a:pt x="1081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11"/>
              <p:cNvSpPr/>
              <p:nvPr/>
            </p:nvSpPr>
            <p:spPr>
              <a:xfrm>
                <a:off x="1452075" y="2526575"/>
                <a:ext cx="127325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5093" h="709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38" y="366"/>
                      <a:pt x="619" y="788"/>
                      <a:pt x="788" y="1266"/>
                    </a:cubicBezTo>
                    <a:cubicBezTo>
                      <a:pt x="1013" y="1913"/>
                      <a:pt x="872" y="2167"/>
                      <a:pt x="928" y="2786"/>
                    </a:cubicBezTo>
                    <a:cubicBezTo>
                      <a:pt x="1069" y="4220"/>
                      <a:pt x="5008" y="4192"/>
                      <a:pt x="3742" y="6865"/>
                    </a:cubicBezTo>
                    <a:cubicBezTo>
                      <a:pt x="3742" y="6865"/>
                      <a:pt x="3995" y="6949"/>
                      <a:pt x="4248" y="6977"/>
                    </a:cubicBezTo>
                    <a:cubicBezTo>
                      <a:pt x="4389" y="7034"/>
                      <a:pt x="4530" y="7062"/>
                      <a:pt x="4670" y="7090"/>
                    </a:cubicBezTo>
                    <a:cubicBezTo>
                      <a:pt x="4755" y="6893"/>
                      <a:pt x="4783" y="6696"/>
                      <a:pt x="4811" y="6471"/>
                    </a:cubicBezTo>
                    <a:cubicBezTo>
                      <a:pt x="5092" y="4333"/>
                      <a:pt x="1576" y="4136"/>
                      <a:pt x="1322" y="2560"/>
                    </a:cubicBezTo>
                    <a:cubicBezTo>
                      <a:pt x="1238" y="1942"/>
                      <a:pt x="1969" y="1069"/>
                      <a:pt x="1660" y="479"/>
                    </a:cubicBezTo>
                    <a:cubicBezTo>
                      <a:pt x="1125" y="254"/>
                      <a:pt x="563" y="113"/>
                      <a:pt x="0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11"/>
              <p:cNvSpPr/>
              <p:nvPr/>
            </p:nvSpPr>
            <p:spPr>
              <a:xfrm>
                <a:off x="1392275" y="2575100"/>
                <a:ext cx="220875" cy="6402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2561" extrusionOk="0">
                    <a:moveTo>
                      <a:pt x="7344" y="1"/>
                    </a:moveTo>
                    <a:cubicBezTo>
                      <a:pt x="6696" y="113"/>
                      <a:pt x="6556" y="1323"/>
                      <a:pt x="6021" y="1660"/>
                    </a:cubicBezTo>
                    <a:cubicBezTo>
                      <a:pt x="5772" y="1822"/>
                      <a:pt x="5489" y="1885"/>
                      <a:pt x="5183" y="1885"/>
                    </a:cubicBezTo>
                    <a:cubicBezTo>
                      <a:pt x="4073" y="1885"/>
                      <a:pt x="2667" y="1051"/>
                      <a:pt x="1500" y="1051"/>
                    </a:cubicBezTo>
                    <a:cubicBezTo>
                      <a:pt x="1250" y="1051"/>
                      <a:pt x="1011" y="1089"/>
                      <a:pt x="788" y="1182"/>
                    </a:cubicBezTo>
                    <a:cubicBezTo>
                      <a:pt x="451" y="1295"/>
                      <a:pt x="170" y="1520"/>
                      <a:pt x="1" y="1857"/>
                    </a:cubicBezTo>
                    <a:cubicBezTo>
                      <a:pt x="1" y="1857"/>
                      <a:pt x="226" y="2054"/>
                      <a:pt x="507" y="2223"/>
                    </a:cubicBezTo>
                    <a:lnTo>
                      <a:pt x="985" y="2561"/>
                    </a:lnTo>
                    <a:cubicBezTo>
                      <a:pt x="1177" y="1768"/>
                      <a:pt x="1640" y="1521"/>
                      <a:pt x="2218" y="1521"/>
                    </a:cubicBezTo>
                    <a:cubicBezTo>
                      <a:pt x="3173" y="1521"/>
                      <a:pt x="4442" y="2193"/>
                      <a:pt x="5327" y="2193"/>
                    </a:cubicBezTo>
                    <a:cubicBezTo>
                      <a:pt x="5562" y="2193"/>
                      <a:pt x="5769" y="2146"/>
                      <a:pt x="5937" y="2026"/>
                    </a:cubicBezTo>
                    <a:cubicBezTo>
                      <a:pt x="6359" y="1689"/>
                      <a:pt x="6837" y="1407"/>
                      <a:pt x="7344" y="1238"/>
                    </a:cubicBezTo>
                    <a:cubicBezTo>
                      <a:pt x="7762" y="1066"/>
                      <a:pt x="8202" y="980"/>
                      <a:pt x="8645" y="980"/>
                    </a:cubicBezTo>
                    <a:cubicBezTo>
                      <a:pt x="8708" y="980"/>
                      <a:pt x="8771" y="982"/>
                      <a:pt x="8835" y="985"/>
                    </a:cubicBezTo>
                    <a:cubicBezTo>
                      <a:pt x="8356" y="619"/>
                      <a:pt x="7850" y="310"/>
                      <a:pt x="7344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11"/>
              <p:cNvSpPr/>
              <p:nvPr/>
            </p:nvSpPr>
            <p:spPr>
              <a:xfrm>
                <a:off x="1438000" y="2581225"/>
                <a:ext cx="126625" cy="60525"/>
              </a:xfrm>
              <a:custGeom>
                <a:avLst/>
                <a:gdLst/>
                <a:ahLst/>
                <a:cxnLst/>
                <a:rect l="l" t="t" r="r" b="b"/>
                <a:pathLst>
                  <a:path w="5065" h="2421" extrusionOk="0">
                    <a:moveTo>
                      <a:pt x="476" y="1"/>
                    </a:moveTo>
                    <a:cubicBezTo>
                      <a:pt x="282" y="1"/>
                      <a:pt x="154" y="40"/>
                      <a:pt x="113" y="121"/>
                    </a:cubicBezTo>
                    <a:cubicBezTo>
                      <a:pt x="0" y="431"/>
                      <a:pt x="957" y="1162"/>
                      <a:pt x="2279" y="1753"/>
                    </a:cubicBezTo>
                    <a:cubicBezTo>
                      <a:pt x="3235" y="2171"/>
                      <a:pt x="4107" y="2420"/>
                      <a:pt x="4584" y="2420"/>
                    </a:cubicBezTo>
                    <a:cubicBezTo>
                      <a:pt x="4781" y="2420"/>
                      <a:pt x="4911" y="2378"/>
                      <a:pt x="4952" y="2288"/>
                    </a:cubicBezTo>
                    <a:cubicBezTo>
                      <a:pt x="5064" y="1978"/>
                      <a:pt x="4108" y="1275"/>
                      <a:pt x="2786" y="656"/>
                    </a:cubicBezTo>
                    <a:cubicBezTo>
                      <a:pt x="1826" y="236"/>
                      <a:pt x="952" y="1"/>
                      <a:pt x="4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11"/>
              <p:cNvSpPr/>
              <p:nvPr/>
            </p:nvSpPr>
            <p:spPr>
              <a:xfrm>
                <a:off x="1438000" y="2581425"/>
                <a:ext cx="12452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2413" extrusionOk="0">
                    <a:moveTo>
                      <a:pt x="394" y="1"/>
                    </a:moveTo>
                    <a:cubicBezTo>
                      <a:pt x="254" y="1"/>
                      <a:pt x="169" y="57"/>
                      <a:pt x="113" y="113"/>
                    </a:cubicBezTo>
                    <a:cubicBezTo>
                      <a:pt x="0" y="423"/>
                      <a:pt x="957" y="1154"/>
                      <a:pt x="2279" y="1745"/>
                    </a:cubicBezTo>
                    <a:cubicBezTo>
                      <a:pt x="3235" y="2163"/>
                      <a:pt x="4107" y="2412"/>
                      <a:pt x="4584" y="2412"/>
                    </a:cubicBezTo>
                    <a:cubicBezTo>
                      <a:pt x="4781" y="2412"/>
                      <a:pt x="4911" y="2370"/>
                      <a:pt x="4952" y="2280"/>
                    </a:cubicBezTo>
                    <a:cubicBezTo>
                      <a:pt x="4980" y="2195"/>
                      <a:pt x="4924" y="2111"/>
                      <a:pt x="4839" y="1970"/>
                    </a:cubicBezTo>
                    <a:cubicBezTo>
                      <a:pt x="4696" y="2014"/>
                      <a:pt x="4541" y="2033"/>
                      <a:pt x="4380" y="2033"/>
                    </a:cubicBezTo>
                    <a:cubicBezTo>
                      <a:pt x="3499" y="2033"/>
                      <a:pt x="2419" y="1459"/>
                      <a:pt x="1801" y="1126"/>
                    </a:cubicBezTo>
                    <a:cubicBezTo>
                      <a:pt x="1351" y="901"/>
                      <a:pt x="929" y="592"/>
                      <a:pt x="563" y="226"/>
                    </a:cubicBezTo>
                    <a:cubicBezTo>
                      <a:pt x="479" y="170"/>
                      <a:pt x="422" y="85"/>
                      <a:pt x="394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11"/>
              <p:cNvSpPr/>
              <p:nvPr/>
            </p:nvSpPr>
            <p:spPr>
              <a:xfrm>
                <a:off x="1492850" y="2547700"/>
                <a:ext cx="7317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688" extrusionOk="0">
                    <a:moveTo>
                      <a:pt x="363" y="1"/>
                    </a:moveTo>
                    <a:cubicBezTo>
                      <a:pt x="308" y="1"/>
                      <a:pt x="250" y="33"/>
                      <a:pt x="198" y="112"/>
                    </a:cubicBezTo>
                    <a:cubicBezTo>
                      <a:pt x="57" y="309"/>
                      <a:pt x="141" y="675"/>
                      <a:pt x="1" y="928"/>
                    </a:cubicBezTo>
                    <a:lnTo>
                      <a:pt x="29" y="1012"/>
                    </a:lnTo>
                    <a:cubicBezTo>
                      <a:pt x="29" y="959"/>
                      <a:pt x="307" y="729"/>
                      <a:pt x="480" y="729"/>
                    </a:cubicBezTo>
                    <a:cubicBezTo>
                      <a:pt x="489" y="729"/>
                      <a:pt x="498" y="729"/>
                      <a:pt x="507" y="731"/>
                    </a:cubicBezTo>
                    <a:cubicBezTo>
                      <a:pt x="732" y="731"/>
                      <a:pt x="901" y="984"/>
                      <a:pt x="1042" y="1153"/>
                    </a:cubicBezTo>
                    <a:cubicBezTo>
                      <a:pt x="1134" y="1083"/>
                      <a:pt x="1246" y="1033"/>
                      <a:pt x="1377" y="1033"/>
                    </a:cubicBezTo>
                    <a:cubicBezTo>
                      <a:pt x="1405" y="1033"/>
                      <a:pt x="1434" y="1035"/>
                      <a:pt x="1464" y="1040"/>
                    </a:cubicBezTo>
                    <a:cubicBezTo>
                      <a:pt x="1604" y="1068"/>
                      <a:pt x="1717" y="1322"/>
                      <a:pt x="1858" y="1322"/>
                    </a:cubicBezTo>
                    <a:cubicBezTo>
                      <a:pt x="2026" y="1322"/>
                      <a:pt x="2030" y="1198"/>
                      <a:pt x="2151" y="1198"/>
                    </a:cubicBezTo>
                    <a:cubicBezTo>
                      <a:pt x="2172" y="1198"/>
                      <a:pt x="2195" y="1201"/>
                      <a:pt x="2223" y="1209"/>
                    </a:cubicBezTo>
                    <a:cubicBezTo>
                      <a:pt x="2364" y="1265"/>
                      <a:pt x="2448" y="1575"/>
                      <a:pt x="2448" y="1687"/>
                    </a:cubicBezTo>
                    <a:cubicBezTo>
                      <a:pt x="2505" y="1462"/>
                      <a:pt x="2702" y="1293"/>
                      <a:pt x="2927" y="1209"/>
                    </a:cubicBezTo>
                    <a:cubicBezTo>
                      <a:pt x="2814" y="1209"/>
                      <a:pt x="2730" y="1181"/>
                      <a:pt x="2645" y="1125"/>
                    </a:cubicBezTo>
                    <a:cubicBezTo>
                      <a:pt x="2645" y="839"/>
                      <a:pt x="2461" y="786"/>
                      <a:pt x="2241" y="786"/>
                    </a:cubicBezTo>
                    <a:cubicBezTo>
                      <a:pt x="2113" y="786"/>
                      <a:pt x="1973" y="804"/>
                      <a:pt x="1852" y="804"/>
                    </a:cubicBezTo>
                    <a:cubicBezTo>
                      <a:pt x="1792" y="804"/>
                      <a:pt x="1736" y="800"/>
                      <a:pt x="1689" y="787"/>
                    </a:cubicBezTo>
                    <a:cubicBezTo>
                      <a:pt x="1428" y="716"/>
                      <a:pt x="1068" y="286"/>
                      <a:pt x="776" y="286"/>
                    </a:cubicBezTo>
                    <a:cubicBezTo>
                      <a:pt x="721" y="286"/>
                      <a:pt x="669" y="301"/>
                      <a:pt x="620" y="337"/>
                    </a:cubicBezTo>
                    <a:cubicBezTo>
                      <a:pt x="600" y="162"/>
                      <a:pt x="487" y="1"/>
                      <a:pt x="363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11"/>
              <p:cNvSpPr/>
              <p:nvPr/>
            </p:nvSpPr>
            <p:spPr>
              <a:xfrm>
                <a:off x="1390875" y="2524500"/>
                <a:ext cx="710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2842" h="1490" extrusionOk="0">
                    <a:moveTo>
                      <a:pt x="261" y="1"/>
                    </a:moveTo>
                    <a:cubicBezTo>
                      <a:pt x="174" y="1"/>
                      <a:pt x="87" y="9"/>
                      <a:pt x="0" y="27"/>
                    </a:cubicBezTo>
                    <a:cubicBezTo>
                      <a:pt x="282" y="308"/>
                      <a:pt x="844" y="365"/>
                      <a:pt x="1182" y="646"/>
                    </a:cubicBezTo>
                    <a:cubicBezTo>
                      <a:pt x="1520" y="899"/>
                      <a:pt x="1717" y="1321"/>
                      <a:pt x="2054" y="1490"/>
                    </a:cubicBezTo>
                    <a:cubicBezTo>
                      <a:pt x="1998" y="1377"/>
                      <a:pt x="1745" y="871"/>
                      <a:pt x="1801" y="759"/>
                    </a:cubicBezTo>
                    <a:cubicBezTo>
                      <a:pt x="1826" y="729"/>
                      <a:pt x="1860" y="717"/>
                      <a:pt x="1900" y="717"/>
                    </a:cubicBezTo>
                    <a:cubicBezTo>
                      <a:pt x="2090" y="717"/>
                      <a:pt x="2416" y="989"/>
                      <a:pt x="2532" y="1012"/>
                    </a:cubicBezTo>
                    <a:cubicBezTo>
                      <a:pt x="2568" y="886"/>
                      <a:pt x="2638" y="864"/>
                      <a:pt x="2713" y="864"/>
                    </a:cubicBezTo>
                    <a:cubicBezTo>
                      <a:pt x="2756" y="864"/>
                      <a:pt x="2801" y="871"/>
                      <a:pt x="2842" y="871"/>
                    </a:cubicBezTo>
                    <a:cubicBezTo>
                      <a:pt x="2602" y="444"/>
                      <a:pt x="2133" y="194"/>
                      <a:pt x="1628" y="194"/>
                    </a:cubicBezTo>
                    <a:cubicBezTo>
                      <a:pt x="1602" y="194"/>
                      <a:pt x="1575" y="194"/>
                      <a:pt x="1548" y="196"/>
                    </a:cubicBezTo>
                    <a:cubicBezTo>
                      <a:pt x="1548" y="224"/>
                      <a:pt x="1576" y="252"/>
                      <a:pt x="1576" y="280"/>
                    </a:cubicBezTo>
                    <a:cubicBezTo>
                      <a:pt x="1152" y="210"/>
                      <a:pt x="708" y="1"/>
                      <a:pt x="261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11"/>
              <p:cNvSpPr/>
              <p:nvPr/>
            </p:nvSpPr>
            <p:spPr>
              <a:xfrm>
                <a:off x="1461900" y="2546275"/>
                <a:ext cx="14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8" h="1" extrusionOk="0">
                    <a:moveTo>
                      <a:pt x="57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E9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11"/>
              <p:cNvSpPr/>
              <p:nvPr/>
            </p:nvSpPr>
            <p:spPr>
              <a:xfrm>
                <a:off x="1576550" y="2605675"/>
                <a:ext cx="76000" cy="4120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648" extrusionOk="0">
                    <a:moveTo>
                      <a:pt x="940" y="1"/>
                    </a:moveTo>
                    <a:cubicBezTo>
                      <a:pt x="560" y="1"/>
                      <a:pt x="165" y="65"/>
                      <a:pt x="1" y="184"/>
                    </a:cubicBezTo>
                    <a:cubicBezTo>
                      <a:pt x="85" y="156"/>
                      <a:pt x="177" y="142"/>
                      <a:pt x="268" y="142"/>
                    </a:cubicBezTo>
                    <a:cubicBezTo>
                      <a:pt x="359" y="142"/>
                      <a:pt x="451" y="156"/>
                      <a:pt x="535" y="184"/>
                    </a:cubicBezTo>
                    <a:cubicBezTo>
                      <a:pt x="535" y="212"/>
                      <a:pt x="535" y="240"/>
                      <a:pt x="535" y="269"/>
                    </a:cubicBezTo>
                    <a:cubicBezTo>
                      <a:pt x="676" y="297"/>
                      <a:pt x="1098" y="269"/>
                      <a:pt x="1042" y="494"/>
                    </a:cubicBezTo>
                    <a:cubicBezTo>
                      <a:pt x="1210" y="578"/>
                      <a:pt x="1379" y="691"/>
                      <a:pt x="1548" y="775"/>
                    </a:cubicBezTo>
                    <a:cubicBezTo>
                      <a:pt x="1379" y="831"/>
                      <a:pt x="1098" y="859"/>
                      <a:pt x="985" y="972"/>
                    </a:cubicBezTo>
                    <a:cubicBezTo>
                      <a:pt x="1689" y="1084"/>
                      <a:pt x="2392" y="1310"/>
                      <a:pt x="3039" y="1647"/>
                    </a:cubicBezTo>
                    <a:cubicBezTo>
                      <a:pt x="2842" y="1338"/>
                      <a:pt x="2589" y="1084"/>
                      <a:pt x="2308" y="859"/>
                    </a:cubicBezTo>
                    <a:cubicBezTo>
                      <a:pt x="2139" y="719"/>
                      <a:pt x="1351" y="297"/>
                      <a:pt x="1745" y="156"/>
                    </a:cubicBezTo>
                    <a:cubicBezTo>
                      <a:pt x="1600" y="51"/>
                      <a:pt x="1275" y="1"/>
                      <a:pt x="940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11"/>
              <p:cNvSpPr/>
              <p:nvPr/>
            </p:nvSpPr>
            <p:spPr>
              <a:xfrm>
                <a:off x="1575625" y="2609950"/>
                <a:ext cx="120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48" h="14" extrusionOk="0">
                    <a:moveTo>
                      <a:pt x="38" y="1"/>
                    </a:moveTo>
                    <a:cubicBezTo>
                      <a:pt x="25" y="1"/>
                      <a:pt x="0" y="13"/>
                      <a:pt x="38" y="13"/>
                    </a:cubicBezTo>
                    <a:cubicBezTo>
                      <a:pt x="47" y="4"/>
                      <a:pt x="44" y="1"/>
                      <a:pt x="38" y="1"/>
                    </a:cubicBezTo>
                    <a:close/>
                  </a:path>
                </a:pathLst>
              </a:custGeom>
              <a:solidFill>
                <a:srgbClr val="FFE9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11"/>
              <p:cNvSpPr/>
              <p:nvPr/>
            </p:nvSpPr>
            <p:spPr>
              <a:xfrm>
                <a:off x="1420425" y="2569475"/>
                <a:ext cx="725" cy="725"/>
              </a:xfrm>
              <a:custGeom>
                <a:avLst/>
                <a:gdLst/>
                <a:ahLst/>
                <a:cxnLst/>
                <a:rect l="l" t="t" r="r" b="b"/>
                <a:pathLst>
                  <a:path w="29" h="29" extrusionOk="0">
                    <a:moveTo>
                      <a:pt x="0" y="0"/>
                    </a:moveTo>
                    <a:lnTo>
                      <a:pt x="0" y="29"/>
                    </a:lnTo>
                    <a:cubicBezTo>
                      <a:pt x="28" y="29"/>
                      <a:pt x="28" y="29"/>
                      <a:pt x="0" y="0"/>
                    </a:cubicBezTo>
                    <a:close/>
                  </a:path>
                </a:pathLst>
              </a:custGeom>
              <a:solidFill>
                <a:srgbClr val="FFE9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11"/>
              <p:cNvSpPr/>
              <p:nvPr/>
            </p:nvSpPr>
            <p:spPr>
              <a:xfrm>
                <a:off x="1350775" y="2542050"/>
                <a:ext cx="70375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2286" extrusionOk="0">
                    <a:moveTo>
                      <a:pt x="671" y="0"/>
                    </a:moveTo>
                    <a:cubicBezTo>
                      <a:pt x="439" y="0"/>
                      <a:pt x="212" y="58"/>
                      <a:pt x="1" y="197"/>
                    </a:cubicBezTo>
                    <a:cubicBezTo>
                      <a:pt x="254" y="253"/>
                      <a:pt x="789" y="310"/>
                      <a:pt x="929" y="563"/>
                    </a:cubicBezTo>
                    <a:cubicBezTo>
                      <a:pt x="592" y="591"/>
                      <a:pt x="226" y="957"/>
                      <a:pt x="732" y="1041"/>
                    </a:cubicBezTo>
                    <a:cubicBezTo>
                      <a:pt x="704" y="1210"/>
                      <a:pt x="620" y="1379"/>
                      <a:pt x="592" y="1548"/>
                    </a:cubicBezTo>
                    <a:cubicBezTo>
                      <a:pt x="641" y="1560"/>
                      <a:pt x="691" y="1564"/>
                      <a:pt x="743" y="1564"/>
                    </a:cubicBezTo>
                    <a:cubicBezTo>
                      <a:pt x="858" y="1564"/>
                      <a:pt x="978" y="1543"/>
                      <a:pt x="1100" y="1543"/>
                    </a:cubicBezTo>
                    <a:cubicBezTo>
                      <a:pt x="1174" y="1543"/>
                      <a:pt x="1248" y="1551"/>
                      <a:pt x="1323" y="1576"/>
                    </a:cubicBezTo>
                    <a:cubicBezTo>
                      <a:pt x="1661" y="1688"/>
                      <a:pt x="1492" y="1829"/>
                      <a:pt x="1604" y="2082"/>
                    </a:cubicBezTo>
                    <a:cubicBezTo>
                      <a:pt x="1684" y="2241"/>
                      <a:pt x="1823" y="2286"/>
                      <a:pt x="1987" y="2286"/>
                    </a:cubicBezTo>
                    <a:cubicBezTo>
                      <a:pt x="2193" y="2286"/>
                      <a:pt x="2437" y="2216"/>
                      <a:pt x="2650" y="2216"/>
                    </a:cubicBezTo>
                    <a:cubicBezTo>
                      <a:pt x="2687" y="2216"/>
                      <a:pt x="2723" y="2218"/>
                      <a:pt x="2758" y="2223"/>
                    </a:cubicBezTo>
                    <a:cubicBezTo>
                      <a:pt x="2758" y="2223"/>
                      <a:pt x="2786" y="2167"/>
                      <a:pt x="2814" y="2138"/>
                    </a:cubicBezTo>
                    <a:cubicBezTo>
                      <a:pt x="2589" y="1998"/>
                      <a:pt x="2364" y="1773"/>
                      <a:pt x="2139" y="1632"/>
                    </a:cubicBezTo>
                    <a:cubicBezTo>
                      <a:pt x="2195" y="1604"/>
                      <a:pt x="2252" y="1548"/>
                      <a:pt x="2336" y="1548"/>
                    </a:cubicBezTo>
                    <a:cubicBezTo>
                      <a:pt x="2139" y="1379"/>
                      <a:pt x="1773" y="1069"/>
                      <a:pt x="2167" y="957"/>
                    </a:cubicBezTo>
                    <a:cubicBezTo>
                      <a:pt x="2205" y="949"/>
                      <a:pt x="2241" y="946"/>
                      <a:pt x="2275" y="946"/>
                    </a:cubicBezTo>
                    <a:cubicBezTo>
                      <a:pt x="2368" y="946"/>
                      <a:pt x="2451" y="972"/>
                      <a:pt x="2533" y="1013"/>
                    </a:cubicBezTo>
                    <a:cubicBezTo>
                      <a:pt x="2617" y="1041"/>
                      <a:pt x="2730" y="1069"/>
                      <a:pt x="2786" y="1097"/>
                    </a:cubicBezTo>
                    <a:lnTo>
                      <a:pt x="2758" y="1069"/>
                    </a:lnTo>
                    <a:cubicBezTo>
                      <a:pt x="2241" y="617"/>
                      <a:pt x="1428" y="0"/>
                      <a:pt x="671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11"/>
              <p:cNvSpPr/>
              <p:nvPr/>
            </p:nvSpPr>
            <p:spPr>
              <a:xfrm>
                <a:off x="1420575" y="2615800"/>
                <a:ext cx="126475" cy="66475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2659" extrusionOk="0">
                    <a:moveTo>
                      <a:pt x="1192" y="1"/>
                    </a:moveTo>
                    <a:cubicBezTo>
                      <a:pt x="783" y="1"/>
                      <a:pt x="1" y="161"/>
                      <a:pt x="78" y="679"/>
                    </a:cubicBezTo>
                    <a:cubicBezTo>
                      <a:pt x="360" y="679"/>
                      <a:pt x="613" y="708"/>
                      <a:pt x="838" y="792"/>
                    </a:cubicBezTo>
                    <a:cubicBezTo>
                      <a:pt x="1091" y="876"/>
                      <a:pt x="1148" y="1073"/>
                      <a:pt x="1316" y="1242"/>
                    </a:cubicBezTo>
                    <a:cubicBezTo>
                      <a:pt x="1513" y="1383"/>
                      <a:pt x="1738" y="1580"/>
                      <a:pt x="1935" y="1580"/>
                    </a:cubicBezTo>
                    <a:cubicBezTo>
                      <a:pt x="2162" y="1562"/>
                      <a:pt x="2248" y="1480"/>
                      <a:pt x="2361" y="1480"/>
                    </a:cubicBezTo>
                    <a:cubicBezTo>
                      <a:pt x="2430" y="1480"/>
                      <a:pt x="2510" y="1511"/>
                      <a:pt x="2639" y="1608"/>
                    </a:cubicBezTo>
                    <a:cubicBezTo>
                      <a:pt x="3117" y="1917"/>
                      <a:pt x="3595" y="2170"/>
                      <a:pt x="4102" y="2396"/>
                    </a:cubicBezTo>
                    <a:cubicBezTo>
                      <a:pt x="4299" y="2494"/>
                      <a:pt x="4563" y="2659"/>
                      <a:pt x="4776" y="2659"/>
                    </a:cubicBezTo>
                    <a:cubicBezTo>
                      <a:pt x="4806" y="2659"/>
                      <a:pt x="4834" y="2656"/>
                      <a:pt x="4861" y="2649"/>
                    </a:cubicBezTo>
                    <a:cubicBezTo>
                      <a:pt x="5058" y="2592"/>
                      <a:pt x="5030" y="2564"/>
                      <a:pt x="5058" y="2367"/>
                    </a:cubicBezTo>
                    <a:cubicBezTo>
                      <a:pt x="5058" y="2114"/>
                      <a:pt x="4974" y="1861"/>
                      <a:pt x="4805" y="1636"/>
                    </a:cubicBezTo>
                    <a:cubicBezTo>
                      <a:pt x="4725" y="1868"/>
                      <a:pt x="4587" y="1956"/>
                      <a:pt x="4418" y="1956"/>
                    </a:cubicBezTo>
                    <a:cubicBezTo>
                      <a:pt x="3933" y="1956"/>
                      <a:pt x="3190" y="1227"/>
                      <a:pt x="2836" y="1101"/>
                    </a:cubicBezTo>
                    <a:cubicBezTo>
                      <a:pt x="2610" y="1045"/>
                      <a:pt x="2470" y="1101"/>
                      <a:pt x="2273" y="1017"/>
                    </a:cubicBezTo>
                    <a:cubicBezTo>
                      <a:pt x="2076" y="905"/>
                      <a:pt x="1879" y="764"/>
                      <a:pt x="1682" y="679"/>
                    </a:cubicBezTo>
                    <a:cubicBezTo>
                      <a:pt x="1457" y="595"/>
                      <a:pt x="641" y="201"/>
                      <a:pt x="1288" y="4"/>
                    </a:cubicBezTo>
                    <a:cubicBezTo>
                      <a:pt x="1259" y="2"/>
                      <a:pt x="1227" y="1"/>
                      <a:pt x="1192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11"/>
              <p:cNvSpPr/>
              <p:nvPr/>
            </p:nvSpPr>
            <p:spPr>
              <a:xfrm>
                <a:off x="1571625" y="2651775"/>
                <a:ext cx="90050" cy="43200"/>
              </a:xfrm>
              <a:custGeom>
                <a:avLst/>
                <a:gdLst/>
                <a:ahLst/>
                <a:cxnLst/>
                <a:rect l="l" t="t" r="r" b="b"/>
                <a:pathLst>
                  <a:path w="3602" h="1728" extrusionOk="0">
                    <a:moveTo>
                      <a:pt x="929" y="28"/>
                    </a:moveTo>
                    <a:lnTo>
                      <a:pt x="985" y="56"/>
                    </a:lnTo>
                    <a:cubicBezTo>
                      <a:pt x="1267" y="281"/>
                      <a:pt x="1801" y="197"/>
                      <a:pt x="2111" y="563"/>
                    </a:cubicBezTo>
                    <a:lnTo>
                      <a:pt x="2083" y="647"/>
                    </a:lnTo>
                    <a:cubicBezTo>
                      <a:pt x="1942" y="619"/>
                      <a:pt x="1801" y="591"/>
                      <a:pt x="1689" y="591"/>
                    </a:cubicBezTo>
                    <a:cubicBezTo>
                      <a:pt x="1548" y="619"/>
                      <a:pt x="1492" y="703"/>
                      <a:pt x="1379" y="760"/>
                    </a:cubicBezTo>
                    <a:cubicBezTo>
                      <a:pt x="1042" y="844"/>
                      <a:pt x="1042" y="703"/>
                      <a:pt x="873" y="1069"/>
                    </a:cubicBezTo>
                    <a:cubicBezTo>
                      <a:pt x="563" y="928"/>
                      <a:pt x="282" y="703"/>
                      <a:pt x="1" y="563"/>
                    </a:cubicBezTo>
                    <a:lnTo>
                      <a:pt x="1" y="563"/>
                    </a:lnTo>
                    <a:cubicBezTo>
                      <a:pt x="85" y="731"/>
                      <a:pt x="141" y="928"/>
                      <a:pt x="141" y="1153"/>
                    </a:cubicBezTo>
                    <a:cubicBezTo>
                      <a:pt x="141" y="1350"/>
                      <a:pt x="198" y="1547"/>
                      <a:pt x="310" y="1716"/>
                    </a:cubicBezTo>
                    <a:cubicBezTo>
                      <a:pt x="354" y="1687"/>
                      <a:pt x="397" y="1677"/>
                      <a:pt x="438" y="1677"/>
                    </a:cubicBezTo>
                    <a:cubicBezTo>
                      <a:pt x="532" y="1677"/>
                      <a:pt x="624" y="1728"/>
                      <a:pt x="731" y="1728"/>
                    </a:cubicBezTo>
                    <a:cubicBezTo>
                      <a:pt x="759" y="1728"/>
                      <a:pt x="787" y="1725"/>
                      <a:pt x="817" y="1716"/>
                    </a:cubicBezTo>
                    <a:cubicBezTo>
                      <a:pt x="1014" y="1660"/>
                      <a:pt x="1014" y="1547"/>
                      <a:pt x="1182" y="1491"/>
                    </a:cubicBezTo>
                    <a:cubicBezTo>
                      <a:pt x="1219" y="1479"/>
                      <a:pt x="1253" y="1475"/>
                      <a:pt x="1286" y="1475"/>
                    </a:cubicBezTo>
                    <a:cubicBezTo>
                      <a:pt x="1358" y="1475"/>
                      <a:pt x="1421" y="1496"/>
                      <a:pt x="1485" y="1496"/>
                    </a:cubicBezTo>
                    <a:cubicBezTo>
                      <a:pt x="1524" y="1496"/>
                      <a:pt x="1563" y="1488"/>
                      <a:pt x="1604" y="1463"/>
                    </a:cubicBezTo>
                    <a:cubicBezTo>
                      <a:pt x="1801" y="1350"/>
                      <a:pt x="1773" y="1153"/>
                      <a:pt x="1858" y="985"/>
                    </a:cubicBezTo>
                    <a:cubicBezTo>
                      <a:pt x="2139" y="1097"/>
                      <a:pt x="2420" y="1153"/>
                      <a:pt x="2702" y="1238"/>
                    </a:cubicBezTo>
                    <a:cubicBezTo>
                      <a:pt x="2791" y="1262"/>
                      <a:pt x="2865" y="1277"/>
                      <a:pt x="2922" y="1277"/>
                    </a:cubicBezTo>
                    <a:cubicBezTo>
                      <a:pt x="3062" y="1277"/>
                      <a:pt x="3107" y="1188"/>
                      <a:pt x="3067" y="928"/>
                    </a:cubicBezTo>
                    <a:lnTo>
                      <a:pt x="3067" y="928"/>
                    </a:lnTo>
                    <a:cubicBezTo>
                      <a:pt x="3236" y="1013"/>
                      <a:pt x="3405" y="1097"/>
                      <a:pt x="3602" y="1153"/>
                    </a:cubicBezTo>
                    <a:cubicBezTo>
                      <a:pt x="3489" y="816"/>
                      <a:pt x="2842" y="394"/>
                      <a:pt x="2505" y="225"/>
                    </a:cubicBezTo>
                    <a:cubicBezTo>
                      <a:pt x="1998" y="0"/>
                      <a:pt x="1464" y="56"/>
                      <a:pt x="929" y="28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11"/>
              <p:cNvSpPr/>
              <p:nvPr/>
            </p:nvSpPr>
            <p:spPr>
              <a:xfrm>
                <a:off x="1322650" y="2563150"/>
                <a:ext cx="343250" cy="181850"/>
              </a:xfrm>
              <a:custGeom>
                <a:avLst/>
                <a:gdLst/>
                <a:ahLst/>
                <a:cxnLst/>
                <a:rect l="l" t="t" r="r" b="b"/>
                <a:pathLst>
                  <a:path w="13730" h="7274" extrusionOk="0">
                    <a:moveTo>
                      <a:pt x="254" y="0"/>
                    </a:moveTo>
                    <a:cubicBezTo>
                      <a:pt x="169" y="169"/>
                      <a:pt x="85" y="366"/>
                      <a:pt x="1" y="535"/>
                    </a:cubicBezTo>
                    <a:cubicBezTo>
                      <a:pt x="1" y="591"/>
                      <a:pt x="1" y="3348"/>
                      <a:pt x="5487" y="5824"/>
                    </a:cubicBezTo>
                    <a:cubicBezTo>
                      <a:pt x="8008" y="6959"/>
                      <a:pt x="9841" y="7274"/>
                      <a:pt x="11105" y="7274"/>
                    </a:cubicBezTo>
                    <a:cubicBezTo>
                      <a:pt x="12662" y="7274"/>
                      <a:pt x="13358" y="6796"/>
                      <a:pt x="13420" y="6780"/>
                    </a:cubicBezTo>
                    <a:cubicBezTo>
                      <a:pt x="13533" y="6555"/>
                      <a:pt x="13645" y="6302"/>
                      <a:pt x="13730" y="6077"/>
                    </a:cubicBezTo>
                    <a:lnTo>
                      <a:pt x="13730" y="6077"/>
                    </a:lnTo>
                    <a:cubicBezTo>
                      <a:pt x="13476" y="6218"/>
                      <a:pt x="13223" y="6330"/>
                      <a:pt x="12942" y="6415"/>
                    </a:cubicBezTo>
                    <a:cubicBezTo>
                      <a:pt x="12457" y="6555"/>
                      <a:pt x="11961" y="6615"/>
                      <a:pt x="11462" y="6615"/>
                    </a:cubicBezTo>
                    <a:cubicBezTo>
                      <a:pt x="9965" y="6615"/>
                      <a:pt x="8441" y="6077"/>
                      <a:pt x="7090" y="5571"/>
                    </a:cubicBezTo>
                    <a:cubicBezTo>
                      <a:pt x="5065" y="4811"/>
                      <a:pt x="2926" y="3826"/>
                      <a:pt x="1435" y="2251"/>
                    </a:cubicBezTo>
                    <a:cubicBezTo>
                      <a:pt x="845" y="1604"/>
                      <a:pt x="423" y="844"/>
                      <a:pt x="254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11"/>
              <p:cNvSpPr/>
              <p:nvPr/>
            </p:nvSpPr>
            <p:spPr>
              <a:xfrm>
                <a:off x="1383150" y="2641925"/>
                <a:ext cx="34475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2983" extrusionOk="0">
                    <a:moveTo>
                      <a:pt x="0" y="0"/>
                    </a:moveTo>
                    <a:cubicBezTo>
                      <a:pt x="0" y="957"/>
                      <a:pt x="422" y="1829"/>
                      <a:pt x="872" y="2673"/>
                    </a:cubicBezTo>
                    <a:cubicBezTo>
                      <a:pt x="1041" y="2785"/>
                      <a:pt x="1238" y="2870"/>
                      <a:pt x="1379" y="2982"/>
                    </a:cubicBezTo>
                    <a:cubicBezTo>
                      <a:pt x="1097" y="2279"/>
                      <a:pt x="1013" y="1519"/>
                      <a:pt x="1125" y="760"/>
                    </a:cubicBezTo>
                    <a:cubicBezTo>
                      <a:pt x="731" y="535"/>
                      <a:pt x="366" y="281"/>
                      <a:pt x="0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11"/>
              <p:cNvSpPr/>
              <p:nvPr/>
            </p:nvSpPr>
            <p:spPr>
              <a:xfrm>
                <a:off x="1489350" y="2715075"/>
                <a:ext cx="72450" cy="40100"/>
              </a:xfrm>
              <a:custGeom>
                <a:avLst/>
                <a:gdLst/>
                <a:ahLst/>
                <a:cxnLst/>
                <a:rect l="l" t="t" r="r" b="b"/>
                <a:pathLst>
                  <a:path w="2898" h="1604" extrusionOk="0">
                    <a:moveTo>
                      <a:pt x="1857" y="0"/>
                    </a:moveTo>
                    <a:cubicBezTo>
                      <a:pt x="1829" y="113"/>
                      <a:pt x="1773" y="197"/>
                      <a:pt x="1716" y="253"/>
                    </a:cubicBezTo>
                    <a:cubicBezTo>
                      <a:pt x="1266" y="760"/>
                      <a:pt x="675" y="1153"/>
                      <a:pt x="0" y="1350"/>
                    </a:cubicBezTo>
                    <a:cubicBezTo>
                      <a:pt x="281" y="1463"/>
                      <a:pt x="563" y="1547"/>
                      <a:pt x="816" y="1604"/>
                    </a:cubicBezTo>
                    <a:cubicBezTo>
                      <a:pt x="1576" y="1322"/>
                      <a:pt x="2307" y="872"/>
                      <a:pt x="2898" y="281"/>
                    </a:cubicBezTo>
                    <a:cubicBezTo>
                      <a:pt x="2532" y="197"/>
                      <a:pt x="2195" y="113"/>
                      <a:pt x="1857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93" name="Google Shape;493;p11"/>
          <p:cNvGrpSpPr/>
          <p:nvPr/>
        </p:nvGrpSpPr>
        <p:grpSpPr>
          <a:xfrm rot="10800000" flipH="1">
            <a:off x="-416957" y="2443765"/>
            <a:ext cx="10301995" cy="5293824"/>
            <a:chOff x="-53098" y="-2477270"/>
            <a:chExt cx="10301995" cy="5293824"/>
          </a:xfrm>
        </p:grpSpPr>
        <p:grpSp>
          <p:nvGrpSpPr>
            <p:cNvPr id="494" name="Google Shape;494;p11"/>
            <p:cNvGrpSpPr/>
            <p:nvPr/>
          </p:nvGrpSpPr>
          <p:grpSpPr>
            <a:xfrm flipH="1">
              <a:off x="-53098" y="-2477270"/>
              <a:ext cx="10301995" cy="5293824"/>
              <a:chOff x="-137425" y="219085"/>
              <a:chExt cx="9547725" cy="4655139"/>
            </a:xfrm>
          </p:grpSpPr>
          <p:grpSp>
            <p:nvGrpSpPr>
              <p:cNvPr id="495" name="Google Shape;495;p11"/>
              <p:cNvGrpSpPr/>
              <p:nvPr/>
            </p:nvGrpSpPr>
            <p:grpSpPr>
              <a:xfrm>
                <a:off x="-137425" y="219085"/>
                <a:ext cx="9547725" cy="4655139"/>
                <a:chOff x="2344800" y="1006875"/>
                <a:chExt cx="2280108" cy="1111675"/>
              </a:xfrm>
            </p:grpSpPr>
            <p:sp>
              <p:nvSpPr>
                <p:cNvPr id="496" name="Google Shape;496;p11"/>
                <p:cNvSpPr/>
                <p:nvPr/>
              </p:nvSpPr>
              <p:spPr>
                <a:xfrm>
                  <a:off x="2346908" y="1006875"/>
                  <a:ext cx="2278000" cy="111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20" h="44467" extrusionOk="0">
                      <a:moveTo>
                        <a:pt x="91119" y="0"/>
                      </a:moveTo>
                      <a:lnTo>
                        <a:pt x="91119" y="32001"/>
                      </a:lnTo>
                      <a:cubicBezTo>
                        <a:pt x="90682" y="31855"/>
                        <a:pt x="90390" y="31564"/>
                        <a:pt x="90318" y="31199"/>
                      </a:cubicBezTo>
                      <a:cubicBezTo>
                        <a:pt x="89370" y="29304"/>
                        <a:pt x="90172" y="27117"/>
                        <a:pt x="89443" y="25149"/>
                      </a:cubicBezTo>
                      <a:cubicBezTo>
                        <a:pt x="89005" y="23910"/>
                        <a:pt x="86746" y="21067"/>
                        <a:pt x="84413" y="22889"/>
                      </a:cubicBezTo>
                      <a:cubicBezTo>
                        <a:pt x="83320" y="23691"/>
                        <a:pt x="82882" y="26461"/>
                        <a:pt x="80258" y="25149"/>
                      </a:cubicBezTo>
                      <a:cubicBezTo>
                        <a:pt x="79310" y="24711"/>
                        <a:pt x="79310" y="23910"/>
                        <a:pt x="77780" y="23982"/>
                      </a:cubicBezTo>
                      <a:cubicBezTo>
                        <a:pt x="76467" y="24055"/>
                        <a:pt x="76249" y="24857"/>
                        <a:pt x="75082" y="25149"/>
                      </a:cubicBezTo>
                      <a:cubicBezTo>
                        <a:pt x="72312" y="25659"/>
                        <a:pt x="71292" y="23035"/>
                        <a:pt x="68668" y="24347"/>
                      </a:cubicBezTo>
                      <a:cubicBezTo>
                        <a:pt x="66481" y="25368"/>
                        <a:pt x="67501" y="27554"/>
                        <a:pt x="65679" y="28794"/>
                      </a:cubicBezTo>
                      <a:cubicBezTo>
                        <a:pt x="63419" y="30397"/>
                        <a:pt x="61378" y="28648"/>
                        <a:pt x="60649" y="25659"/>
                      </a:cubicBezTo>
                      <a:cubicBezTo>
                        <a:pt x="60357" y="23545"/>
                        <a:pt x="55838" y="18734"/>
                        <a:pt x="53068" y="30324"/>
                      </a:cubicBezTo>
                      <a:cubicBezTo>
                        <a:pt x="52776" y="31709"/>
                        <a:pt x="51756" y="35135"/>
                        <a:pt x="48694" y="34844"/>
                      </a:cubicBezTo>
                      <a:cubicBezTo>
                        <a:pt x="46143" y="34698"/>
                        <a:pt x="45706" y="30908"/>
                        <a:pt x="45195" y="29668"/>
                      </a:cubicBezTo>
                      <a:cubicBezTo>
                        <a:pt x="44466" y="27700"/>
                        <a:pt x="40749" y="25659"/>
                        <a:pt x="38780" y="27044"/>
                      </a:cubicBezTo>
                      <a:cubicBezTo>
                        <a:pt x="36083" y="28939"/>
                        <a:pt x="36448" y="30033"/>
                        <a:pt x="35354" y="30689"/>
                      </a:cubicBezTo>
                      <a:cubicBezTo>
                        <a:pt x="34188" y="31418"/>
                        <a:pt x="32147" y="31491"/>
                        <a:pt x="31418" y="30543"/>
                      </a:cubicBezTo>
                      <a:cubicBezTo>
                        <a:pt x="30762" y="29814"/>
                        <a:pt x="29450" y="26753"/>
                        <a:pt x="25295" y="26461"/>
                      </a:cubicBezTo>
                      <a:cubicBezTo>
                        <a:pt x="11736" y="25513"/>
                        <a:pt x="20702" y="38343"/>
                        <a:pt x="18297" y="42352"/>
                      </a:cubicBezTo>
                      <a:cubicBezTo>
                        <a:pt x="17058" y="44466"/>
                        <a:pt x="12830" y="44393"/>
                        <a:pt x="11736" y="41915"/>
                      </a:cubicBezTo>
                      <a:cubicBezTo>
                        <a:pt x="10424" y="39145"/>
                        <a:pt x="17568" y="26753"/>
                        <a:pt x="6561" y="26680"/>
                      </a:cubicBezTo>
                      <a:cubicBezTo>
                        <a:pt x="1968" y="26680"/>
                        <a:pt x="3499" y="29814"/>
                        <a:pt x="1531" y="31564"/>
                      </a:cubicBezTo>
                      <a:cubicBezTo>
                        <a:pt x="1094" y="31928"/>
                        <a:pt x="583" y="32074"/>
                        <a:pt x="0" y="31928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7" name="Google Shape;497;p11"/>
                <p:cNvSpPr/>
                <p:nvPr/>
              </p:nvSpPr>
              <p:spPr>
                <a:xfrm>
                  <a:off x="3241400" y="1643975"/>
                  <a:ext cx="209600" cy="7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84" h="2946" extrusionOk="0">
                      <a:moveTo>
                        <a:pt x="4693" y="1"/>
                      </a:moveTo>
                      <a:cubicBezTo>
                        <a:pt x="4320" y="1"/>
                        <a:pt x="3946" y="68"/>
                        <a:pt x="3573" y="175"/>
                      </a:cubicBezTo>
                      <a:cubicBezTo>
                        <a:pt x="2771" y="394"/>
                        <a:pt x="1969" y="758"/>
                        <a:pt x="1313" y="1341"/>
                      </a:cubicBezTo>
                      <a:cubicBezTo>
                        <a:pt x="1021" y="1560"/>
                        <a:pt x="730" y="1779"/>
                        <a:pt x="511" y="2070"/>
                      </a:cubicBezTo>
                      <a:cubicBezTo>
                        <a:pt x="292" y="2362"/>
                        <a:pt x="74" y="2654"/>
                        <a:pt x="1" y="2945"/>
                      </a:cubicBezTo>
                      <a:cubicBezTo>
                        <a:pt x="219" y="2654"/>
                        <a:pt x="438" y="2362"/>
                        <a:pt x="657" y="2143"/>
                      </a:cubicBezTo>
                      <a:cubicBezTo>
                        <a:pt x="948" y="1925"/>
                        <a:pt x="1240" y="1633"/>
                        <a:pt x="1531" y="1487"/>
                      </a:cubicBezTo>
                      <a:cubicBezTo>
                        <a:pt x="1896" y="1196"/>
                        <a:pt x="2188" y="1050"/>
                        <a:pt x="2552" y="831"/>
                      </a:cubicBezTo>
                      <a:cubicBezTo>
                        <a:pt x="2989" y="612"/>
                        <a:pt x="3354" y="467"/>
                        <a:pt x="3791" y="394"/>
                      </a:cubicBezTo>
                      <a:cubicBezTo>
                        <a:pt x="4229" y="248"/>
                        <a:pt x="4666" y="248"/>
                        <a:pt x="5103" y="248"/>
                      </a:cubicBezTo>
                      <a:cubicBezTo>
                        <a:pt x="5541" y="248"/>
                        <a:pt x="5978" y="321"/>
                        <a:pt x="6415" y="467"/>
                      </a:cubicBezTo>
                      <a:cubicBezTo>
                        <a:pt x="7144" y="758"/>
                        <a:pt x="7800" y="1196"/>
                        <a:pt x="8384" y="1706"/>
                      </a:cubicBezTo>
                      <a:cubicBezTo>
                        <a:pt x="7946" y="1123"/>
                        <a:pt x="7290" y="612"/>
                        <a:pt x="6561" y="321"/>
                      </a:cubicBezTo>
                      <a:cubicBezTo>
                        <a:pt x="6124" y="102"/>
                        <a:pt x="5614" y="29"/>
                        <a:pt x="5103" y="29"/>
                      </a:cubicBezTo>
                      <a:cubicBezTo>
                        <a:pt x="4967" y="10"/>
                        <a:pt x="4830" y="1"/>
                        <a:pt x="469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" name="Google Shape;498;p11"/>
                <p:cNvSpPr/>
                <p:nvPr/>
              </p:nvSpPr>
              <p:spPr>
                <a:xfrm>
                  <a:off x="3489250" y="1744925"/>
                  <a:ext cx="7300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730" extrusionOk="0">
                      <a:moveTo>
                        <a:pt x="73" y="1"/>
                      </a:moveTo>
                      <a:lnTo>
                        <a:pt x="73" y="1"/>
                      </a:lnTo>
                      <a:cubicBezTo>
                        <a:pt x="0" y="146"/>
                        <a:pt x="73" y="292"/>
                        <a:pt x="146" y="365"/>
                      </a:cubicBezTo>
                      <a:cubicBezTo>
                        <a:pt x="146" y="438"/>
                        <a:pt x="146" y="438"/>
                        <a:pt x="146" y="438"/>
                      </a:cubicBezTo>
                      <a:cubicBezTo>
                        <a:pt x="146" y="511"/>
                        <a:pt x="146" y="511"/>
                        <a:pt x="146" y="584"/>
                      </a:cubicBezTo>
                      <a:cubicBezTo>
                        <a:pt x="146" y="657"/>
                        <a:pt x="219" y="657"/>
                        <a:pt x="219" y="729"/>
                      </a:cubicBezTo>
                      <a:lnTo>
                        <a:pt x="292" y="729"/>
                      </a:lnTo>
                      <a:cubicBezTo>
                        <a:pt x="292" y="657"/>
                        <a:pt x="292" y="584"/>
                        <a:pt x="292" y="584"/>
                      </a:cubicBezTo>
                      <a:cubicBezTo>
                        <a:pt x="219" y="511"/>
                        <a:pt x="219" y="511"/>
                        <a:pt x="219" y="438"/>
                      </a:cubicBezTo>
                      <a:cubicBezTo>
                        <a:pt x="219" y="438"/>
                        <a:pt x="219" y="438"/>
                        <a:pt x="219" y="365"/>
                      </a:cubicBezTo>
                      <a:cubicBezTo>
                        <a:pt x="219" y="219"/>
                        <a:pt x="146" y="146"/>
                        <a:pt x="7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9" name="Google Shape;499;p11"/>
                <p:cNvSpPr/>
                <p:nvPr/>
              </p:nvSpPr>
              <p:spPr>
                <a:xfrm>
                  <a:off x="3467375" y="1706650"/>
                  <a:ext cx="1825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" h="1168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146" y="147"/>
                        <a:pt x="292" y="365"/>
                        <a:pt x="438" y="584"/>
                      </a:cubicBezTo>
                      <a:cubicBezTo>
                        <a:pt x="584" y="730"/>
                        <a:pt x="657" y="948"/>
                        <a:pt x="730" y="1167"/>
                      </a:cubicBezTo>
                      <a:cubicBezTo>
                        <a:pt x="730" y="1094"/>
                        <a:pt x="730" y="948"/>
                        <a:pt x="657" y="875"/>
                      </a:cubicBezTo>
                      <a:cubicBezTo>
                        <a:pt x="584" y="730"/>
                        <a:pt x="584" y="657"/>
                        <a:pt x="511" y="584"/>
                      </a:cubicBezTo>
                      <a:cubicBezTo>
                        <a:pt x="438" y="438"/>
                        <a:pt x="365" y="365"/>
                        <a:pt x="292" y="292"/>
                      </a:cubicBezTo>
                      <a:cubicBezTo>
                        <a:pt x="219" y="147"/>
                        <a:pt x="74" y="74"/>
                        <a:pt x="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0" name="Google Shape;500;p11"/>
                <p:cNvSpPr/>
                <p:nvPr/>
              </p:nvSpPr>
              <p:spPr>
                <a:xfrm>
                  <a:off x="4599075" y="1681150"/>
                  <a:ext cx="3675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584" extrusionOk="0">
                      <a:moveTo>
                        <a:pt x="74" y="0"/>
                      </a:moveTo>
                      <a:cubicBezTo>
                        <a:pt x="1" y="73"/>
                        <a:pt x="1" y="219"/>
                        <a:pt x="74" y="292"/>
                      </a:cubicBezTo>
                      <a:lnTo>
                        <a:pt x="74" y="365"/>
                      </a:lnTo>
                      <a:lnTo>
                        <a:pt x="74" y="438"/>
                      </a:lnTo>
                      <a:cubicBezTo>
                        <a:pt x="74" y="438"/>
                        <a:pt x="74" y="510"/>
                        <a:pt x="74" y="583"/>
                      </a:cubicBezTo>
                      <a:cubicBezTo>
                        <a:pt x="147" y="510"/>
                        <a:pt x="147" y="438"/>
                        <a:pt x="147" y="438"/>
                      </a:cubicBezTo>
                      <a:cubicBezTo>
                        <a:pt x="147" y="365"/>
                        <a:pt x="147" y="292"/>
                        <a:pt x="147" y="292"/>
                      </a:cubicBezTo>
                      <a:cubicBezTo>
                        <a:pt x="147" y="219"/>
                        <a:pt x="147" y="73"/>
                        <a:pt x="74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" name="Google Shape;501;p11"/>
                <p:cNvSpPr/>
                <p:nvPr/>
              </p:nvSpPr>
              <p:spPr>
                <a:xfrm>
                  <a:off x="4597250" y="1641050"/>
                  <a:ext cx="3675" cy="2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1167" extrusionOk="0">
                      <a:moveTo>
                        <a:pt x="1" y="1"/>
                      </a:moveTo>
                      <a:cubicBezTo>
                        <a:pt x="1" y="146"/>
                        <a:pt x="1" y="365"/>
                        <a:pt x="74" y="584"/>
                      </a:cubicBezTo>
                      <a:cubicBezTo>
                        <a:pt x="74" y="802"/>
                        <a:pt x="74" y="948"/>
                        <a:pt x="147" y="1167"/>
                      </a:cubicBezTo>
                      <a:lnTo>
                        <a:pt x="147" y="875"/>
                      </a:lnTo>
                      <a:lnTo>
                        <a:pt x="147" y="584"/>
                      </a:lnTo>
                      <a:cubicBezTo>
                        <a:pt x="147" y="438"/>
                        <a:pt x="147" y="365"/>
                        <a:pt x="74" y="292"/>
                      </a:cubicBezTo>
                      <a:cubicBezTo>
                        <a:pt x="74" y="146"/>
                        <a:pt x="1" y="73"/>
                        <a:pt x="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" name="Google Shape;502;p11"/>
                <p:cNvSpPr/>
                <p:nvPr/>
              </p:nvSpPr>
              <p:spPr>
                <a:xfrm rot="717834">
                  <a:off x="3131627" y="1730716"/>
                  <a:ext cx="74727" cy="29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9" h="116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19" y="511"/>
                        <a:pt x="729" y="948"/>
                        <a:pt x="1312" y="1094"/>
                      </a:cubicBezTo>
                      <a:cubicBezTo>
                        <a:pt x="1458" y="1167"/>
                        <a:pt x="1677" y="1167"/>
                        <a:pt x="1896" y="1167"/>
                      </a:cubicBezTo>
                      <a:cubicBezTo>
                        <a:pt x="2041" y="1094"/>
                        <a:pt x="2260" y="1021"/>
                        <a:pt x="2406" y="948"/>
                      </a:cubicBezTo>
                      <a:cubicBezTo>
                        <a:pt x="2697" y="803"/>
                        <a:pt x="2843" y="657"/>
                        <a:pt x="2989" y="365"/>
                      </a:cubicBezTo>
                      <a:lnTo>
                        <a:pt x="2989" y="365"/>
                      </a:lnTo>
                      <a:cubicBezTo>
                        <a:pt x="2770" y="584"/>
                        <a:pt x="2552" y="730"/>
                        <a:pt x="2333" y="876"/>
                      </a:cubicBezTo>
                      <a:cubicBezTo>
                        <a:pt x="2187" y="948"/>
                        <a:pt x="2041" y="1021"/>
                        <a:pt x="1896" y="1021"/>
                      </a:cubicBezTo>
                      <a:cubicBezTo>
                        <a:pt x="1677" y="1021"/>
                        <a:pt x="1531" y="1021"/>
                        <a:pt x="1385" y="948"/>
                      </a:cubicBezTo>
                      <a:cubicBezTo>
                        <a:pt x="1094" y="876"/>
                        <a:pt x="802" y="730"/>
                        <a:pt x="583" y="584"/>
                      </a:cubicBezTo>
                      <a:cubicBezTo>
                        <a:pt x="365" y="365"/>
                        <a:pt x="219" y="147"/>
                        <a:pt x="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3" name="Google Shape;503;p11"/>
                <p:cNvSpPr/>
                <p:nvPr/>
              </p:nvSpPr>
              <p:spPr>
                <a:xfrm>
                  <a:off x="2789450" y="1642425"/>
                  <a:ext cx="287975" cy="5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9" h="2060" extrusionOk="0">
                      <a:moveTo>
                        <a:pt x="5255" y="0"/>
                      </a:moveTo>
                      <a:cubicBezTo>
                        <a:pt x="4301" y="0"/>
                        <a:pt x="3390" y="152"/>
                        <a:pt x="2479" y="456"/>
                      </a:cubicBezTo>
                      <a:cubicBezTo>
                        <a:pt x="1969" y="602"/>
                        <a:pt x="1531" y="820"/>
                        <a:pt x="1094" y="1039"/>
                      </a:cubicBezTo>
                      <a:cubicBezTo>
                        <a:pt x="657" y="1258"/>
                        <a:pt x="292" y="1549"/>
                        <a:pt x="1" y="1841"/>
                      </a:cubicBezTo>
                      <a:cubicBezTo>
                        <a:pt x="730" y="1258"/>
                        <a:pt x="1604" y="747"/>
                        <a:pt x="2552" y="529"/>
                      </a:cubicBezTo>
                      <a:cubicBezTo>
                        <a:pt x="3645" y="237"/>
                        <a:pt x="4739" y="91"/>
                        <a:pt x="5832" y="91"/>
                      </a:cubicBezTo>
                      <a:cubicBezTo>
                        <a:pt x="6926" y="91"/>
                        <a:pt x="8019" y="310"/>
                        <a:pt x="9040" y="674"/>
                      </a:cubicBezTo>
                      <a:cubicBezTo>
                        <a:pt x="9914" y="966"/>
                        <a:pt x="10789" y="1403"/>
                        <a:pt x="11518" y="2059"/>
                      </a:cubicBezTo>
                      <a:cubicBezTo>
                        <a:pt x="11226" y="1695"/>
                        <a:pt x="10862" y="1476"/>
                        <a:pt x="10498" y="1258"/>
                      </a:cubicBezTo>
                      <a:cubicBezTo>
                        <a:pt x="10060" y="966"/>
                        <a:pt x="9623" y="747"/>
                        <a:pt x="9113" y="602"/>
                      </a:cubicBezTo>
                      <a:cubicBezTo>
                        <a:pt x="8092" y="164"/>
                        <a:pt x="6926" y="18"/>
                        <a:pt x="5832" y="18"/>
                      </a:cubicBezTo>
                      <a:cubicBezTo>
                        <a:pt x="5638" y="6"/>
                        <a:pt x="5445" y="0"/>
                        <a:pt x="525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" name="Google Shape;504;p11"/>
                <p:cNvSpPr/>
                <p:nvPr/>
              </p:nvSpPr>
              <p:spPr>
                <a:xfrm>
                  <a:off x="2742075" y="1704825"/>
                  <a:ext cx="27350" cy="9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3865" extrusionOk="0">
                      <a:moveTo>
                        <a:pt x="1094" y="1"/>
                      </a:moveTo>
                      <a:cubicBezTo>
                        <a:pt x="875" y="220"/>
                        <a:pt x="656" y="584"/>
                        <a:pt x="511" y="876"/>
                      </a:cubicBezTo>
                      <a:cubicBezTo>
                        <a:pt x="365" y="1167"/>
                        <a:pt x="292" y="1532"/>
                        <a:pt x="219" y="1896"/>
                      </a:cubicBezTo>
                      <a:cubicBezTo>
                        <a:pt x="146" y="2188"/>
                        <a:pt x="73" y="2552"/>
                        <a:pt x="73" y="2844"/>
                      </a:cubicBezTo>
                      <a:cubicBezTo>
                        <a:pt x="0" y="3208"/>
                        <a:pt x="73" y="3500"/>
                        <a:pt x="146" y="3864"/>
                      </a:cubicBezTo>
                      <a:cubicBezTo>
                        <a:pt x="146" y="3718"/>
                        <a:pt x="146" y="3500"/>
                        <a:pt x="146" y="3354"/>
                      </a:cubicBezTo>
                      <a:cubicBezTo>
                        <a:pt x="146" y="3208"/>
                        <a:pt x="146" y="3062"/>
                        <a:pt x="219" y="2844"/>
                      </a:cubicBezTo>
                      <a:cubicBezTo>
                        <a:pt x="292" y="2552"/>
                        <a:pt x="292" y="2188"/>
                        <a:pt x="365" y="1896"/>
                      </a:cubicBezTo>
                      <a:cubicBezTo>
                        <a:pt x="438" y="1532"/>
                        <a:pt x="583" y="1240"/>
                        <a:pt x="656" y="876"/>
                      </a:cubicBezTo>
                      <a:cubicBezTo>
                        <a:pt x="729" y="730"/>
                        <a:pt x="802" y="584"/>
                        <a:pt x="875" y="438"/>
                      </a:cubicBezTo>
                      <a:cubicBezTo>
                        <a:pt x="875" y="220"/>
                        <a:pt x="1021" y="147"/>
                        <a:pt x="1094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5" name="Google Shape;505;p11"/>
                <p:cNvSpPr/>
                <p:nvPr/>
              </p:nvSpPr>
              <p:spPr>
                <a:xfrm>
                  <a:off x="2654600" y="1932625"/>
                  <a:ext cx="7300" cy="3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1459" extrusionOk="0">
                      <a:moveTo>
                        <a:pt x="219" y="1"/>
                      </a:moveTo>
                      <a:cubicBezTo>
                        <a:pt x="146" y="74"/>
                        <a:pt x="146" y="219"/>
                        <a:pt x="73" y="365"/>
                      </a:cubicBezTo>
                      <a:cubicBezTo>
                        <a:pt x="73" y="438"/>
                        <a:pt x="73" y="584"/>
                        <a:pt x="0" y="730"/>
                      </a:cubicBezTo>
                      <a:cubicBezTo>
                        <a:pt x="0" y="948"/>
                        <a:pt x="0" y="1240"/>
                        <a:pt x="0" y="1459"/>
                      </a:cubicBezTo>
                      <a:cubicBezTo>
                        <a:pt x="146" y="1240"/>
                        <a:pt x="219" y="1021"/>
                        <a:pt x="292" y="730"/>
                      </a:cubicBezTo>
                      <a:cubicBezTo>
                        <a:pt x="292" y="511"/>
                        <a:pt x="292" y="219"/>
                        <a:pt x="21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" name="Google Shape;506;p11"/>
                <p:cNvSpPr/>
                <p:nvPr/>
              </p:nvSpPr>
              <p:spPr>
                <a:xfrm>
                  <a:off x="2660075" y="1892550"/>
                  <a:ext cx="7300" cy="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875" extrusionOk="0">
                      <a:moveTo>
                        <a:pt x="219" y="0"/>
                      </a:moveTo>
                      <a:cubicBezTo>
                        <a:pt x="146" y="146"/>
                        <a:pt x="73" y="292"/>
                        <a:pt x="73" y="437"/>
                      </a:cubicBezTo>
                      <a:cubicBezTo>
                        <a:pt x="0" y="583"/>
                        <a:pt x="0" y="729"/>
                        <a:pt x="73" y="875"/>
                      </a:cubicBezTo>
                      <a:cubicBezTo>
                        <a:pt x="146" y="729"/>
                        <a:pt x="219" y="583"/>
                        <a:pt x="219" y="437"/>
                      </a:cubicBezTo>
                      <a:cubicBezTo>
                        <a:pt x="292" y="292"/>
                        <a:pt x="292" y="146"/>
                        <a:pt x="21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7" name="Google Shape;507;p11"/>
                <p:cNvSpPr/>
                <p:nvPr/>
              </p:nvSpPr>
              <p:spPr>
                <a:xfrm>
                  <a:off x="2671000" y="1772250"/>
                  <a:ext cx="55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" h="2480" extrusionOk="0">
                      <a:moveTo>
                        <a:pt x="0" y="1"/>
                      </a:moveTo>
                      <a:lnTo>
                        <a:pt x="0" y="1240"/>
                      </a:lnTo>
                      <a:cubicBezTo>
                        <a:pt x="0" y="1678"/>
                        <a:pt x="73" y="2115"/>
                        <a:pt x="146" y="2479"/>
                      </a:cubicBezTo>
                      <a:cubicBezTo>
                        <a:pt x="146" y="2261"/>
                        <a:pt x="219" y="2115"/>
                        <a:pt x="219" y="1896"/>
                      </a:cubicBezTo>
                      <a:cubicBezTo>
                        <a:pt x="219" y="1678"/>
                        <a:pt x="219" y="1459"/>
                        <a:pt x="219" y="1240"/>
                      </a:cubicBezTo>
                      <a:cubicBezTo>
                        <a:pt x="219" y="803"/>
                        <a:pt x="146" y="365"/>
                        <a:pt x="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" name="Google Shape;508;p11"/>
                <p:cNvSpPr/>
                <p:nvPr/>
              </p:nvSpPr>
              <p:spPr>
                <a:xfrm>
                  <a:off x="2392175" y="1712125"/>
                  <a:ext cx="5500" cy="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" h="511" extrusionOk="0">
                      <a:moveTo>
                        <a:pt x="219" y="0"/>
                      </a:moveTo>
                      <a:cubicBezTo>
                        <a:pt x="219" y="0"/>
                        <a:pt x="146" y="73"/>
                        <a:pt x="146" y="73"/>
                      </a:cubicBezTo>
                      <a:lnTo>
                        <a:pt x="73" y="219"/>
                      </a:lnTo>
                      <a:cubicBezTo>
                        <a:pt x="0" y="365"/>
                        <a:pt x="0" y="438"/>
                        <a:pt x="0" y="511"/>
                      </a:cubicBezTo>
                      <a:cubicBezTo>
                        <a:pt x="73" y="438"/>
                        <a:pt x="146" y="365"/>
                        <a:pt x="146" y="292"/>
                      </a:cubicBezTo>
                      <a:cubicBezTo>
                        <a:pt x="219" y="146"/>
                        <a:pt x="219" y="73"/>
                        <a:pt x="21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" name="Google Shape;509;p11"/>
                <p:cNvSpPr/>
                <p:nvPr/>
              </p:nvSpPr>
              <p:spPr>
                <a:xfrm>
                  <a:off x="2404925" y="1664750"/>
                  <a:ext cx="40125" cy="3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" h="1313" extrusionOk="0">
                      <a:moveTo>
                        <a:pt x="1604" y="0"/>
                      </a:moveTo>
                      <a:cubicBezTo>
                        <a:pt x="1240" y="146"/>
                        <a:pt x="875" y="292"/>
                        <a:pt x="584" y="583"/>
                      </a:cubicBezTo>
                      <a:cubicBezTo>
                        <a:pt x="365" y="729"/>
                        <a:pt x="146" y="1021"/>
                        <a:pt x="1" y="1312"/>
                      </a:cubicBezTo>
                      <a:cubicBezTo>
                        <a:pt x="219" y="1021"/>
                        <a:pt x="438" y="802"/>
                        <a:pt x="730" y="583"/>
                      </a:cubicBezTo>
                      <a:cubicBezTo>
                        <a:pt x="1021" y="365"/>
                        <a:pt x="1313" y="219"/>
                        <a:pt x="1604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" name="Google Shape;510;p11"/>
                <p:cNvSpPr/>
                <p:nvPr/>
              </p:nvSpPr>
              <p:spPr>
                <a:xfrm>
                  <a:off x="2459600" y="1650150"/>
                  <a:ext cx="187725" cy="5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9" h="2043" extrusionOk="0">
                      <a:moveTo>
                        <a:pt x="2187" y="1"/>
                      </a:moveTo>
                      <a:cubicBezTo>
                        <a:pt x="1823" y="74"/>
                        <a:pt x="1386" y="74"/>
                        <a:pt x="1021" y="147"/>
                      </a:cubicBezTo>
                      <a:cubicBezTo>
                        <a:pt x="729" y="220"/>
                        <a:pt x="365" y="293"/>
                        <a:pt x="1" y="438"/>
                      </a:cubicBezTo>
                      <a:cubicBezTo>
                        <a:pt x="729" y="220"/>
                        <a:pt x="1458" y="147"/>
                        <a:pt x="2187" y="147"/>
                      </a:cubicBezTo>
                      <a:cubicBezTo>
                        <a:pt x="2916" y="147"/>
                        <a:pt x="3572" y="220"/>
                        <a:pt x="4301" y="365"/>
                      </a:cubicBezTo>
                      <a:cubicBezTo>
                        <a:pt x="4957" y="511"/>
                        <a:pt x="5613" y="730"/>
                        <a:pt x="6197" y="1022"/>
                      </a:cubicBezTo>
                      <a:cubicBezTo>
                        <a:pt x="6488" y="1167"/>
                        <a:pt x="6780" y="1313"/>
                        <a:pt x="6998" y="1459"/>
                      </a:cubicBezTo>
                      <a:cubicBezTo>
                        <a:pt x="7217" y="1605"/>
                        <a:pt x="7363" y="1823"/>
                        <a:pt x="7509" y="2042"/>
                      </a:cubicBezTo>
                      <a:cubicBezTo>
                        <a:pt x="7436" y="1823"/>
                        <a:pt x="7290" y="1605"/>
                        <a:pt x="7071" y="1459"/>
                      </a:cubicBezTo>
                      <a:cubicBezTo>
                        <a:pt x="6853" y="1240"/>
                        <a:pt x="6561" y="1094"/>
                        <a:pt x="6342" y="949"/>
                      </a:cubicBezTo>
                      <a:cubicBezTo>
                        <a:pt x="5686" y="657"/>
                        <a:pt x="5030" y="365"/>
                        <a:pt x="4374" y="220"/>
                      </a:cubicBezTo>
                      <a:cubicBezTo>
                        <a:pt x="3645" y="74"/>
                        <a:pt x="2916" y="1"/>
                        <a:pt x="218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" name="Google Shape;511;p11"/>
                <p:cNvSpPr/>
                <p:nvPr/>
              </p:nvSpPr>
              <p:spPr>
                <a:xfrm>
                  <a:off x="3502000" y="1803250"/>
                  <a:ext cx="145825" cy="6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2552" extrusionOk="0">
                      <a:moveTo>
                        <a:pt x="1" y="0"/>
                      </a:moveTo>
                      <a:cubicBezTo>
                        <a:pt x="74" y="510"/>
                        <a:pt x="365" y="1094"/>
                        <a:pt x="657" y="1531"/>
                      </a:cubicBezTo>
                      <a:cubicBezTo>
                        <a:pt x="875" y="1823"/>
                        <a:pt x="1167" y="2041"/>
                        <a:pt x="1459" y="2260"/>
                      </a:cubicBezTo>
                      <a:cubicBezTo>
                        <a:pt x="1604" y="2333"/>
                        <a:pt x="1823" y="2406"/>
                        <a:pt x="2042" y="2479"/>
                      </a:cubicBezTo>
                      <a:cubicBezTo>
                        <a:pt x="2260" y="2552"/>
                        <a:pt x="2479" y="2552"/>
                        <a:pt x="2698" y="2552"/>
                      </a:cubicBezTo>
                      <a:cubicBezTo>
                        <a:pt x="3135" y="2552"/>
                        <a:pt x="3573" y="2406"/>
                        <a:pt x="3937" y="2187"/>
                      </a:cubicBezTo>
                      <a:cubicBezTo>
                        <a:pt x="4229" y="1968"/>
                        <a:pt x="4520" y="1750"/>
                        <a:pt x="4739" y="1531"/>
                      </a:cubicBezTo>
                      <a:cubicBezTo>
                        <a:pt x="5176" y="1094"/>
                        <a:pt x="5541" y="583"/>
                        <a:pt x="5832" y="73"/>
                      </a:cubicBezTo>
                      <a:lnTo>
                        <a:pt x="5832" y="73"/>
                      </a:lnTo>
                      <a:cubicBezTo>
                        <a:pt x="5614" y="292"/>
                        <a:pt x="5468" y="510"/>
                        <a:pt x="5249" y="802"/>
                      </a:cubicBezTo>
                      <a:cubicBezTo>
                        <a:pt x="5030" y="1021"/>
                        <a:pt x="4812" y="1239"/>
                        <a:pt x="4593" y="1458"/>
                      </a:cubicBezTo>
                      <a:cubicBezTo>
                        <a:pt x="4374" y="1750"/>
                        <a:pt x="4083" y="1895"/>
                        <a:pt x="3791" y="2114"/>
                      </a:cubicBezTo>
                      <a:cubicBezTo>
                        <a:pt x="3427" y="2333"/>
                        <a:pt x="3062" y="2406"/>
                        <a:pt x="2698" y="2479"/>
                      </a:cubicBezTo>
                      <a:cubicBezTo>
                        <a:pt x="2260" y="2479"/>
                        <a:pt x="1896" y="2406"/>
                        <a:pt x="1531" y="2187"/>
                      </a:cubicBezTo>
                      <a:cubicBezTo>
                        <a:pt x="1313" y="1968"/>
                        <a:pt x="1021" y="1750"/>
                        <a:pt x="803" y="1531"/>
                      </a:cubicBezTo>
                      <a:cubicBezTo>
                        <a:pt x="657" y="1312"/>
                        <a:pt x="438" y="1021"/>
                        <a:pt x="292" y="802"/>
                      </a:cubicBezTo>
                      <a:cubicBezTo>
                        <a:pt x="219" y="510"/>
                        <a:pt x="74" y="219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" name="Google Shape;512;p11"/>
                <p:cNvSpPr/>
                <p:nvPr/>
              </p:nvSpPr>
              <p:spPr>
                <a:xfrm>
                  <a:off x="3660550" y="1555850"/>
                  <a:ext cx="213250" cy="16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0" h="6689" extrusionOk="0">
                      <a:moveTo>
                        <a:pt x="5112" y="1"/>
                      </a:moveTo>
                      <a:cubicBezTo>
                        <a:pt x="4903" y="1"/>
                        <a:pt x="4702" y="19"/>
                        <a:pt x="4520" y="55"/>
                      </a:cubicBezTo>
                      <a:cubicBezTo>
                        <a:pt x="4156" y="128"/>
                        <a:pt x="3791" y="274"/>
                        <a:pt x="3500" y="493"/>
                      </a:cubicBezTo>
                      <a:cubicBezTo>
                        <a:pt x="3208" y="638"/>
                        <a:pt x="2916" y="857"/>
                        <a:pt x="2698" y="1076"/>
                      </a:cubicBezTo>
                      <a:cubicBezTo>
                        <a:pt x="2260" y="1440"/>
                        <a:pt x="1896" y="1878"/>
                        <a:pt x="1604" y="2388"/>
                      </a:cubicBezTo>
                      <a:cubicBezTo>
                        <a:pt x="1313" y="2825"/>
                        <a:pt x="1094" y="3263"/>
                        <a:pt x="875" y="3773"/>
                      </a:cubicBezTo>
                      <a:cubicBezTo>
                        <a:pt x="511" y="4721"/>
                        <a:pt x="146" y="5668"/>
                        <a:pt x="1" y="6689"/>
                      </a:cubicBezTo>
                      <a:cubicBezTo>
                        <a:pt x="146" y="6179"/>
                        <a:pt x="292" y="5668"/>
                        <a:pt x="438" y="5231"/>
                      </a:cubicBezTo>
                      <a:cubicBezTo>
                        <a:pt x="584" y="4721"/>
                        <a:pt x="802" y="4283"/>
                        <a:pt x="1021" y="3773"/>
                      </a:cubicBezTo>
                      <a:cubicBezTo>
                        <a:pt x="1240" y="3336"/>
                        <a:pt x="1458" y="2825"/>
                        <a:pt x="1750" y="2388"/>
                      </a:cubicBezTo>
                      <a:cubicBezTo>
                        <a:pt x="2042" y="1951"/>
                        <a:pt x="2406" y="1513"/>
                        <a:pt x="2844" y="1076"/>
                      </a:cubicBezTo>
                      <a:cubicBezTo>
                        <a:pt x="3062" y="857"/>
                        <a:pt x="3281" y="711"/>
                        <a:pt x="3572" y="566"/>
                      </a:cubicBezTo>
                      <a:cubicBezTo>
                        <a:pt x="3864" y="347"/>
                        <a:pt x="4156" y="201"/>
                        <a:pt x="4520" y="128"/>
                      </a:cubicBezTo>
                      <a:cubicBezTo>
                        <a:pt x="4702" y="92"/>
                        <a:pt x="4903" y="74"/>
                        <a:pt x="5103" y="74"/>
                      </a:cubicBezTo>
                      <a:cubicBezTo>
                        <a:pt x="5304" y="74"/>
                        <a:pt x="5504" y="92"/>
                        <a:pt x="5686" y="128"/>
                      </a:cubicBezTo>
                      <a:cubicBezTo>
                        <a:pt x="6051" y="201"/>
                        <a:pt x="6342" y="347"/>
                        <a:pt x="6634" y="493"/>
                      </a:cubicBezTo>
                      <a:cubicBezTo>
                        <a:pt x="7217" y="784"/>
                        <a:pt x="7655" y="1222"/>
                        <a:pt x="8019" y="1732"/>
                      </a:cubicBezTo>
                      <a:cubicBezTo>
                        <a:pt x="8238" y="2169"/>
                        <a:pt x="8456" y="2680"/>
                        <a:pt x="8529" y="3190"/>
                      </a:cubicBezTo>
                      <a:cubicBezTo>
                        <a:pt x="8529" y="2680"/>
                        <a:pt x="8311" y="2169"/>
                        <a:pt x="8092" y="1732"/>
                      </a:cubicBezTo>
                      <a:cubicBezTo>
                        <a:pt x="7800" y="1222"/>
                        <a:pt x="7363" y="784"/>
                        <a:pt x="6780" y="493"/>
                      </a:cubicBezTo>
                      <a:cubicBezTo>
                        <a:pt x="6488" y="274"/>
                        <a:pt x="6124" y="128"/>
                        <a:pt x="5759" y="55"/>
                      </a:cubicBezTo>
                      <a:cubicBezTo>
                        <a:pt x="5541" y="19"/>
                        <a:pt x="5322" y="1"/>
                        <a:pt x="511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" name="Google Shape;513;p11"/>
                <p:cNvSpPr/>
                <p:nvPr/>
              </p:nvSpPr>
              <p:spPr>
                <a:xfrm>
                  <a:off x="4048725" y="1586825"/>
                  <a:ext cx="102075" cy="2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3" h="1004" extrusionOk="0">
                      <a:moveTo>
                        <a:pt x="1686" y="1"/>
                      </a:moveTo>
                      <a:cubicBezTo>
                        <a:pt x="1476" y="1"/>
                        <a:pt x="1276" y="19"/>
                        <a:pt x="1094" y="56"/>
                      </a:cubicBezTo>
                      <a:cubicBezTo>
                        <a:pt x="729" y="56"/>
                        <a:pt x="365" y="201"/>
                        <a:pt x="0" y="347"/>
                      </a:cubicBezTo>
                      <a:cubicBezTo>
                        <a:pt x="365" y="201"/>
                        <a:pt x="729" y="128"/>
                        <a:pt x="1094" y="128"/>
                      </a:cubicBezTo>
                      <a:cubicBezTo>
                        <a:pt x="1200" y="107"/>
                        <a:pt x="1313" y="98"/>
                        <a:pt x="1429" y="98"/>
                      </a:cubicBezTo>
                      <a:cubicBezTo>
                        <a:pt x="1708" y="98"/>
                        <a:pt x="2002" y="150"/>
                        <a:pt x="2260" y="201"/>
                      </a:cubicBezTo>
                      <a:cubicBezTo>
                        <a:pt x="2552" y="274"/>
                        <a:pt x="2916" y="347"/>
                        <a:pt x="3281" y="493"/>
                      </a:cubicBezTo>
                      <a:cubicBezTo>
                        <a:pt x="3572" y="639"/>
                        <a:pt x="3791" y="784"/>
                        <a:pt x="4082" y="1003"/>
                      </a:cubicBezTo>
                      <a:cubicBezTo>
                        <a:pt x="3864" y="784"/>
                        <a:pt x="3645" y="566"/>
                        <a:pt x="3353" y="420"/>
                      </a:cubicBezTo>
                      <a:cubicBezTo>
                        <a:pt x="2989" y="274"/>
                        <a:pt x="2697" y="128"/>
                        <a:pt x="2333" y="56"/>
                      </a:cubicBezTo>
                      <a:cubicBezTo>
                        <a:pt x="2114" y="19"/>
                        <a:pt x="1896" y="1"/>
                        <a:pt x="168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4" name="Google Shape;514;p11"/>
                <p:cNvSpPr/>
                <p:nvPr/>
              </p:nvSpPr>
              <p:spPr>
                <a:xfrm>
                  <a:off x="3997700" y="1604600"/>
                  <a:ext cx="36475" cy="6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9" h="2625" extrusionOk="0">
                      <a:moveTo>
                        <a:pt x="1458" y="1"/>
                      </a:moveTo>
                      <a:cubicBezTo>
                        <a:pt x="1167" y="146"/>
                        <a:pt x="875" y="292"/>
                        <a:pt x="729" y="584"/>
                      </a:cubicBezTo>
                      <a:cubicBezTo>
                        <a:pt x="511" y="730"/>
                        <a:pt x="365" y="948"/>
                        <a:pt x="292" y="1240"/>
                      </a:cubicBezTo>
                      <a:cubicBezTo>
                        <a:pt x="73" y="1677"/>
                        <a:pt x="0" y="2115"/>
                        <a:pt x="73" y="2625"/>
                      </a:cubicBezTo>
                      <a:cubicBezTo>
                        <a:pt x="146" y="2187"/>
                        <a:pt x="292" y="1677"/>
                        <a:pt x="511" y="1240"/>
                      </a:cubicBezTo>
                      <a:cubicBezTo>
                        <a:pt x="583" y="1021"/>
                        <a:pt x="729" y="802"/>
                        <a:pt x="875" y="584"/>
                      </a:cubicBezTo>
                      <a:cubicBezTo>
                        <a:pt x="1021" y="365"/>
                        <a:pt x="1239" y="146"/>
                        <a:pt x="145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5" name="Google Shape;515;p11"/>
                <p:cNvSpPr/>
                <p:nvPr/>
              </p:nvSpPr>
              <p:spPr>
                <a:xfrm>
                  <a:off x="4427775" y="1569975"/>
                  <a:ext cx="9150" cy="1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438" extrusionOk="0">
                      <a:moveTo>
                        <a:pt x="365" y="1"/>
                      </a:moveTo>
                      <a:cubicBezTo>
                        <a:pt x="146" y="73"/>
                        <a:pt x="1" y="219"/>
                        <a:pt x="1" y="438"/>
                      </a:cubicBezTo>
                      <a:lnTo>
                        <a:pt x="146" y="219"/>
                      </a:lnTo>
                      <a:cubicBezTo>
                        <a:pt x="219" y="146"/>
                        <a:pt x="292" y="73"/>
                        <a:pt x="36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6" name="Google Shape;516;p11"/>
                <p:cNvSpPr/>
                <p:nvPr/>
              </p:nvSpPr>
              <p:spPr>
                <a:xfrm>
                  <a:off x="4238250" y="1586825"/>
                  <a:ext cx="85675" cy="2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7" h="1077" extrusionOk="0">
                      <a:moveTo>
                        <a:pt x="1932" y="1"/>
                      </a:moveTo>
                      <a:cubicBezTo>
                        <a:pt x="1750" y="1"/>
                        <a:pt x="1568" y="19"/>
                        <a:pt x="1385" y="56"/>
                      </a:cubicBezTo>
                      <a:cubicBezTo>
                        <a:pt x="1094" y="128"/>
                        <a:pt x="802" y="274"/>
                        <a:pt x="584" y="493"/>
                      </a:cubicBezTo>
                      <a:lnTo>
                        <a:pt x="292" y="784"/>
                      </a:lnTo>
                      <a:cubicBezTo>
                        <a:pt x="219" y="857"/>
                        <a:pt x="73" y="1003"/>
                        <a:pt x="0" y="1076"/>
                      </a:cubicBezTo>
                      <a:cubicBezTo>
                        <a:pt x="292" y="930"/>
                        <a:pt x="511" y="784"/>
                        <a:pt x="729" y="566"/>
                      </a:cubicBezTo>
                      <a:cubicBezTo>
                        <a:pt x="948" y="420"/>
                        <a:pt x="1240" y="274"/>
                        <a:pt x="1531" y="201"/>
                      </a:cubicBezTo>
                      <a:cubicBezTo>
                        <a:pt x="1823" y="128"/>
                        <a:pt x="2187" y="128"/>
                        <a:pt x="2479" y="128"/>
                      </a:cubicBezTo>
                      <a:cubicBezTo>
                        <a:pt x="2843" y="201"/>
                        <a:pt x="3135" y="274"/>
                        <a:pt x="3427" y="420"/>
                      </a:cubicBezTo>
                      <a:cubicBezTo>
                        <a:pt x="3135" y="201"/>
                        <a:pt x="2843" y="128"/>
                        <a:pt x="2479" y="56"/>
                      </a:cubicBezTo>
                      <a:cubicBezTo>
                        <a:pt x="2297" y="19"/>
                        <a:pt x="2114" y="1"/>
                        <a:pt x="193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7" name="Google Shape;517;p11"/>
                <p:cNvSpPr/>
                <p:nvPr/>
              </p:nvSpPr>
              <p:spPr>
                <a:xfrm>
                  <a:off x="4438700" y="1546275"/>
                  <a:ext cx="153125" cy="8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5" h="3355" extrusionOk="0">
                      <a:moveTo>
                        <a:pt x="2042" y="1"/>
                      </a:moveTo>
                      <a:cubicBezTo>
                        <a:pt x="1313" y="74"/>
                        <a:pt x="584" y="293"/>
                        <a:pt x="1" y="730"/>
                      </a:cubicBezTo>
                      <a:cubicBezTo>
                        <a:pt x="293" y="584"/>
                        <a:pt x="584" y="365"/>
                        <a:pt x="949" y="293"/>
                      </a:cubicBezTo>
                      <a:cubicBezTo>
                        <a:pt x="1313" y="147"/>
                        <a:pt x="1678" y="74"/>
                        <a:pt x="2115" y="74"/>
                      </a:cubicBezTo>
                      <a:cubicBezTo>
                        <a:pt x="2844" y="74"/>
                        <a:pt x="3573" y="293"/>
                        <a:pt x="4229" y="657"/>
                      </a:cubicBezTo>
                      <a:cubicBezTo>
                        <a:pt x="4812" y="949"/>
                        <a:pt x="5249" y="1386"/>
                        <a:pt x="5614" y="1896"/>
                      </a:cubicBezTo>
                      <a:cubicBezTo>
                        <a:pt x="5833" y="2334"/>
                        <a:pt x="6051" y="2844"/>
                        <a:pt x="6124" y="3354"/>
                      </a:cubicBezTo>
                      <a:cubicBezTo>
                        <a:pt x="6124" y="2771"/>
                        <a:pt x="5978" y="2261"/>
                        <a:pt x="5687" y="1823"/>
                      </a:cubicBezTo>
                      <a:cubicBezTo>
                        <a:pt x="5395" y="1313"/>
                        <a:pt x="4885" y="876"/>
                        <a:pt x="4375" y="584"/>
                      </a:cubicBezTo>
                      <a:cubicBezTo>
                        <a:pt x="4010" y="365"/>
                        <a:pt x="3646" y="220"/>
                        <a:pt x="3281" y="147"/>
                      </a:cubicBezTo>
                      <a:cubicBezTo>
                        <a:pt x="2844" y="74"/>
                        <a:pt x="2479" y="1"/>
                        <a:pt x="204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8" name="Google Shape;518;p11"/>
                <p:cNvSpPr/>
                <p:nvPr/>
              </p:nvSpPr>
              <p:spPr>
                <a:xfrm>
                  <a:off x="4400450" y="1610075"/>
                  <a:ext cx="12775" cy="1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" h="657" extrusionOk="0">
                      <a:moveTo>
                        <a:pt x="510" y="0"/>
                      </a:moveTo>
                      <a:cubicBezTo>
                        <a:pt x="437" y="73"/>
                        <a:pt x="365" y="219"/>
                        <a:pt x="292" y="292"/>
                      </a:cubicBezTo>
                      <a:cubicBezTo>
                        <a:pt x="219" y="365"/>
                        <a:pt x="146" y="511"/>
                        <a:pt x="0" y="583"/>
                      </a:cubicBezTo>
                      <a:lnTo>
                        <a:pt x="0" y="656"/>
                      </a:lnTo>
                      <a:lnTo>
                        <a:pt x="146" y="656"/>
                      </a:lnTo>
                      <a:cubicBezTo>
                        <a:pt x="292" y="583"/>
                        <a:pt x="365" y="438"/>
                        <a:pt x="437" y="365"/>
                      </a:cubicBezTo>
                      <a:cubicBezTo>
                        <a:pt x="437" y="219"/>
                        <a:pt x="510" y="73"/>
                        <a:pt x="51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9" name="Google Shape;519;p11"/>
                <p:cNvSpPr/>
                <p:nvPr/>
              </p:nvSpPr>
              <p:spPr>
                <a:xfrm>
                  <a:off x="2645475" y="1992775"/>
                  <a:ext cx="90100" cy="10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019" extrusionOk="0">
                      <a:moveTo>
                        <a:pt x="220" y="0"/>
                      </a:moveTo>
                      <a:cubicBezTo>
                        <a:pt x="1" y="875"/>
                        <a:pt x="147" y="1896"/>
                        <a:pt x="657" y="2697"/>
                      </a:cubicBezTo>
                      <a:cubicBezTo>
                        <a:pt x="1250" y="3735"/>
                        <a:pt x="2087" y="4019"/>
                        <a:pt x="2681" y="4019"/>
                      </a:cubicBezTo>
                      <a:cubicBezTo>
                        <a:pt x="3256" y="4019"/>
                        <a:pt x="3604" y="3753"/>
                        <a:pt x="3281" y="3645"/>
                      </a:cubicBezTo>
                      <a:cubicBezTo>
                        <a:pt x="730" y="2624"/>
                        <a:pt x="220" y="583"/>
                        <a:pt x="22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520;p11"/>
                <p:cNvSpPr/>
                <p:nvPr/>
              </p:nvSpPr>
              <p:spPr>
                <a:xfrm>
                  <a:off x="3886000" y="1678175"/>
                  <a:ext cx="72375" cy="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5" h="2034" extrusionOk="0">
                      <a:moveTo>
                        <a:pt x="23" y="0"/>
                      </a:moveTo>
                      <a:cubicBezTo>
                        <a:pt x="1" y="0"/>
                        <a:pt x="51" y="176"/>
                        <a:pt x="313" y="775"/>
                      </a:cubicBezTo>
                      <a:cubicBezTo>
                        <a:pt x="804" y="1757"/>
                        <a:pt x="1427" y="2034"/>
                        <a:pt x="1912" y="2034"/>
                      </a:cubicBezTo>
                      <a:cubicBezTo>
                        <a:pt x="2507" y="2034"/>
                        <a:pt x="2894" y="1617"/>
                        <a:pt x="2573" y="1577"/>
                      </a:cubicBezTo>
                      <a:cubicBezTo>
                        <a:pt x="1625" y="1504"/>
                        <a:pt x="751" y="994"/>
                        <a:pt x="167" y="265"/>
                      </a:cubicBezTo>
                      <a:cubicBezTo>
                        <a:pt x="132" y="159"/>
                        <a:pt x="45" y="0"/>
                        <a:pt x="2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11"/>
                <p:cNvSpPr/>
                <p:nvPr/>
              </p:nvSpPr>
              <p:spPr>
                <a:xfrm>
                  <a:off x="4343950" y="1618275"/>
                  <a:ext cx="44350" cy="1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4" h="741" extrusionOk="0">
                      <a:moveTo>
                        <a:pt x="9" y="0"/>
                      </a:moveTo>
                      <a:cubicBezTo>
                        <a:pt x="0" y="0"/>
                        <a:pt x="73" y="73"/>
                        <a:pt x="365" y="328"/>
                      </a:cubicBezTo>
                      <a:cubicBezTo>
                        <a:pt x="757" y="642"/>
                        <a:pt x="1065" y="740"/>
                        <a:pt x="1285" y="740"/>
                      </a:cubicBezTo>
                      <a:cubicBezTo>
                        <a:pt x="1651" y="740"/>
                        <a:pt x="1774" y="469"/>
                        <a:pt x="1639" y="469"/>
                      </a:cubicBezTo>
                      <a:cubicBezTo>
                        <a:pt x="1629" y="469"/>
                        <a:pt x="1617" y="471"/>
                        <a:pt x="1604" y="474"/>
                      </a:cubicBezTo>
                      <a:cubicBezTo>
                        <a:pt x="1094" y="474"/>
                        <a:pt x="584" y="401"/>
                        <a:pt x="146" y="110"/>
                      </a:cubicBezTo>
                      <a:cubicBezTo>
                        <a:pt x="110" y="73"/>
                        <a:pt x="19" y="0"/>
                        <a:pt x="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" name="Google Shape;522;p11"/>
                <p:cNvSpPr/>
                <p:nvPr/>
              </p:nvSpPr>
              <p:spPr>
                <a:xfrm>
                  <a:off x="3972175" y="1692075"/>
                  <a:ext cx="21900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" h="730" extrusionOk="0">
                      <a:moveTo>
                        <a:pt x="657" y="1"/>
                      </a:moveTo>
                      <a:cubicBezTo>
                        <a:pt x="438" y="1"/>
                        <a:pt x="219" y="73"/>
                        <a:pt x="146" y="292"/>
                      </a:cubicBezTo>
                      <a:cubicBezTo>
                        <a:pt x="1" y="511"/>
                        <a:pt x="1" y="657"/>
                        <a:pt x="219" y="730"/>
                      </a:cubicBezTo>
                      <a:cubicBezTo>
                        <a:pt x="438" y="730"/>
                        <a:pt x="584" y="584"/>
                        <a:pt x="730" y="438"/>
                      </a:cubicBezTo>
                      <a:cubicBezTo>
                        <a:pt x="875" y="219"/>
                        <a:pt x="803" y="1"/>
                        <a:pt x="65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" name="Google Shape;523;p11"/>
                <p:cNvSpPr/>
                <p:nvPr/>
              </p:nvSpPr>
              <p:spPr>
                <a:xfrm>
                  <a:off x="2729599" y="2034976"/>
                  <a:ext cx="36430" cy="39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1021" extrusionOk="0">
                      <a:moveTo>
                        <a:pt x="438" y="0"/>
                      </a:moveTo>
                      <a:cubicBezTo>
                        <a:pt x="219" y="0"/>
                        <a:pt x="1" y="219"/>
                        <a:pt x="74" y="510"/>
                      </a:cubicBezTo>
                      <a:cubicBezTo>
                        <a:pt x="74" y="802"/>
                        <a:pt x="292" y="1021"/>
                        <a:pt x="511" y="1021"/>
                      </a:cubicBezTo>
                      <a:cubicBezTo>
                        <a:pt x="803" y="948"/>
                        <a:pt x="948" y="729"/>
                        <a:pt x="948" y="510"/>
                      </a:cubicBezTo>
                      <a:cubicBezTo>
                        <a:pt x="948" y="219"/>
                        <a:pt x="730" y="0"/>
                        <a:pt x="43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" name="Google Shape;524;p11"/>
                <p:cNvSpPr/>
                <p:nvPr/>
              </p:nvSpPr>
              <p:spPr>
                <a:xfrm>
                  <a:off x="4607225" y="1738300"/>
                  <a:ext cx="15575" cy="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3" h="1870" extrusionOk="0">
                      <a:moveTo>
                        <a:pt x="13" y="1"/>
                      </a:moveTo>
                      <a:cubicBezTo>
                        <a:pt x="1" y="1"/>
                        <a:pt x="35" y="177"/>
                        <a:pt x="185" y="776"/>
                      </a:cubicBezTo>
                      <a:cubicBezTo>
                        <a:pt x="185" y="1140"/>
                        <a:pt x="331" y="1578"/>
                        <a:pt x="622" y="1869"/>
                      </a:cubicBezTo>
                      <a:lnTo>
                        <a:pt x="622" y="1140"/>
                      </a:lnTo>
                      <a:cubicBezTo>
                        <a:pt x="331" y="922"/>
                        <a:pt x="185" y="630"/>
                        <a:pt x="112" y="266"/>
                      </a:cubicBezTo>
                      <a:cubicBezTo>
                        <a:pt x="77" y="159"/>
                        <a:pt x="24" y="1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5" name="Google Shape;525;p11"/>
                <p:cNvSpPr/>
                <p:nvPr/>
              </p:nvSpPr>
              <p:spPr>
                <a:xfrm>
                  <a:off x="2344800" y="1766800"/>
                  <a:ext cx="26825" cy="2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" h="1016" extrusionOk="0">
                      <a:moveTo>
                        <a:pt x="0" y="0"/>
                      </a:moveTo>
                      <a:lnTo>
                        <a:pt x="0" y="729"/>
                      </a:lnTo>
                      <a:cubicBezTo>
                        <a:pt x="164" y="940"/>
                        <a:pt x="344" y="1016"/>
                        <a:pt x="502" y="1016"/>
                      </a:cubicBezTo>
                      <a:cubicBezTo>
                        <a:pt x="835" y="1016"/>
                        <a:pt x="1073" y="682"/>
                        <a:pt x="875" y="583"/>
                      </a:cubicBezTo>
                      <a:cubicBezTo>
                        <a:pt x="510" y="511"/>
                        <a:pt x="219" y="29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90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26" name="Google Shape;526;p11"/>
              <p:cNvSpPr/>
              <p:nvPr/>
            </p:nvSpPr>
            <p:spPr>
              <a:xfrm>
                <a:off x="1277175" y="3058024"/>
                <a:ext cx="680525" cy="1754500"/>
              </a:xfrm>
              <a:custGeom>
                <a:avLst/>
                <a:gdLst/>
                <a:ahLst/>
                <a:cxnLst/>
                <a:rect l="l" t="t" r="r" b="b"/>
                <a:pathLst>
                  <a:path w="27221" h="70180" extrusionOk="0">
                    <a:moveTo>
                      <a:pt x="130" y="68655"/>
                    </a:moveTo>
                    <a:cubicBezTo>
                      <a:pt x="733" y="68607"/>
                      <a:pt x="3719" y="69417"/>
                      <a:pt x="5941" y="69226"/>
                    </a:cubicBezTo>
                    <a:cubicBezTo>
                      <a:pt x="8164" y="69036"/>
                      <a:pt x="11402" y="69179"/>
                      <a:pt x="13465" y="67512"/>
                    </a:cubicBezTo>
                    <a:cubicBezTo>
                      <a:pt x="15529" y="65845"/>
                      <a:pt x="17655" y="63464"/>
                      <a:pt x="18322" y="59225"/>
                    </a:cubicBezTo>
                    <a:cubicBezTo>
                      <a:pt x="18989" y="54987"/>
                      <a:pt x="18117" y="47939"/>
                      <a:pt x="17466" y="42081"/>
                    </a:cubicBezTo>
                    <a:cubicBezTo>
                      <a:pt x="16815" y="36223"/>
                      <a:pt x="14783" y="29492"/>
                      <a:pt x="14418" y="24078"/>
                    </a:cubicBezTo>
                    <a:cubicBezTo>
                      <a:pt x="14053" y="18665"/>
                      <a:pt x="14069" y="13410"/>
                      <a:pt x="15275" y="9600"/>
                    </a:cubicBezTo>
                    <a:cubicBezTo>
                      <a:pt x="16482" y="5790"/>
                      <a:pt x="19669" y="2778"/>
                      <a:pt x="21657" y="1218"/>
                    </a:cubicBezTo>
                    <a:cubicBezTo>
                      <a:pt x="23645" y="-342"/>
                      <a:pt x="26943" y="-73"/>
                      <a:pt x="27205" y="241"/>
                    </a:cubicBezTo>
                    <a:cubicBezTo>
                      <a:pt x="27467" y="555"/>
                      <a:pt x="24533" y="1780"/>
                      <a:pt x="23227" y="3102"/>
                    </a:cubicBezTo>
                    <a:cubicBezTo>
                      <a:pt x="21921" y="4424"/>
                      <a:pt x="20299" y="6168"/>
                      <a:pt x="19370" y="8172"/>
                    </a:cubicBezTo>
                    <a:cubicBezTo>
                      <a:pt x="18442" y="10176"/>
                      <a:pt x="17926" y="12173"/>
                      <a:pt x="17656" y="15125"/>
                    </a:cubicBezTo>
                    <a:cubicBezTo>
                      <a:pt x="17386" y="18078"/>
                      <a:pt x="17402" y="22109"/>
                      <a:pt x="17751" y="25887"/>
                    </a:cubicBezTo>
                    <a:cubicBezTo>
                      <a:pt x="18100" y="29665"/>
                      <a:pt x="19116" y="34063"/>
                      <a:pt x="19751" y="37794"/>
                    </a:cubicBezTo>
                    <a:cubicBezTo>
                      <a:pt x="20386" y="41525"/>
                      <a:pt x="21131" y="45033"/>
                      <a:pt x="21560" y="48271"/>
                    </a:cubicBezTo>
                    <a:cubicBezTo>
                      <a:pt x="21989" y="51510"/>
                      <a:pt x="22467" y="54733"/>
                      <a:pt x="22324" y="57225"/>
                    </a:cubicBezTo>
                    <a:cubicBezTo>
                      <a:pt x="22181" y="59718"/>
                      <a:pt x="21482" y="61591"/>
                      <a:pt x="20704" y="63226"/>
                    </a:cubicBezTo>
                    <a:cubicBezTo>
                      <a:pt x="19926" y="64861"/>
                      <a:pt x="18974" y="66020"/>
                      <a:pt x="17656" y="67036"/>
                    </a:cubicBezTo>
                    <a:cubicBezTo>
                      <a:pt x="16339" y="68052"/>
                      <a:pt x="14561" y="68797"/>
                      <a:pt x="12799" y="69321"/>
                    </a:cubicBezTo>
                    <a:cubicBezTo>
                      <a:pt x="11037" y="69845"/>
                      <a:pt x="8830" y="70147"/>
                      <a:pt x="7084" y="70179"/>
                    </a:cubicBezTo>
                    <a:cubicBezTo>
                      <a:pt x="5338" y="70211"/>
                      <a:pt x="3480" y="69767"/>
                      <a:pt x="2321" y="69513"/>
                    </a:cubicBezTo>
                    <a:cubicBezTo>
                      <a:pt x="1162" y="69259"/>
                      <a:pt x="-473" y="68703"/>
                      <a:pt x="130" y="68655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</p:sp>
        </p:grpSp>
        <p:sp>
          <p:nvSpPr>
            <p:cNvPr id="527" name="Google Shape;527;p11"/>
            <p:cNvSpPr/>
            <p:nvPr/>
          </p:nvSpPr>
          <p:spPr>
            <a:xfrm>
              <a:off x="5509852" y="643327"/>
              <a:ext cx="1305225" cy="586500"/>
            </a:xfrm>
            <a:custGeom>
              <a:avLst/>
              <a:gdLst/>
              <a:ahLst/>
              <a:cxnLst/>
              <a:rect l="l" t="t" r="r" b="b"/>
              <a:pathLst>
                <a:path w="52209" h="23460" extrusionOk="0">
                  <a:moveTo>
                    <a:pt x="15" y="2651"/>
                  </a:moveTo>
                  <a:cubicBezTo>
                    <a:pt x="-271" y="2461"/>
                    <a:pt x="3619" y="619"/>
                    <a:pt x="5730" y="270"/>
                  </a:cubicBezTo>
                  <a:cubicBezTo>
                    <a:pt x="7841" y="-79"/>
                    <a:pt x="10350" y="-190"/>
                    <a:pt x="12683" y="556"/>
                  </a:cubicBezTo>
                  <a:cubicBezTo>
                    <a:pt x="15017" y="1302"/>
                    <a:pt x="17366" y="3049"/>
                    <a:pt x="19731" y="4747"/>
                  </a:cubicBezTo>
                  <a:cubicBezTo>
                    <a:pt x="22096" y="6446"/>
                    <a:pt x="24684" y="8556"/>
                    <a:pt x="26875" y="10747"/>
                  </a:cubicBezTo>
                  <a:cubicBezTo>
                    <a:pt x="29066" y="12938"/>
                    <a:pt x="30733" y="16446"/>
                    <a:pt x="32876" y="17891"/>
                  </a:cubicBezTo>
                  <a:cubicBezTo>
                    <a:pt x="35019" y="19336"/>
                    <a:pt x="37305" y="19653"/>
                    <a:pt x="39734" y="19415"/>
                  </a:cubicBezTo>
                  <a:cubicBezTo>
                    <a:pt x="42163" y="19177"/>
                    <a:pt x="45465" y="17653"/>
                    <a:pt x="47449" y="16462"/>
                  </a:cubicBezTo>
                  <a:cubicBezTo>
                    <a:pt x="49433" y="15271"/>
                    <a:pt x="50894" y="12747"/>
                    <a:pt x="51640" y="12271"/>
                  </a:cubicBezTo>
                  <a:cubicBezTo>
                    <a:pt x="52386" y="11795"/>
                    <a:pt x="52307" y="12748"/>
                    <a:pt x="51926" y="13605"/>
                  </a:cubicBezTo>
                  <a:cubicBezTo>
                    <a:pt x="51545" y="14462"/>
                    <a:pt x="50227" y="16177"/>
                    <a:pt x="49354" y="17415"/>
                  </a:cubicBezTo>
                  <a:cubicBezTo>
                    <a:pt x="48481" y="18653"/>
                    <a:pt x="47703" y="20097"/>
                    <a:pt x="46687" y="21034"/>
                  </a:cubicBezTo>
                  <a:cubicBezTo>
                    <a:pt x="45671" y="21971"/>
                    <a:pt x="44623" y="22638"/>
                    <a:pt x="43258" y="23035"/>
                  </a:cubicBezTo>
                  <a:cubicBezTo>
                    <a:pt x="41893" y="23432"/>
                    <a:pt x="40258" y="23527"/>
                    <a:pt x="38496" y="23416"/>
                  </a:cubicBezTo>
                  <a:cubicBezTo>
                    <a:pt x="36734" y="23305"/>
                    <a:pt x="34431" y="23019"/>
                    <a:pt x="32685" y="22368"/>
                  </a:cubicBezTo>
                  <a:cubicBezTo>
                    <a:pt x="30939" y="21717"/>
                    <a:pt x="29367" y="20859"/>
                    <a:pt x="28018" y="19510"/>
                  </a:cubicBezTo>
                  <a:cubicBezTo>
                    <a:pt x="26669" y="18161"/>
                    <a:pt x="25748" y="15955"/>
                    <a:pt x="24589" y="14272"/>
                  </a:cubicBezTo>
                  <a:cubicBezTo>
                    <a:pt x="23430" y="12589"/>
                    <a:pt x="22573" y="11097"/>
                    <a:pt x="21065" y="9414"/>
                  </a:cubicBezTo>
                  <a:cubicBezTo>
                    <a:pt x="19557" y="7731"/>
                    <a:pt x="17128" y="5429"/>
                    <a:pt x="15540" y="4175"/>
                  </a:cubicBezTo>
                  <a:cubicBezTo>
                    <a:pt x="13953" y="2921"/>
                    <a:pt x="12889" y="2349"/>
                    <a:pt x="11540" y="1889"/>
                  </a:cubicBezTo>
                  <a:cubicBezTo>
                    <a:pt x="10191" y="1429"/>
                    <a:pt x="9365" y="1286"/>
                    <a:pt x="7444" y="1413"/>
                  </a:cubicBezTo>
                  <a:cubicBezTo>
                    <a:pt x="5523" y="1540"/>
                    <a:pt x="301" y="2842"/>
                    <a:pt x="15" y="2651"/>
                  </a:cubicBezTo>
                  <a:close/>
                </a:path>
              </a:pathLst>
            </a:custGeom>
            <a:solidFill>
              <a:srgbClr val="2E2D2D">
                <a:alpha val="16069"/>
              </a:srgbClr>
            </a:solidFill>
            <a:ln>
              <a:noFill/>
            </a:ln>
          </p:spPr>
        </p:sp>
        <p:sp>
          <p:nvSpPr>
            <p:cNvPr id="528" name="Google Shape;528;p11"/>
            <p:cNvSpPr/>
            <p:nvPr/>
          </p:nvSpPr>
          <p:spPr>
            <a:xfrm>
              <a:off x="3626842" y="217783"/>
              <a:ext cx="1406500" cy="1458775"/>
            </a:xfrm>
            <a:custGeom>
              <a:avLst/>
              <a:gdLst/>
              <a:ahLst/>
              <a:cxnLst/>
              <a:rect l="l" t="t" r="r" b="b"/>
              <a:pathLst>
                <a:path w="56260" h="58351" extrusionOk="0">
                  <a:moveTo>
                    <a:pt x="87" y="1671"/>
                  </a:moveTo>
                  <a:cubicBezTo>
                    <a:pt x="-88" y="1576"/>
                    <a:pt x="2024" y="671"/>
                    <a:pt x="3230" y="433"/>
                  </a:cubicBezTo>
                  <a:cubicBezTo>
                    <a:pt x="4437" y="195"/>
                    <a:pt x="5580" y="-265"/>
                    <a:pt x="7326" y="243"/>
                  </a:cubicBezTo>
                  <a:cubicBezTo>
                    <a:pt x="9072" y="751"/>
                    <a:pt x="11740" y="2037"/>
                    <a:pt x="13708" y="3481"/>
                  </a:cubicBezTo>
                  <a:cubicBezTo>
                    <a:pt x="15677" y="4926"/>
                    <a:pt x="17454" y="6338"/>
                    <a:pt x="19137" y="8910"/>
                  </a:cubicBezTo>
                  <a:cubicBezTo>
                    <a:pt x="20820" y="11482"/>
                    <a:pt x="22105" y="13959"/>
                    <a:pt x="23804" y="18912"/>
                  </a:cubicBezTo>
                  <a:cubicBezTo>
                    <a:pt x="25503" y="23865"/>
                    <a:pt x="27932" y="34247"/>
                    <a:pt x="29329" y="38628"/>
                  </a:cubicBezTo>
                  <a:cubicBezTo>
                    <a:pt x="30726" y="43010"/>
                    <a:pt x="30932" y="43169"/>
                    <a:pt x="32186" y="45201"/>
                  </a:cubicBezTo>
                  <a:cubicBezTo>
                    <a:pt x="33440" y="47233"/>
                    <a:pt x="35028" y="49471"/>
                    <a:pt x="36854" y="50820"/>
                  </a:cubicBezTo>
                  <a:cubicBezTo>
                    <a:pt x="38680" y="52169"/>
                    <a:pt x="40584" y="53202"/>
                    <a:pt x="43140" y="53297"/>
                  </a:cubicBezTo>
                  <a:cubicBezTo>
                    <a:pt x="45696" y="53392"/>
                    <a:pt x="50030" y="52472"/>
                    <a:pt x="52189" y="51392"/>
                  </a:cubicBezTo>
                  <a:cubicBezTo>
                    <a:pt x="54348" y="50313"/>
                    <a:pt x="55570" y="47169"/>
                    <a:pt x="56094" y="46820"/>
                  </a:cubicBezTo>
                  <a:cubicBezTo>
                    <a:pt x="56618" y="46471"/>
                    <a:pt x="55729" y="48344"/>
                    <a:pt x="55332" y="49296"/>
                  </a:cubicBezTo>
                  <a:cubicBezTo>
                    <a:pt x="54935" y="50249"/>
                    <a:pt x="54443" y="51471"/>
                    <a:pt x="53713" y="52535"/>
                  </a:cubicBezTo>
                  <a:cubicBezTo>
                    <a:pt x="52983" y="53599"/>
                    <a:pt x="52062" y="54805"/>
                    <a:pt x="50951" y="55678"/>
                  </a:cubicBezTo>
                  <a:cubicBezTo>
                    <a:pt x="49840" y="56551"/>
                    <a:pt x="48633" y="57345"/>
                    <a:pt x="47045" y="57774"/>
                  </a:cubicBezTo>
                  <a:cubicBezTo>
                    <a:pt x="45458" y="58203"/>
                    <a:pt x="43363" y="58520"/>
                    <a:pt x="41426" y="58250"/>
                  </a:cubicBezTo>
                  <a:cubicBezTo>
                    <a:pt x="39489" y="57980"/>
                    <a:pt x="37362" y="57535"/>
                    <a:pt x="35425" y="56154"/>
                  </a:cubicBezTo>
                  <a:cubicBezTo>
                    <a:pt x="33488" y="54773"/>
                    <a:pt x="31440" y="52741"/>
                    <a:pt x="29805" y="49963"/>
                  </a:cubicBezTo>
                  <a:cubicBezTo>
                    <a:pt x="28170" y="47185"/>
                    <a:pt x="26662" y="42740"/>
                    <a:pt x="25614" y="39486"/>
                  </a:cubicBezTo>
                  <a:cubicBezTo>
                    <a:pt x="24566" y="36232"/>
                    <a:pt x="24360" y="33517"/>
                    <a:pt x="23519" y="30437"/>
                  </a:cubicBezTo>
                  <a:cubicBezTo>
                    <a:pt x="22678" y="27357"/>
                    <a:pt x="21757" y="24246"/>
                    <a:pt x="20566" y="21007"/>
                  </a:cubicBezTo>
                  <a:cubicBezTo>
                    <a:pt x="19375" y="17769"/>
                    <a:pt x="18074" y="13943"/>
                    <a:pt x="16375" y="11006"/>
                  </a:cubicBezTo>
                  <a:cubicBezTo>
                    <a:pt x="14676" y="8069"/>
                    <a:pt x="12390" y="5053"/>
                    <a:pt x="10374" y="3386"/>
                  </a:cubicBezTo>
                  <a:cubicBezTo>
                    <a:pt x="8358" y="1719"/>
                    <a:pt x="5993" y="1291"/>
                    <a:pt x="4278" y="1005"/>
                  </a:cubicBezTo>
                  <a:cubicBezTo>
                    <a:pt x="2564" y="719"/>
                    <a:pt x="262" y="1766"/>
                    <a:pt x="87" y="1671"/>
                  </a:cubicBezTo>
                  <a:close/>
                </a:path>
              </a:pathLst>
            </a:custGeom>
            <a:solidFill>
              <a:srgbClr val="2E2D2D">
                <a:alpha val="16069"/>
              </a:srgbClr>
            </a:solidFill>
            <a:ln>
              <a:noFill/>
            </a:ln>
          </p:spPr>
        </p:sp>
        <p:sp>
          <p:nvSpPr>
            <p:cNvPr id="529" name="Google Shape;529;p11"/>
            <p:cNvSpPr/>
            <p:nvPr/>
          </p:nvSpPr>
          <p:spPr>
            <a:xfrm>
              <a:off x="2225647" y="348770"/>
              <a:ext cx="1022300" cy="677000"/>
            </a:xfrm>
            <a:custGeom>
              <a:avLst/>
              <a:gdLst/>
              <a:ahLst/>
              <a:cxnLst/>
              <a:rect l="l" t="t" r="r" b="b"/>
              <a:pathLst>
                <a:path w="40892" h="27080" extrusionOk="0">
                  <a:moveTo>
                    <a:pt x="33" y="1765"/>
                  </a:moveTo>
                  <a:cubicBezTo>
                    <a:pt x="-380" y="1511"/>
                    <a:pt x="3160" y="368"/>
                    <a:pt x="5367" y="146"/>
                  </a:cubicBezTo>
                  <a:cubicBezTo>
                    <a:pt x="7574" y="-76"/>
                    <a:pt x="11051" y="-92"/>
                    <a:pt x="13273" y="432"/>
                  </a:cubicBezTo>
                  <a:cubicBezTo>
                    <a:pt x="15496" y="956"/>
                    <a:pt x="17337" y="1908"/>
                    <a:pt x="18702" y="3289"/>
                  </a:cubicBezTo>
                  <a:cubicBezTo>
                    <a:pt x="20067" y="4670"/>
                    <a:pt x="20496" y="6147"/>
                    <a:pt x="21464" y="8719"/>
                  </a:cubicBezTo>
                  <a:cubicBezTo>
                    <a:pt x="22432" y="11291"/>
                    <a:pt x="23147" y="16355"/>
                    <a:pt x="24512" y="18720"/>
                  </a:cubicBezTo>
                  <a:cubicBezTo>
                    <a:pt x="25877" y="21085"/>
                    <a:pt x="27735" y="22070"/>
                    <a:pt x="29656" y="22911"/>
                  </a:cubicBezTo>
                  <a:cubicBezTo>
                    <a:pt x="31577" y="23752"/>
                    <a:pt x="34180" y="23943"/>
                    <a:pt x="36037" y="23768"/>
                  </a:cubicBezTo>
                  <a:cubicBezTo>
                    <a:pt x="37894" y="23593"/>
                    <a:pt x="40324" y="21784"/>
                    <a:pt x="40800" y="21863"/>
                  </a:cubicBezTo>
                  <a:cubicBezTo>
                    <a:pt x="41276" y="21942"/>
                    <a:pt x="39800" y="23498"/>
                    <a:pt x="38895" y="24244"/>
                  </a:cubicBezTo>
                  <a:cubicBezTo>
                    <a:pt x="37990" y="24990"/>
                    <a:pt x="36736" y="25880"/>
                    <a:pt x="35371" y="26340"/>
                  </a:cubicBezTo>
                  <a:cubicBezTo>
                    <a:pt x="34006" y="26801"/>
                    <a:pt x="32434" y="27261"/>
                    <a:pt x="30703" y="27007"/>
                  </a:cubicBezTo>
                  <a:cubicBezTo>
                    <a:pt x="28973" y="26753"/>
                    <a:pt x="26607" y="25864"/>
                    <a:pt x="24988" y="24816"/>
                  </a:cubicBezTo>
                  <a:cubicBezTo>
                    <a:pt x="23369" y="23768"/>
                    <a:pt x="22147" y="22689"/>
                    <a:pt x="20988" y="20720"/>
                  </a:cubicBezTo>
                  <a:cubicBezTo>
                    <a:pt x="19829" y="18752"/>
                    <a:pt x="18892" y="15243"/>
                    <a:pt x="18035" y="13005"/>
                  </a:cubicBezTo>
                  <a:cubicBezTo>
                    <a:pt x="17178" y="10767"/>
                    <a:pt x="16749" y="8782"/>
                    <a:pt x="15844" y="7290"/>
                  </a:cubicBezTo>
                  <a:cubicBezTo>
                    <a:pt x="14939" y="5798"/>
                    <a:pt x="13940" y="4988"/>
                    <a:pt x="12606" y="4051"/>
                  </a:cubicBezTo>
                  <a:cubicBezTo>
                    <a:pt x="11273" y="3114"/>
                    <a:pt x="9939" y="2051"/>
                    <a:pt x="7843" y="1670"/>
                  </a:cubicBezTo>
                  <a:cubicBezTo>
                    <a:pt x="5748" y="1289"/>
                    <a:pt x="446" y="2019"/>
                    <a:pt x="33" y="1765"/>
                  </a:cubicBezTo>
                  <a:close/>
                </a:path>
              </a:pathLst>
            </a:custGeom>
            <a:solidFill>
              <a:srgbClr val="2E2D2D">
                <a:alpha val="16069"/>
              </a:srgbClr>
            </a:solidFill>
            <a:ln>
              <a:noFill/>
            </a:ln>
          </p:spPr>
        </p:sp>
        <p:sp>
          <p:nvSpPr>
            <p:cNvPr id="530" name="Google Shape;530;p11"/>
            <p:cNvSpPr/>
            <p:nvPr/>
          </p:nvSpPr>
          <p:spPr>
            <a:xfrm>
              <a:off x="1333104" y="348660"/>
              <a:ext cx="656325" cy="175825"/>
            </a:xfrm>
            <a:custGeom>
              <a:avLst/>
              <a:gdLst/>
              <a:ahLst/>
              <a:cxnLst/>
              <a:rect l="l" t="t" r="r" b="b"/>
              <a:pathLst>
                <a:path w="26253" h="7033" extrusionOk="0">
                  <a:moveTo>
                    <a:pt x="16" y="2151"/>
                  </a:moveTo>
                  <a:cubicBezTo>
                    <a:pt x="48" y="2024"/>
                    <a:pt x="778" y="976"/>
                    <a:pt x="2016" y="627"/>
                  </a:cubicBezTo>
                  <a:cubicBezTo>
                    <a:pt x="3254" y="278"/>
                    <a:pt x="5827" y="-55"/>
                    <a:pt x="7446" y="56"/>
                  </a:cubicBezTo>
                  <a:cubicBezTo>
                    <a:pt x="9065" y="167"/>
                    <a:pt x="10018" y="500"/>
                    <a:pt x="11732" y="1294"/>
                  </a:cubicBezTo>
                  <a:cubicBezTo>
                    <a:pt x="13447" y="2088"/>
                    <a:pt x="15352" y="4056"/>
                    <a:pt x="17733" y="4818"/>
                  </a:cubicBezTo>
                  <a:cubicBezTo>
                    <a:pt x="20114" y="5580"/>
                    <a:pt x="25051" y="5533"/>
                    <a:pt x="26019" y="5866"/>
                  </a:cubicBezTo>
                  <a:cubicBezTo>
                    <a:pt x="26987" y="6200"/>
                    <a:pt x="24511" y="6629"/>
                    <a:pt x="23543" y="6819"/>
                  </a:cubicBezTo>
                  <a:cubicBezTo>
                    <a:pt x="22575" y="7010"/>
                    <a:pt x="21336" y="7057"/>
                    <a:pt x="20209" y="7009"/>
                  </a:cubicBezTo>
                  <a:cubicBezTo>
                    <a:pt x="19082" y="6961"/>
                    <a:pt x="17971" y="6930"/>
                    <a:pt x="16780" y="6533"/>
                  </a:cubicBezTo>
                  <a:cubicBezTo>
                    <a:pt x="15589" y="6136"/>
                    <a:pt x="14319" y="5358"/>
                    <a:pt x="13065" y="4628"/>
                  </a:cubicBezTo>
                  <a:cubicBezTo>
                    <a:pt x="11811" y="3898"/>
                    <a:pt x="10430" y="2738"/>
                    <a:pt x="9255" y="2151"/>
                  </a:cubicBezTo>
                  <a:cubicBezTo>
                    <a:pt x="8080" y="1564"/>
                    <a:pt x="7255" y="1231"/>
                    <a:pt x="6017" y="1104"/>
                  </a:cubicBezTo>
                  <a:cubicBezTo>
                    <a:pt x="4779" y="977"/>
                    <a:pt x="2826" y="1215"/>
                    <a:pt x="1826" y="1389"/>
                  </a:cubicBezTo>
                  <a:cubicBezTo>
                    <a:pt x="826" y="1564"/>
                    <a:pt x="-16" y="2278"/>
                    <a:pt x="16" y="2151"/>
                  </a:cubicBezTo>
                  <a:close/>
                </a:path>
              </a:pathLst>
            </a:custGeom>
            <a:solidFill>
              <a:srgbClr val="2E2D2D">
                <a:alpha val="16069"/>
              </a:srgbClr>
            </a:solidFill>
            <a:ln>
              <a:noFill/>
            </a:ln>
          </p:spPr>
        </p:sp>
        <p:sp>
          <p:nvSpPr>
            <p:cNvPr id="531" name="Google Shape;531;p11"/>
            <p:cNvSpPr/>
            <p:nvPr/>
          </p:nvSpPr>
          <p:spPr>
            <a:xfrm>
              <a:off x="426084" y="138105"/>
              <a:ext cx="859925" cy="420175"/>
            </a:xfrm>
            <a:custGeom>
              <a:avLst/>
              <a:gdLst/>
              <a:ahLst/>
              <a:cxnLst/>
              <a:rect l="l" t="t" r="r" b="b"/>
              <a:pathLst>
                <a:path w="34397" h="16807" extrusionOk="0">
                  <a:moveTo>
                    <a:pt x="7" y="2382"/>
                  </a:moveTo>
                  <a:cubicBezTo>
                    <a:pt x="150" y="2192"/>
                    <a:pt x="2420" y="921"/>
                    <a:pt x="4198" y="572"/>
                  </a:cubicBezTo>
                  <a:cubicBezTo>
                    <a:pt x="5976" y="223"/>
                    <a:pt x="8627" y="-349"/>
                    <a:pt x="10675" y="286"/>
                  </a:cubicBezTo>
                  <a:cubicBezTo>
                    <a:pt x="12723" y="921"/>
                    <a:pt x="14945" y="2747"/>
                    <a:pt x="16485" y="4382"/>
                  </a:cubicBezTo>
                  <a:cubicBezTo>
                    <a:pt x="18025" y="6017"/>
                    <a:pt x="18628" y="8494"/>
                    <a:pt x="19914" y="10097"/>
                  </a:cubicBezTo>
                  <a:cubicBezTo>
                    <a:pt x="21200" y="11700"/>
                    <a:pt x="22311" y="13494"/>
                    <a:pt x="24200" y="14002"/>
                  </a:cubicBezTo>
                  <a:cubicBezTo>
                    <a:pt x="26089" y="14510"/>
                    <a:pt x="29550" y="13526"/>
                    <a:pt x="31249" y="13145"/>
                  </a:cubicBezTo>
                  <a:cubicBezTo>
                    <a:pt x="32948" y="12764"/>
                    <a:pt x="34281" y="11605"/>
                    <a:pt x="34392" y="11716"/>
                  </a:cubicBezTo>
                  <a:cubicBezTo>
                    <a:pt x="34503" y="11827"/>
                    <a:pt x="32869" y="13114"/>
                    <a:pt x="31916" y="13812"/>
                  </a:cubicBezTo>
                  <a:cubicBezTo>
                    <a:pt x="30964" y="14511"/>
                    <a:pt x="29836" y="15415"/>
                    <a:pt x="28677" y="15907"/>
                  </a:cubicBezTo>
                  <a:cubicBezTo>
                    <a:pt x="27518" y="16399"/>
                    <a:pt x="26280" y="16733"/>
                    <a:pt x="24962" y="16765"/>
                  </a:cubicBezTo>
                  <a:cubicBezTo>
                    <a:pt x="23644" y="16797"/>
                    <a:pt x="22200" y="17003"/>
                    <a:pt x="20771" y="16098"/>
                  </a:cubicBezTo>
                  <a:cubicBezTo>
                    <a:pt x="19342" y="15193"/>
                    <a:pt x="17882" y="13177"/>
                    <a:pt x="16390" y="11335"/>
                  </a:cubicBezTo>
                  <a:cubicBezTo>
                    <a:pt x="14898" y="9494"/>
                    <a:pt x="13263" y="6494"/>
                    <a:pt x="11818" y="5049"/>
                  </a:cubicBezTo>
                  <a:cubicBezTo>
                    <a:pt x="10373" y="3605"/>
                    <a:pt x="9135" y="3224"/>
                    <a:pt x="7722" y="2668"/>
                  </a:cubicBezTo>
                  <a:cubicBezTo>
                    <a:pt x="6309" y="2112"/>
                    <a:pt x="4627" y="1763"/>
                    <a:pt x="3341" y="1715"/>
                  </a:cubicBezTo>
                  <a:cubicBezTo>
                    <a:pt x="2055" y="1667"/>
                    <a:pt x="-136" y="2573"/>
                    <a:pt x="7" y="2382"/>
                  </a:cubicBezTo>
                  <a:close/>
                </a:path>
              </a:pathLst>
            </a:custGeom>
            <a:solidFill>
              <a:srgbClr val="2E2D2D">
                <a:alpha val="16069"/>
              </a:srgbClr>
            </a:solidFill>
            <a:ln>
              <a:noFill/>
            </a:ln>
          </p:spPr>
        </p:sp>
        <p:sp>
          <p:nvSpPr>
            <p:cNvPr id="532" name="Google Shape;532;p11"/>
            <p:cNvSpPr/>
            <p:nvPr/>
          </p:nvSpPr>
          <p:spPr>
            <a:xfrm rot="5837083">
              <a:off x="4607443" y="1366959"/>
              <a:ext cx="150303" cy="146725"/>
            </a:xfrm>
            <a:custGeom>
              <a:avLst/>
              <a:gdLst/>
              <a:ahLst/>
              <a:cxnLst/>
              <a:rect l="l" t="t" r="r" b="b"/>
              <a:pathLst>
                <a:path w="3574" h="3489" extrusionOk="0">
                  <a:moveTo>
                    <a:pt x="507" y="1688"/>
                  </a:moveTo>
                  <a:cubicBezTo>
                    <a:pt x="1" y="2729"/>
                    <a:pt x="563" y="3489"/>
                    <a:pt x="1717" y="3404"/>
                  </a:cubicBezTo>
                  <a:cubicBezTo>
                    <a:pt x="2589" y="3376"/>
                    <a:pt x="3348" y="2729"/>
                    <a:pt x="3489" y="1857"/>
                  </a:cubicBezTo>
                  <a:cubicBezTo>
                    <a:pt x="3574" y="1154"/>
                    <a:pt x="3405" y="0"/>
                    <a:pt x="2476" y="85"/>
                  </a:cubicBezTo>
                  <a:cubicBezTo>
                    <a:pt x="1576" y="253"/>
                    <a:pt x="845" y="872"/>
                    <a:pt x="507" y="1688"/>
                  </a:cubicBezTo>
                  <a:close/>
                </a:path>
              </a:pathLst>
            </a:custGeom>
            <a:solidFill>
              <a:srgbClr val="FFFFFF">
                <a:alpha val="7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1"/>
            <p:cNvSpPr/>
            <p:nvPr/>
          </p:nvSpPr>
          <p:spPr>
            <a:xfrm rot="5837233">
              <a:off x="970423" y="355183"/>
              <a:ext cx="91996" cy="89806"/>
            </a:xfrm>
            <a:custGeom>
              <a:avLst/>
              <a:gdLst/>
              <a:ahLst/>
              <a:cxnLst/>
              <a:rect l="l" t="t" r="r" b="b"/>
              <a:pathLst>
                <a:path w="3574" h="3489" extrusionOk="0">
                  <a:moveTo>
                    <a:pt x="507" y="1688"/>
                  </a:moveTo>
                  <a:cubicBezTo>
                    <a:pt x="1" y="2729"/>
                    <a:pt x="563" y="3489"/>
                    <a:pt x="1717" y="3404"/>
                  </a:cubicBezTo>
                  <a:cubicBezTo>
                    <a:pt x="2589" y="3376"/>
                    <a:pt x="3348" y="2729"/>
                    <a:pt x="3489" y="1857"/>
                  </a:cubicBezTo>
                  <a:cubicBezTo>
                    <a:pt x="3574" y="1154"/>
                    <a:pt x="3405" y="0"/>
                    <a:pt x="2476" y="85"/>
                  </a:cubicBezTo>
                  <a:cubicBezTo>
                    <a:pt x="1576" y="253"/>
                    <a:pt x="845" y="872"/>
                    <a:pt x="507" y="1688"/>
                  </a:cubicBezTo>
                  <a:close/>
                </a:path>
              </a:pathLst>
            </a:custGeom>
            <a:solidFill>
              <a:srgbClr val="FFFFFF">
                <a:alpha val="7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1"/>
            <p:cNvSpPr/>
            <p:nvPr/>
          </p:nvSpPr>
          <p:spPr>
            <a:xfrm rot="4767623">
              <a:off x="6254033" y="932525"/>
              <a:ext cx="80159" cy="78237"/>
            </a:xfrm>
            <a:custGeom>
              <a:avLst/>
              <a:gdLst/>
              <a:ahLst/>
              <a:cxnLst/>
              <a:rect l="l" t="t" r="r" b="b"/>
              <a:pathLst>
                <a:path w="3574" h="3489" extrusionOk="0">
                  <a:moveTo>
                    <a:pt x="507" y="1688"/>
                  </a:moveTo>
                  <a:cubicBezTo>
                    <a:pt x="1" y="2729"/>
                    <a:pt x="563" y="3489"/>
                    <a:pt x="1717" y="3404"/>
                  </a:cubicBezTo>
                  <a:cubicBezTo>
                    <a:pt x="2589" y="3376"/>
                    <a:pt x="3348" y="2729"/>
                    <a:pt x="3489" y="1857"/>
                  </a:cubicBezTo>
                  <a:cubicBezTo>
                    <a:pt x="3574" y="1154"/>
                    <a:pt x="3405" y="0"/>
                    <a:pt x="2476" y="85"/>
                  </a:cubicBezTo>
                  <a:cubicBezTo>
                    <a:pt x="1576" y="253"/>
                    <a:pt x="845" y="872"/>
                    <a:pt x="507" y="1688"/>
                  </a:cubicBezTo>
                  <a:close/>
                </a:path>
              </a:pathLst>
            </a:custGeom>
            <a:solidFill>
              <a:srgbClr val="FFFFFF">
                <a:alpha val="7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182777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78185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18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60" name="Google Shape;860;p18"/>
          <p:cNvGrpSpPr/>
          <p:nvPr/>
        </p:nvGrpSpPr>
        <p:grpSpPr>
          <a:xfrm rot="-10313993">
            <a:off x="-9787003" y="3636149"/>
            <a:ext cx="14319038" cy="1724111"/>
            <a:chOff x="1414013" y="-792175"/>
            <a:chExt cx="14319375" cy="1724151"/>
          </a:xfrm>
        </p:grpSpPr>
        <p:sp>
          <p:nvSpPr>
            <p:cNvPr id="861" name="Google Shape;861;p18"/>
            <p:cNvSpPr/>
            <p:nvPr/>
          </p:nvSpPr>
          <p:spPr>
            <a:xfrm>
              <a:off x="1414013" y="-792175"/>
              <a:ext cx="14319375" cy="1724151"/>
            </a:xfrm>
            <a:custGeom>
              <a:avLst/>
              <a:gdLst/>
              <a:ahLst/>
              <a:cxnLst/>
              <a:rect l="l" t="t" r="r" b="b"/>
              <a:pathLst>
                <a:path w="120724" h="14536" extrusionOk="0">
                  <a:moveTo>
                    <a:pt x="0" y="0"/>
                  </a:moveTo>
                  <a:lnTo>
                    <a:pt x="0" y="1615"/>
                  </a:lnTo>
                  <a:cubicBezTo>
                    <a:pt x="1615" y="2019"/>
                    <a:pt x="1615" y="5653"/>
                    <a:pt x="4845" y="5249"/>
                  </a:cubicBezTo>
                  <a:cubicBezTo>
                    <a:pt x="8479" y="4845"/>
                    <a:pt x="9286" y="2423"/>
                    <a:pt x="14535" y="4441"/>
                  </a:cubicBezTo>
                  <a:cubicBezTo>
                    <a:pt x="20188" y="6460"/>
                    <a:pt x="21399" y="10902"/>
                    <a:pt x="29070" y="9690"/>
                  </a:cubicBezTo>
                  <a:cubicBezTo>
                    <a:pt x="36338" y="8479"/>
                    <a:pt x="38357" y="6057"/>
                    <a:pt x="44413" y="6460"/>
                  </a:cubicBezTo>
                  <a:cubicBezTo>
                    <a:pt x="50470" y="6864"/>
                    <a:pt x="50873" y="14535"/>
                    <a:pt x="58545" y="14535"/>
                  </a:cubicBezTo>
                  <a:cubicBezTo>
                    <a:pt x="65812" y="14535"/>
                    <a:pt x="72272" y="3634"/>
                    <a:pt x="77925" y="4441"/>
                  </a:cubicBezTo>
                  <a:cubicBezTo>
                    <a:pt x="83981" y="5653"/>
                    <a:pt x="84385" y="7268"/>
                    <a:pt x="90038" y="7672"/>
                  </a:cubicBezTo>
                  <a:cubicBezTo>
                    <a:pt x="93268" y="8075"/>
                    <a:pt x="96498" y="7672"/>
                    <a:pt x="100132" y="7268"/>
                  </a:cubicBezTo>
                  <a:cubicBezTo>
                    <a:pt x="102554" y="7672"/>
                    <a:pt x="105380" y="13728"/>
                    <a:pt x="110225" y="12920"/>
                  </a:cubicBezTo>
                  <a:cubicBezTo>
                    <a:pt x="114667" y="12113"/>
                    <a:pt x="113859" y="2826"/>
                    <a:pt x="120723" y="1615"/>
                  </a:cubicBezTo>
                  <a:lnTo>
                    <a:pt x="1207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8"/>
            <p:cNvSpPr/>
            <p:nvPr/>
          </p:nvSpPr>
          <p:spPr>
            <a:xfrm>
              <a:off x="6457765" y="-63758"/>
              <a:ext cx="2413075" cy="975375"/>
            </a:xfrm>
            <a:custGeom>
              <a:avLst/>
              <a:gdLst/>
              <a:ahLst/>
              <a:cxnLst/>
              <a:rect l="l" t="t" r="r" b="b"/>
              <a:pathLst>
                <a:path w="96523" h="39015" extrusionOk="0">
                  <a:moveTo>
                    <a:pt x="579" y="265"/>
                  </a:moveTo>
                  <a:cubicBezTo>
                    <a:pt x="1738" y="233"/>
                    <a:pt x="11263" y="-481"/>
                    <a:pt x="16676" y="646"/>
                  </a:cubicBezTo>
                  <a:cubicBezTo>
                    <a:pt x="22089" y="1773"/>
                    <a:pt x="28693" y="3979"/>
                    <a:pt x="33059" y="7027"/>
                  </a:cubicBezTo>
                  <a:cubicBezTo>
                    <a:pt x="37425" y="10075"/>
                    <a:pt x="40060" y="15759"/>
                    <a:pt x="42870" y="18934"/>
                  </a:cubicBezTo>
                  <a:cubicBezTo>
                    <a:pt x="45680" y="22109"/>
                    <a:pt x="47219" y="23902"/>
                    <a:pt x="49918" y="26077"/>
                  </a:cubicBezTo>
                  <a:cubicBezTo>
                    <a:pt x="52617" y="28252"/>
                    <a:pt x="55712" y="30380"/>
                    <a:pt x="59062" y="31983"/>
                  </a:cubicBezTo>
                  <a:cubicBezTo>
                    <a:pt x="62412" y="33587"/>
                    <a:pt x="65492" y="35079"/>
                    <a:pt x="70016" y="35698"/>
                  </a:cubicBezTo>
                  <a:cubicBezTo>
                    <a:pt x="74540" y="36317"/>
                    <a:pt x="81842" y="36111"/>
                    <a:pt x="86208" y="35698"/>
                  </a:cubicBezTo>
                  <a:cubicBezTo>
                    <a:pt x="90574" y="35285"/>
                    <a:pt x="95083" y="33332"/>
                    <a:pt x="96210" y="33221"/>
                  </a:cubicBezTo>
                  <a:cubicBezTo>
                    <a:pt x="97337" y="33110"/>
                    <a:pt x="95067" y="34174"/>
                    <a:pt x="92971" y="35031"/>
                  </a:cubicBezTo>
                  <a:cubicBezTo>
                    <a:pt x="90876" y="35888"/>
                    <a:pt x="86447" y="37714"/>
                    <a:pt x="83637" y="38365"/>
                  </a:cubicBezTo>
                  <a:cubicBezTo>
                    <a:pt x="80827" y="39016"/>
                    <a:pt x="78493" y="38889"/>
                    <a:pt x="76112" y="38936"/>
                  </a:cubicBezTo>
                  <a:cubicBezTo>
                    <a:pt x="73731" y="38984"/>
                    <a:pt x="72318" y="39158"/>
                    <a:pt x="69349" y="38650"/>
                  </a:cubicBezTo>
                  <a:cubicBezTo>
                    <a:pt x="66380" y="38142"/>
                    <a:pt x="61523" y="37142"/>
                    <a:pt x="58300" y="35888"/>
                  </a:cubicBezTo>
                  <a:cubicBezTo>
                    <a:pt x="55077" y="34634"/>
                    <a:pt x="53506" y="33904"/>
                    <a:pt x="50013" y="31126"/>
                  </a:cubicBezTo>
                  <a:cubicBezTo>
                    <a:pt x="46521" y="28348"/>
                    <a:pt x="40822" y="22680"/>
                    <a:pt x="37345" y="19219"/>
                  </a:cubicBezTo>
                  <a:cubicBezTo>
                    <a:pt x="33869" y="15758"/>
                    <a:pt x="31869" y="12822"/>
                    <a:pt x="29154" y="10361"/>
                  </a:cubicBezTo>
                  <a:cubicBezTo>
                    <a:pt x="26439" y="7901"/>
                    <a:pt x="24296" y="6044"/>
                    <a:pt x="21057" y="4456"/>
                  </a:cubicBezTo>
                  <a:cubicBezTo>
                    <a:pt x="17819" y="2869"/>
                    <a:pt x="13136" y="1535"/>
                    <a:pt x="9723" y="836"/>
                  </a:cubicBezTo>
                  <a:cubicBezTo>
                    <a:pt x="6310" y="138"/>
                    <a:pt x="-580" y="297"/>
                    <a:pt x="579" y="265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63" name="Google Shape;863;p18"/>
            <p:cNvSpPr/>
            <p:nvPr/>
          </p:nvSpPr>
          <p:spPr>
            <a:xfrm>
              <a:off x="2548170" y="-441283"/>
              <a:ext cx="2075675" cy="800450"/>
            </a:xfrm>
            <a:custGeom>
              <a:avLst/>
              <a:gdLst/>
              <a:ahLst/>
              <a:cxnLst/>
              <a:rect l="l" t="t" r="r" b="b"/>
              <a:pathLst>
                <a:path w="83027" h="32018" extrusionOk="0">
                  <a:moveTo>
                    <a:pt x="2372" y="2602"/>
                  </a:moveTo>
                  <a:cubicBezTo>
                    <a:pt x="3626" y="2555"/>
                    <a:pt x="5008" y="2126"/>
                    <a:pt x="7611" y="2412"/>
                  </a:cubicBezTo>
                  <a:cubicBezTo>
                    <a:pt x="10215" y="2698"/>
                    <a:pt x="13739" y="2952"/>
                    <a:pt x="17993" y="4317"/>
                  </a:cubicBezTo>
                  <a:cubicBezTo>
                    <a:pt x="22248" y="5682"/>
                    <a:pt x="28296" y="7984"/>
                    <a:pt x="33138" y="10603"/>
                  </a:cubicBezTo>
                  <a:cubicBezTo>
                    <a:pt x="37980" y="13222"/>
                    <a:pt x="42694" y="17128"/>
                    <a:pt x="47044" y="20033"/>
                  </a:cubicBezTo>
                  <a:cubicBezTo>
                    <a:pt x="51394" y="22938"/>
                    <a:pt x="55712" y="26177"/>
                    <a:pt x="59236" y="28034"/>
                  </a:cubicBezTo>
                  <a:cubicBezTo>
                    <a:pt x="62760" y="29891"/>
                    <a:pt x="64237" y="30526"/>
                    <a:pt x="68190" y="31177"/>
                  </a:cubicBezTo>
                  <a:cubicBezTo>
                    <a:pt x="72143" y="31828"/>
                    <a:pt x="82112" y="32098"/>
                    <a:pt x="82953" y="31939"/>
                  </a:cubicBezTo>
                  <a:cubicBezTo>
                    <a:pt x="83794" y="31780"/>
                    <a:pt x="76667" y="31225"/>
                    <a:pt x="73238" y="30225"/>
                  </a:cubicBezTo>
                  <a:cubicBezTo>
                    <a:pt x="69809" y="29225"/>
                    <a:pt x="66078" y="28081"/>
                    <a:pt x="62379" y="25938"/>
                  </a:cubicBezTo>
                  <a:cubicBezTo>
                    <a:pt x="58680" y="23795"/>
                    <a:pt x="55998" y="20747"/>
                    <a:pt x="51045" y="17366"/>
                  </a:cubicBezTo>
                  <a:cubicBezTo>
                    <a:pt x="46092" y="13985"/>
                    <a:pt x="38233" y="8492"/>
                    <a:pt x="32661" y="5650"/>
                  </a:cubicBezTo>
                  <a:cubicBezTo>
                    <a:pt x="27089" y="2808"/>
                    <a:pt x="22200" y="1110"/>
                    <a:pt x="17612" y="316"/>
                  </a:cubicBezTo>
                  <a:cubicBezTo>
                    <a:pt x="13024" y="-478"/>
                    <a:pt x="8055" y="491"/>
                    <a:pt x="5134" y="888"/>
                  </a:cubicBezTo>
                  <a:cubicBezTo>
                    <a:pt x="2213" y="1285"/>
                    <a:pt x="546" y="2411"/>
                    <a:pt x="86" y="2697"/>
                  </a:cubicBezTo>
                  <a:cubicBezTo>
                    <a:pt x="-374" y="2983"/>
                    <a:pt x="1118" y="2650"/>
                    <a:pt x="2372" y="2602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64" name="Google Shape;864;p18"/>
            <p:cNvSpPr/>
            <p:nvPr/>
          </p:nvSpPr>
          <p:spPr>
            <a:xfrm>
              <a:off x="7184649" y="105998"/>
              <a:ext cx="670900" cy="649400"/>
            </a:xfrm>
            <a:custGeom>
              <a:avLst/>
              <a:gdLst/>
              <a:ahLst/>
              <a:cxnLst/>
              <a:rect l="l" t="t" r="r" b="b"/>
              <a:pathLst>
                <a:path w="26836" h="25976" extrusionOk="0">
                  <a:moveTo>
                    <a:pt x="460" y="808"/>
                  </a:moveTo>
                  <a:cubicBezTo>
                    <a:pt x="1603" y="2157"/>
                    <a:pt x="5984" y="6349"/>
                    <a:pt x="8556" y="9095"/>
                  </a:cubicBezTo>
                  <a:cubicBezTo>
                    <a:pt x="11128" y="11842"/>
                    <a:pt x="13763" y="15033"/>
                    <a:pt x="15890" y="17287"/>
                  </a:cubicBezTo>
                  <a:cubicBezTo>
                    <a:pt x="18017" y="19541"/>
                    <a:pt x="19509" y="21177"/>
                    <a:pt x="21319" y="22621"/>
                  </a:cubicBezTo>
                  <a:cubicBezTo>
                    <a:pt x="23129" y="24066"/>
                    <a:pt x="26257" y="25780"/>
                    <a:pt x="26749" y="25954"/>
                  </a:cubicBezTo>
                  <a:cubicBezTo>
                    <a:pt x="27241" y="26129"/>
                    <a:pt x="25447" y="24621"/>
                    <a:pt x="24272" y="23668"/>
                  </a:cubicBezTo>
                  <a:cubicBezTo>
                    <a:pt x="23097" y="22716"/>
                    <a:pt x="21732" y="22255"/>
                    <a:pt x="19700" y="20239"/>
                  </a:cubicBezTo>
                  <a:cubicBezTo>
                    <a:pt x="17668" y="18223"/>
                    <a:pt x="14160" y="13826"/>
                    <a:pt x="12080" y="11572"/>
                  </a:cubicBezTo>
                  <a:cubicBezTo>
                    <a:pt x="10000" y="9318"/>
                    <a:pt x="8952" y="8476"/>
                    <a:pt x="7222" y="6714"/>
                  </a:cubicBezTo>
                  <a:cubicBezTo>
                    <a:pt x="5492" y="4952"/>
                    <a:pt x="2825" y="1983"/>
                    <a:pt x="1698" y="999"/>
                  </a:cubicBezTo>
                  <a:cubicBezTo>
                    <a:pt x="571" y="15"/>
                    <a:pt x="-683" y="-541"/>
                    <a:pt x="460" y="80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65" name="Google Shape;865;p18"/>
            <p:cNvSpPr/>
            <p:nvPr/>
          </p:nvSpPr>
          <p:spPr>
            <a:xfrm rot="-446433">
              <a:off x="8053388" y="775487"/>
              <a:ext cx="554861" cy="92477"/>
            </a:xfrm>
            <a:custGeom>
              <a:avLst/>
              <a:gdLst/>
              <a:ahLst/>
              <a:cxnLst/>
              <a:rect l="l" t="t" r="r" b="b"/>
              <a:pathLst>
                <a:path w="22194" h="3699" extrusionOk="0">
                  <a:moveTo>
                    <a:pt x="191" y="222"/>
                  </a:moveTo>
                  <a:cubicBezTo>
                    <a:pt x="382" y="444"/>
                    <a:pt x="4033" y="2128"/>
                    <a:pt x="6287" y="2699"/>
                  </a:cubicBezTo>
                  <a:cubicBezTo>
                    <a:pt x="8541" y="3271"/>
                    <a:pt x="11590" y="3556"/>
                    <a:pt x="13717" y="3651"/>
                  </a:cubicBezTo>
                  <a:cubicBezTo>
                    <a:pt x="15844" y="3746"/>
                    <a:pt x="17654" y="3461"/>
                    <a:pt x="19051" y="3270"/>
                  </a:cubicBezTo>
                  <a:cubicBezTo>
                    <a:pt x="20448" y="3080"/>
                    <a:pt x="22194" y="2603"/>
                    <a:pt x="22099" y="2508"/>
                  </a:cubicBezTo>
                  <a:cubicBezTo>
                    <a:pt x="22004" y="2413"/>
                    <a:pt x="20130" y="2636"/>
                    <a:pt x="18479" y="2699"/>
                  </a:cubicBezTo>
                  <a:cubicBezTo>
                    <a:pt x="16828" y="2763"/>
                    <a:pt x="14416" y="3111"/>
                    <a:pt x="12193" y="2889"/>
                  </a:cubicBezTo>
                  <a:cubicBezTo>
                    <a:pt x="9971" y="2667"/>
                    <a:pt x="7144" y="1810"/>
                    <a:pt x="5144" y="1365"/>
                  </a:cubicBezTo>
                  <a:cubicBezTo>
                    <a:pt x="3144" y="921"/>
                    <a:pt x="1" y="0"/>
                    <a:pt x="191" y="222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66" name="Google Shape;866;p18"/>
            <p:cNvSpPr/>
            <p:nvPr/>
          </p:nvSpPr>
          <p:spPr>
            <a:xfrm>
              <a:off x="6190159" y="-109537"/>
              <a:ext cx="726575" cy="85725"/>
            </a:xfrm>
            <a:custGeom>
              <a:avLst/>
              <a:gdLst/>
              <a:ahLst/>
              <a:cxnLst/>
              <a:rect l="l" t="t" r="r" b="b"/>
              <a:pathLst>
                <a:path w="29063" h="3429" extrusionOk="0">
                  <a:moveTo>
                    <a:pt x="28429" y="3429"/>
                  </a:moveTo>
                  <a:cubicBezTo>
                    <a:pt x="27096" y="3429"/>
                    <a:pt x="23317" y="1461"/>
                    <a:pt x="18713" y="1334"/>
                  </a:cubicBezTo>
                  <a:cubicBezTo>
                    <a:pt x="14109" y="1207"/>
                    <a:pt x="3156" y="2667"/>
                    <a:pt x="806" y="2667"/>
                  </a:cubicBezTo>
                  <a:cubicBezTo>
                    <a:pt x="-1543" y="2667"/>
                    <a:pt x="2013" y="1779"/>
                    <a:pt x="4616" y="1334"/>
                  </a:cubicBezTo>
                  <a:cubicBezTo>
                    <a:pt x="7220" y="890"/>
                    <a:pt x="12744" y="0"/>
                    <a:pt x="16427" y="0"/>
                  </a:cubicBezTo>
                  <a:cubicBezTo>
                    <a:pt x="20110" y="0"/>
                    <a:pt x="24714" y="763"/>
                    <a:pt x="26714" y="1334"/>
                  </a:cubicBezTo>
                  <a:cubicBezTo>
                    <a:pt x="28714" y="1906"/>
                    <a:pt x="29763" y="3429"/>
                    <a:pt x="28429" y="342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67" name="Google Shape;867;p18"/>
            <p:cNvSpPr/>
            <p:nvPr/>
          </p:nvSpPr>
          <p:spPr>
            <a:xfrm>
              <a:off x="4700065" y="129466"/>
              <a:ext cx="907725" cy="212025"/>
            </a:xfrm>
            <a:custGeom>
              <a:avLst/>
              <a:gdLst/>
              <a:ahLst/>
              <a:cxnLst/>
              <a:rect l="l" t="t" r="r" b="b"/>
              <a:pathLst>
                <a:path w="36309" h="8481" extrusionOk="0">
                  <a:moveTo>
                    <a:pt x="35835" y="346"/>
                  </a:moveTo>
                  <a:cubicBezTo>
                    <a:pt x="33962" y="1076"/>
                    <a:pt x="22849" y="4220"/>
                    <a:pt x="18118" y="5490"/>
                  </a:cubicBezTo>
                  <a:cubicBezTo>
                    <a:pt x="13387" y="6760"/>
                    <a:pt x="10466" y="7490"/>
                    <a:pt x="7450" y="7966"/>
                  </a:cubicBezTo>
                  <a:cubicBezTo>
                    <a:pt x="4434" y="8442"/>
                    <a:pt x="-360" y="8633"/>
                    <a:pt x="21" y="8347"/>
                  </a:cubicBezTo>
                  <a:cubicBezTo>
                    <a:pt x="402" y="8061"/>
                    <a:pt x="4847" y="7459"/>
                    <a:pt x="9736" y="6252"/>
                  </a:cubicBezTo>
                  <a:cubicBezTo>
                    <a:pt x="14626" y="5046"/>
                    <a:pt x="25008" y="2092"/>
                    <a:pt x="29358" y="1108"/>
                  </a:cubicBezTo>
                  <a:cubicBezTo>
                    <a:pt x="33708" y="124"/>
                    <a:pt x="37708" y="-384"/>
                    <a:pt x="35835" y="346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68" name="Google Shape;868;p18"/>
            <p:cNvSpPr/>
            <p:nvPr/>
          </p:nvSpPr>
          <p:spPr>
            <a:xfrm rot="586461">
              <a:off x="4170609" y="255664"/>
              <a:ext cx="144903" cy="66977"/>
            </a:xfrm>
            <a:prstGeom prst="ellipse">
              <a:avLst/>
            </a:prstGeom>
            <a:solidFill>
              <a:srgbClr val="FFFFFF">
                <a:alpha val="8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8"/>
            <p:cNvSpPr/>
            <p:nvPr/>
          </p:nvSpPr>
          <p:spPr>
            <a:xfrm>
              <a:off x="2709081" y="-401385"/>
              <a:ext cx="964100" cy="379600"/>
            </a:xfrm>
            <a:custGeom>
              <a:avLst/>
              <a:gdLst/>
              <a:ahLst/>
              <a:cxnLst/>
              <a:rect l="l" t="t" r="r" b="b"/>
              <a:pathLst>
                <a:path w="38564" h="15184" extrusionOk="0">
                  <a:moveTo>
                    <a:pt x="222" y="244"/>
                  </a:moveTo>
                  <a:cubicBezTo>
                    <a:pt x="-222" y="339"/>
                    <a:pt x="6127" y="-105"/>
                    <a:pt x="10318" y="1006"/>
                  </a:cubicBezTo>
                  <a:cubicBezTo>
                    <a:pt x="14509" y="2117"/>
                    <a:pt x="20860" y="4593"/>
                    <a:pt x="25368" y="6911"/>
                  </a:cubicBezTo>
                  <a:cubicBezTo>
                    <a:pt x="29877" y="9229"/>
                    <a:pt x="35464" y="14023"/>
                    <a:pt x="37369" y="14912"/>
                  </a:cubicBezTo>
                  <a:cubicBezTo>
                    <a:pt x="39274" y="15801"/>
                    <a:pt x="38640" y="13928"/>
                    <a:pt x="36798" y="12245"/>
                  </a:cubicBezTo>
                  <a:cubicBezTo>
                    <a:pt x="34957" y="10562"/>
                    <a:pt x="30289" y="6785"/>
                    <a:pt x="26320" y="4816"/>
                  </a:cubicBezTo>
                  <a:cubicBezTo>
                    <a:pt x="22351" y="2848"/>
                    <a:pt x="17335" y="1196"/>
                    <a:pt x="12985" y="434"/>
                  </a:cubicBezTo>
                  <a:cubicBezTo>
                    <a:pt x="8635" y="-328"/>
                    <a:pt x="667" y="149"/>
                    <a:pt x="222" y="244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70" name="Google Shape;870;p18"/>
            <p:cNvSpPr/>
            <p:nvPr/>
          </p:nvSpPr>
          <p:spPr>
            <a:xfrm>
              <a:off x="3712381" y="-6746"/>
              <a:ext cx="400050" cy="256400"/>
            </a:xfrm>
            <a:custGeom>
              <a:avLst/>
              <a:gdLst/>
              <a:ahLst/>
              <a:cxnLst/>
              <a:rect l="l" t="t" r="r" b="b"/>
              <a:pathLst>
                <a:path w="16002" h="10256" extrusionOk="0">
                  <a:moveTo>
                    <a:pt x="95" y="79"/>
                  </a:moveTo>
                  <a:cubicBezTo>
                    <a:pt x="-95" y="238"/>
                    <a:pt x="6794" y="4873"/>
                    <a:pt x="9429" y="6556"/>
                  </a:cubicBezTo>
                  <a:cubicBezTo>
                    <a:pt x="12064" y="8239"/>
                    <a:pt x="15716" y="10335"/>
                    <a:pt x="15906" y="10176"/>
                  </a:cubicBezTo>
                  <a:cubicBezTo>
                    <a:pt x="16097" y="10017"/>
                    <a:pt x="13207" y="7287"/>
                    <a:pt x="10572" y="5604"/>
                  </a:cubicBezTo>
                  <a:cubicBezTo>
                    <a:pt x="7937" y="3921"/>
                    <a:pt x="286" y="-80"/>
                    <a:pt x="95" y="7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71" name="Google Shape;871;p18"/>
            <p:cNvSpPr/>
            <p:nvPr/>
          </p:nvSpPr>
          <p:spPr>
            <a:xfrm rot="1101591">
              <a:off x="7880241" y="724836"/>
              <a:ext cx="144769" cy="66977"/>
            </a:xfrm>
            <a:prstGeom prst="ellipse">
              <a:avLst/>
            </a:prstGeom>
            <a:solidFill>
              <a:srgbClr val="FFFFFF">
                <a:alpha val="8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2" name="Google Shape;872;p18"/>
          <p:cNvGrpSpPr/>
          <p:nvPr/>
        </p:nvGrpSpPr>
        <p:grpSpPr>
          <a:xfrm rot="10800000" flipH="1">
            <a:off x="1008978" y="-735025"/>
            <a:ext cx="15068956" cy="1724151"/>
            <a:chOff x="5733378" y="3753524"/>
            <a:chExt cx="15068956" cy="1724151"/>
          </a:xfrm>
        </p:grpSpPr>
        <p:grpSp>
          <p:nvGrpSpPr>
            <p:cNvPr id="873" name="Google Shape;873;p18"/>
            <p:cNvGrpSpPr/>
            <p:nvPr/>
          </p:nvGrpSpPr>
          <p:grpSpPr>
            <a:xfrm>
              <a:off x="5738352" y="3753524"/>
              <a:ext cx="15063983" cy="1724151"/>
              <a:chOff x="5738352" y="3753524"/>
              <a:chExt cx="15063983" cy="1724151"/>
            </a:xfrm>
          </p:grpSpPr>
          <p:grpSp>
            <p:nvGrpSpPr>
              <p:cNvPr id="874" name="Google Shape;874;p18"/>
              <p:cNvGrpSpPr/>
              <p:nvPr/>
            </p:nvGrpSpPr>
            <p:grpSpPr>
              <a:xfrm rot="10800000" flipH="1">
                <a:off x="5738352" y="3753524"/>
                <a:ext cx="15063983" cy="1724151"/>
                <a:chOff x="1414013" y="-792175"/>
                <a:chExt cx="14319375" cy="1724151"/>
              </a:xfrm>
            </p:grpSpPr>
            <p:sp>
              <p:nvSpPr>
                <p:cNvPr id="875" name="Google Shape;875;p18"/>
                <p:cNvSpPr/>
                <p:nvPr/>
              </p:nvSpPr>
              <p:spPr>
                <a:xfrm>
                  <a:off x="1414013" y="-792175"/>
                  <a:ext cx="14319375" cy="17241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24" h="14536" extrusionOk="0">
                      <a:moveTo>
                        <a:pt x="0" y="0"/>
                      </a:moveTo>
                      <a:lnTo>
                        <a:pt x="0" y="1615"/>
                      </a:lnTo>
                      <a:cubicBezTo>
                        <a:pt x="1615" y="2019"/>
                        <a:pt x="1615" y="5653"/>
                        <a:pt x="4845" y="5249"/>
                      </a:cubicBezTo>
                      <a:cubicBezTo>
                        <a:pt x="8479" y="4845"/>
                        <a:pt x="9286" y="2423"/>
                        <a:pt x="14535" y="4441"/>
                      </a:cubicBezTo>
                      <a:cubicBezTo>
                        <a:pt x="20188" y="6460"/>
                        <a:pt x="21399" y="10902"/>
                        <a:pt x="29070" y="9690"/>
                      </a:cubicBezTo>
                      <a:cubicBezTo>
                        <a:pt x="36338" y="8479"/>
                        <a:pt x="38357" y="6057"/>
                        <a:pt x="44413" y="6460"/>
                      </a:cubicBezTo>
                      <a:cubicBezTo>
                        <a:pt x="50470" y="6864"/>
                        <a:pt x="50873" y="14535"/>
                        <a:pt x="58545" y="14535"/>
                      </a:cubicBezTo>
                      <a:cubicBezTo>
                        <a:pt x="65812" y="14535"/>
                        <a:pt x="72272" y="3634"/>
                        <a:pt x="77925" y="4441"/>
                      </a:cubicBezTo>
                      <a:cubicBezTo>
                        <a:pt x="83981" y="5653"/>
                        <a:pt x="84385" y="7268"/>
                        <a:pt x="90038" y="7672"/>
                      </a:cubicBezTo>
                      <a:cubicBezTo>
                        <a:pt x="93268" y="8075"/>
                        <a:pt x="96498" y="7672"/>
                        <a:pt x="100132" y="7268"/>
                      </a:cubicBezTo>
                      <a:cubicBezTo>
                        <a:pt x="102554" y="7672"/>
                        <a:pt x="105380" y="13728"/>
                        <a:pt x="110225" y="12920"/>
                      </a:cubicBezTo>
                      <a:cubicBezTo>
                        <a:pt x="114667" y="12113"/>
                        <a:pt x="113859" y="2826"/>
                        <a:pt x="120723" y="1615"/>
                      </a:cubicBezTo>
                      <a:lnTo>
                        <a:pt x="12072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" name="Google Shape;876;p18"/>
                <p:cNvSpPr/>
                <p:nvPr/>
              </p:nvSpPr>
              <p:spPr>
                <a:xfrm>
                  <a:off x="6457765" y="-63758"/>
                  <a:ext cx="2413075" cy="97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523" h="39015" extrusionOk="0">
                      <a:moveTo>
                        <a:pt x="579" y="265"/>
                      </a:moveTo>
                      <a:cubicBezTo>
                        <a:pt x="1738" y="233"/>
                        <a:pt x="11263" y="-481"/>
                        <a:pt x="16676" y="646"/>
                      </a:cubicBezTo>
                      <a:cubicBezTo>
                        <a:pt x="22089" y="1773"/>
                        <a:pt x="28693" y="3979"/>
                        <a:pt x="33059" y="7027"/>
                      </a:cubicBezTo>
                      <a:cubicBezTo>
                        <a:pt x="37425" y="10075"/>
                        <a:pt x="40060" y="15759"/>
                        <a:pt x="42870" y="18934"/>
                      </a:cubicBezTo>
                      <a:cubicBezTo>
                        <a:pt x="45680" y="22109"/>
                        <a:pt x="47219" y="23902"/>
                        <a:pt x="49918" y="26077"/>
                      </a:cubicBezTo>
                      <a:cubicBezTo>
                        <a:pt x="52617" y="28252"/>
                        <a:pt x="55712" y="30380"/>
                        <a:pt x="59062" y="31983"/>
                      </a:cubicBezTo>
                      <a:cubicBezTo>
                        <a:pt x="62412" y="33587"/>
                        <a:pt x="65492" y="35079"/>
                        <a:pt x="70016" y="35698"/>
                      </a:cubicBezTo>
                      <a:cubicBezTo>
                        <a:pt x="74540" y="36317"/>
                        <a:pt x="81842" y="36111"/>
                        <a:pt x="86208" y="35698"/>
                      </a:cubicBezTo>
                      <a:cubicBezTo>
                        <a:pt x="90574" y="35285"/>
                        <a:pt x="95083" y="33332"/>
                        <a:pt x="96210" y="33221"/>
                      </a:cubicBezTo>
                      <a:cubicBezTo>
                        <a:pt x="97337" y="33110"/>
                        <a:pt x="95067" y="34174"/>
                        <a:pt x="92971" y="35031"/>
                      </a:cubicBezTo>
                      <a:cubicBezTo>
                        <a:pt x="90876" y="35888"/>
                        <a:pt x="86447" y="37714"/>
                        <a:pt x="83637" y="38365"/>
                      </a:cubicBezTo>
                      <a:cubicBezTo>
                        <a:pt x="80827" y="39016"/>
                        <a:pt x="78493" y="38889"/>
                        <a:pt x="76112" y="38936"/>
                      </a:cubicBezTo>
                      <a:cubicBezTo>
                        <a:pt x="73731" y="38984"/>
                        <a:pt x="72318" y="39158"/>
                        <a:pt x="69349" y="38650"/>
                      </a:cubicBezTo>
                      <a:cubicBezTo>
                        <a:pt x="66380" y="38142"/>
                        <a:pt x="61523" y="37142"/>
                        <a:pt x="58300" y="35888"/>
                      </a:cubicBezTo>
                      <a:cubicBezTo>
                        <a:pt x="55077" y="34634"/>
                        <a:pt x="53506" y="33904"/>
                        <a:pt x="50013" y="31126"/>
                      </a:cubicBezTo>
                      <a:cubicBezTo>
                        <a:pt x="46521" y="28348"/>
                        <a:pt x="40822" y="22680"/>
                        <a:pt x="37345" y="19219"/>
                      </a:cubicBezTo>
                      <a:cubicBezTo>
                        <a:pt x="33869" y="15758"/>
                        <a:pt x="31869" y="12822"/>
                        <a:pt x="29154" y="10361"/>
                      </a:cubicBezTo>
                      <a:cubicBezTo>
                        <a:pt x="26439" y="7901"/>
                        <a:pt x="24296" y="6044"/>
                        <a:pt x="21057" y="4456"/>
                      </a:cubicBezTo>
                      <a:cubicBezTo>
                        <a:pt x="17819" y="2869"/>
                        <a:pt x="13136" y="1535"/>
                        <a:pt x="9723" y="836"/>
                      </a:cubicBezTo>
                      <a:cubicBezTo>
                        <a:pt x="6310" y="138"/>
                        <a:pt x="-580" y="297"/>
                        <a:pt x="579" y="265"/>
                      </a:cubicBezTo>
                      <a:close/>
                    </a:path>
                  </a:pathLst>
                </a:custGeom>
                <a:solidFill>
                  <a:srgbClr val="2E2D2D">
                    <a:alpha val="30360"/>
                  </a:srgbClr>
                </a:solidFill>
                <a:ln>
                  <a:noFill/>
                </a:ln>
              </p:spPr>
            </p:sp>
            <p:sp>
              <p:nvSpPr>
                <p:cNvPr id="877" name="Google Shape;877;p18"/>
                <p:cNvSpPr/>
                <p:nvPr/>
              </p:nvSpPr>
              <p:spPr>
                <a:xfrm>
                  <a:off x="2548170" y="-441283"/>
                  <a:ext cx="2075675" cy="80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027" h="32018" extrusionOk="0">
                      <a:moveTo>
                        <a:pt x="2372" y="2602"/>
                      </a:moveTo>
                      <a:cubicBezTo>
                        <a:pt x="3626" y="2555"/>
                        <a:pt x="5008" y="2126"/>
                        <a:pt x="7611" y="2412"/>
                      </a:cubicBezTo>
                      <a:cubicBezTo>
                        <a:pt x="10215" y="2698"/>
                        <a:pt x="13739" y="2952"/>
                        <a:pt x="17993" y="4317"/>
                      </a:cubicBezTo>
                      <a:cubicBezTo>
                        <a:pt x="22248" y="5682"/>
                        <a:pt x="28296" y="7984"/>
                        <a:pt x="33138" y="10603"/>
                      </a:cubicBezTo>
                      <a:cubicBezTo>
                        <a:pt x="37980" y="13222"/>
                        <a:pt x="42694" y="17128"/>
                        <a:pt x="47044" y="20033"/>
                      </a:cubicBezTo>
                      <a:cubicBezTo>
                        <a:pt x="51394" y="22938"/>
                        <a:pt x="55712" y="26177"/>
                        <a:pt x="59236" y="28034"/>
                      </a:cubicBezTo>
                      <a:cubicBezTo>
                        <a:pt x="62760" y="29891"/>
                        <a:pt x="64237" y="30526"/>
                        <a:pt x="68190" y="31177"/>
                      </a:cubicBezTo>
                      <a:cubicBezTo>
                        <a:pt x="72143" y="31828"/>
                        <a:pt x="82112" y="32098"/>
                        <a:pt x="82953" y="31939"/>
                      </a:cubicBezTo>
                      <a:cubicBezTo>
                        <a:pt x="83794" y="31780"/>
                        <a:pt x="76667" y="31225"/>
                        <a:pt x="73238" y="30225"/>
                      </a:cubicBezTo>
                      <a:cubicBezTo>
                        <a:pt x="69809" y="29225"/>
                        <a:pt x="66078" y="28081"/>
                        <a:pt x="62379" y="25938"/>
                      </a:cubicBezTo>
                      <a:cubicBezTo>
                        <a:pt x="58680" y="23795"/>
                        <a:pt x="55998" y="20747"/>
                        <a:pt x="51045" y="17366"/>
                      </a:cubicBezTo>
                      <a:cubicBezTo>
                        <a:pt x="46092" y="13985"/>
                        <a:pt x="38233" y="8492"/>
                        <a:pt x="32661" y="5650"/>
                      </a:cubicBezTo>
                      <a:cubicBezTo>
                        <a:pt x="27089" y="2808"/>
                        <a:pt x="22200" y="1110"/>
                        <a:pt x="17612" y="316"/>
                      </a:cubicBezTo>
                      <a:cubicBezTo>
                        <a:pt x="13024" y="-478"/>
                        <a:pt x="8055" y="491"/>
                        <a:pt x="5134" y="888"/>
                      </a:cubicBezTo>
                      <a:cubicBezTo>
                        <a:pt x="2213" y="1285"/>
                        <a:pt x="546" y="2411"/>
                        <a:pt x="86" y="2697"/>
                      </a:cubicBezTo>
                      <a:cubicBezTo>
                        <a:pt x="-374" y="2983"/>
                        <a:pt x="1118" y="2650"/>
                        <a:pt x="2372" y="2602"/>
                      </a:cubicBezTo>
                      <a:close/>
                    </a:path>
                  </a:pathLst>
                </a:custGeom>
                <a:solidFill>
                  <a:srgbClr val="2E2D2D">
                    <a:alpha val="30360"/>
                  </a:srgbClr>
                </a:solidFill>
                <a:ln>
                  <a:noFill/>
                </a:ln>
              </p:spPr>
            </p:sp>
            <p:sp>
              <p:nvSpPr>
                <p:cNvPr id="878" name="Google Shape;878;p18"/>
                <p:cNvSpPr/>
                <p:nvPr/>
              </p:nvSpPr>
              <p:spPr>
                <a:xfrm>
                  <a:off x="7184649" y="105998"/>
                  <a:ext cx="670900" cy="64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36" h="25976" extrusionOk="0">
                      <a:moveTo>
                        <a:pt x="460" y="808"/>
                      </a:moveTo>
                      <a:cubicBezTo>
                        <a:pt x="1603" y="2157"/>
                        <a:pt x="5984" y="6349"/>
                        <a:pt x="8556" y="9095"/>
                      </a:cubicBezTo>
                      <a:cubicBezTo>
                        <a:pt x="11128" y="11842"/>
                        <a:pt x="13763" y="15033"/>
                        <a:pt x="15890" y="17287"/>
                      </a:cubicBezTo>
                      <a:cubicBezTo>
                        <a:pt x="18017" y="19541"/>
                        <a:pt x="19509" y="21177"/>
                        <a:pt x="21319" y="22621"/>
                      </a:cubicBezTo>
                      <a:cubicBezTo>
                        <a:pt x="23129" y="24066"/>
                        <a:pt x="26257" y="25780"/>
                        <a:pt x="26749" y="25954"/>
                      </a:cubicBezTo>
                      <a:cubicBezTo>
                        <a:pt x="27241" y="26129"/>
                        <a:pt x="25447" y="24621"/>
                        <a:pt x="24272" y="23668"/>
                      </a:cubicBezTo>
                      <a:cubicBezTo>
                        <a:pt x="23097" y="22716"/>
                        <a:pt x="21732" y="22255"/>
                        <a:pt x="19700" y="20239"/>
                      </a:cubicBezTo>
                      <a:cubicBezTo>
                        <a:pt x="17668" y="18223"/>
                        <a:pt x="14160" y="13826"/>
                        <a:pt x="12080" y="11572"/>
                      </a:cubicBezTo>
                      <a:cubicBezTo>
                        <a:pt x="10000" y="9318"/>
                        <a:pt x="8952" y="8476"/>
                        <a:pt x="7222" y="6714"/>
                      </a:cubicBezTo>
                      <a:cubicBezTo>
                        <a:pt x="5492" y="4952"/>
                        <a:pt x="2825" y="1983"/>
                        <a:pt x="1698" y="999"/>
                      </a:cubicBezTo>
                      <a:cubicBezTo>
                        <a:pt x="571" y="15"/>
                        <a:pt x="-683" y="-541"/>
                        <a:pt x="460" y="808"/>
                      </a:cubicBezTo>
                      <a:close/>
                    </a:path>
                  </a:pathLst>
                </a:cu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</p:sp>
            <p:sp>
              <p:nvSpPr>
                <p:cNvPr id="879" name="Google Shape;879;p18"/>
                <p:cNvSpPr/>
                <p:nvPr/>
              </p:nvSpPr>
              <p:spPr>
                <a:xfrm rot="-446433">
                  <a:off x="8053388" y="775487"/>
                  <a:ext cx="554861" cy="92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4" h="3699" extrusionOk="0">
                      <a:moveTo>
                        <a:pt x="191" y="222"/>
                      </a:moveTo>
                      <a:cubicBezTo>
                        <a:pt x="382" y="444"/>
                        <a:pt x="4033" y="2128"/>
                        <a:pt x="6287" y="2699"/>
                      </a:cubicBezTo>
                      <a:cubicBezTo>
                        <a:pt x="8541" y="3271"/>
                        <a:pt x="11590" y="3556"/>
                        <a:pt x="13717" y="3651"/>
                      </a:cubicBezTo>
                      <a:cubicBezTo>
                        <a:pt x="15844" y="3746"/>
                        <a:pt x="17654" y="3461"/>
                        <a:pt x="19051" y="3270"/>
                      </a:cubicBezTo>
                      <a:cubicBezTo>
                        <a:pt x="20448" y="3080"/>
                        <a:pt x="22194" y="2603"/>
                        <a:pt x="22099" y="2508"/>
                      </a:cubicBezTo>
                      <a:cubicBezTo>
                        <a:pt x="22004" y="2413"/>
                        <a:pt x="20130" y="2636"/>
                        <a:pt x="18479" y="2699"/>
                      </a:cubicBezTo>
                      <a:cubicBezTo>
                        <a:pt x="16828" y="2763"/>
                        <a:pt x="14416" y="3111"/>
                        <a:pt x="12193" y="2889"/>
                      </a:cubicBezTo>
                      <a:cubicBezTo>
                        <a:pt x="9971" y="2667"/>
                        <a:pt x="7144" y="1810"/>
                        <a:pt x="5144" y="1365"/>
                      </a:cubicBezTo>
                      <a:cubicBezTo>
                        <a:pt x="3144" y="921"/>
                        <a:pt x="1" y="0"/>
                        <a:pt x="191" y="222"/>
                      </a:cubicBezTo>
                      <a:close/>
                    </a:path>
                  </a:pathLst>
                </a:cu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</p:sp>
            <p:sp>
              <p:nvSpPr>
                <p:cNvPr id="880" name="Google Shape;880;p18"/>
                <p:cNvSpPr/>
                <p:nvPr/>
              </p:nvSpPr>
              <p:spPr>
                <a:xfrm>
                  <a:off x="6190159" y="-109537"/>
                  <a:ext cx="726575" cy="8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63" h="3429" extrusionOk="0">
                      <a:moveTo>
                        <a:pt x="28429" y="3429"/>
                      </a:moveTo>
                      <a:cubicBezTo>
                        <a:pt x="27096" y="3429"/>
                        <a:pt x="23317" y="1461"/>
                        <a:pt x="18713" y="1334"/>
                      </a:cubicBezTo>
                      <a:cubicBezTo>
                        <a:pt x="14109" y="1207"/>
                        <a:pt x="3156" y="2667"/>
                        <a:pt x="806" y="2667"/>
                      </a:cubicBezTo>
                      <a:cubicBezTo>
                        <a:pt x="-1543" y="2667"/>
                        <a:pt x="2013" y="1779"/>
                        <a:pt x="4616" y="1334"/>
                      </a:cubicBezTo>
                      <a:cubicBezTo>
                        <a:pt x="7220" y="890"/>
                        <a:pt x="12744" y="0"/>
                        <a:pt x="16427" y="0"/>
                      </a:cubicBezTo>
                      <a:cubicBezTo>
                        <a:pt x="20110" y="0"/>
                        <a:pt x="24714" y="763"/>
                        <a:pt x="26714" y="1334"/>
                      </a:cubicBezTo>
                      <a:cubicBezTo>
                        <a:pt x="28714" y="1906"/>
                        <a:pt x="29763" y="3429"/>
                        <a:pt x="28429" y="3429"/>
                      </a:cubicBezTo>
                      <a:close/>
                    </a:path>
                  </a:pathLst>
                </a:cu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</p:sp>
            <p:sp>
              <p:nvSpPr>
                <p:cNvPr id="881" name="Google Shape;881;p18"/>
                <p:cNvSpPr/>
                <p:nvPr/>
              </p:nvSpPr>
              <p:spPr>
                <a:xfrm>
                  <a:off x="4700065" y="129466"/>
                  <a:ext cx="907725" cy="2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09" h="8481" extrusionOk="0">
                      <a:moveTo>
                        <a:pt x="35835" y="346"/>
                      </a:moveTo>
                      <a:cubicBezTo>
                        <a:pt x="33962" y="1076"/>
                        <a:pt x="22849" y="4220"/>
                        <a:pt x="18118" y="5490"/>
                      </a:cubicBezTo>
                      <a:cubicBezTo>
                        <a:pt x="13387" y="6760"/>
                        <a:pt x="10466" y="7490"/>
                        <a:pt x="7450" y="7966"/>
                      </a:cubicBezTo>
                      <a:cubicBezTo>
                        <a:pt x="4434" y="8442"/>
                        <a:pt x="-360" y="8633"/>
                        <a:pt x="21" y="8347"/>
                      </a:cubicBezTo>
                      <a:cubicBezTo>
                        <a:pt x="402" y="8061"/>
                        <a:pt x="4847" y="7459"/>
                        <a:pt x="9736" y="6252"/>
                      </a:cubicBezTo>
                      <a:cubicBezTo>
                        <a:pt x="14626" y="5046"/>
                        <a:pt x="25008" y="2092"/>
                        <a:pt x="29358" y="1108"/>
                      </a:cubicBezTo>
                      <a:cubicBezTo>
                        <a:pt x="33708" y="124"/>
                        <a:pt x="37708" y="-384"/>
                        <a:pt x="35835" y="346"/>
                      </a:cubicBezTo>
                      <a:close/>
                    </a:path>
                  </a:pathLst>
                </a:cu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</p:sp>
            <p:sp>
              <p:nvSpPr>
                <p:cNvPr id="882" name="Google Shape;882;p18"/>
                <p:cNvSpPr/>
                <p:nvPr/>
              </p:nvSpPr>
              <p:spPr>
                <a:xfrm rot="586461">
                  <a:off x="4170609" y="255664"/>
                  <a:ext cx="144903" cy="66977"/>
                </a:xfrm>
                <a:prstGeom prst="ellipse">
                  <a:avLst/>
                </a:pr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3" name="Google Shape;883;p18"/>
                <p:cNvSpPr/>
                <p:nvPr/>
              </p:nvSpPr>
              <p:spPr>
                <a:xfrm>
                  <a:off x="2709081" y="-401385"/>
                  <a:ext cx="964100" cy="37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64" h="15184" extrusionOk="0">
                      <a:moveTo>
                        <a:pt x="222" y="244"/>
                      </a:moveTo>
                      <a:cubicBezTo>
                        <a:pt x="-222" y="339"/>
                        <a:pt x="6127" y="-105"/>
                        <a:pt x="10318" y="1006"/>
                      </a:cubicBezTo>
                      <a:cubicBezTo>
                        <a:pt x="14509" y="2117"/>
                        <a:pt x="20860" y="4593"/>
                        <a:pt x="25368" y="6911"/>
                      </a:cubicBezTo>
                      <a:cubicBezTo>
                        <a:pt x="29877" y="9229"/>
                        <a:pt x="35464" y="14023"/>
                        <a:pt x="37369" y="14912"/>
                      </a:cubicBezTo>
                      <a:cubicBezTo>
                        <a:pt x="39274" y="15801"/>
                        <a:pt x="38640" y="13928"/>
                        <a:pt x="36798" y="12245"/>
                      </a:cubicBezTo>
                      <a:cubicBezTo>
                        <a:pt x="34957" y="10562"/>
                        <a:pt x="30289" y="6785"/>
                        <a:pt x="26320" y="4816"/>
                      </a:cubicBezTo>
                      <a:cubicBezTo>
                        <a:pt x="22351" y="2848"/>
                        <a:pt x="17335" y="1196"/>
                        <a:pt x="12985" y="434"/>
                      </a:cubicBezTo>
                      <a:cubicBezTo>
                        <a:pt x="8635" y="-328"/>
                        <a:pt x="667" y="149"/>
                        <a:pt x="222" y="244"/>
                      </a:cubicBezTo>
                      <a:close/>
                    </a:path>
                  </a:pathLst>
                </a:cu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</p:sp>
            <p:sp>
              <p:nvSpPr>
                <p:cNvPr id="884" name="Google Shape;884;p18"/>
                <p:cNvSpPr/>
                <p:nvPr/>
              </p:nvSpPr>
              <p:spPr>
                <a:xfrm>
                  <a:off x="3712381" y="-6746"/>
                  <a:ext cx="400050" cy="25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2" h="10256" extrusionOk="0">
                      <a:moveTo>
                        <a:pt x="95" y="79"/>
                      </a:moveTo>
                      <a:cubicBezTo>
                        <a:pt x="-95" y="238"/>
                        <a:pt x="6794" y="4873"/>
                        <a:pt x="9429" y="6556"/>
                      </a:cubicBezTo>
                      <a:cubicBezTo>
                        <a:pt x="12064" y="8239"/>
                        <a:pt x="15716" y="10335"/>
                        <a:pt x="15906" y="10176"/>
                      </a:cubicBezTo>
                      <a:cubicBezTo>
                        <a:pt x="16097" y="10017"/>
                        <a:pt x="13207" y="7287"/>
                        <a:pt x="10572" y="5604"/>
                      </a:cubicBezTo>
                      <a:cubicBezTo>
                        <a:pt x="7937" y="3921"/>
                        <a:pt x="286" y="-80"/>
                        <a:pt x="95" y="79"/>
                      </a:cubicBezTo>
                      <a:close/>
                    </a:path>
                  </a:pathLst>
                </a:cu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</p:sp>
            <p:sp>
              <p:nvSpPr>
                <p:cNvPr id="885" name="Google Shape;885;p18"/>
                <p:cNvSpPr/>
                <p:nvPr/>
              </p:nvSpPr>
              <p:spPr>
                <a:xfrm rot="1101591">
                  <a:off x="7880241" y="724836"/>
                  <a:ext cx="144769" cy="66977"/>
                </a:xfrm>
                <a:prstGeom prst="ellipse">
                  <a:avLst/>
                </a:prstGeom>
                <a:solidFill>
                  <a:srgbClr val="FFFFFF">
                    <a:alpha val="839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86" name="Google Shape;886;p18"/>
              <p:cNvSpPr/>
              <p:nvPr/>
            </p:nvSpPr>
            <p:spPr>
              <a:xfrm>
                <a:off x="6397625" y="4880383"/>
                <a:ext cx="467475" cy="162025"/>
              </a:xfrm>
              <a:custGeom>
                <a:avLst/>
                <a:gdLst/>
                <a:ahLst/>
                <a:cxnLst/>
                <a:rect l="l" t="t" r="r" b="b"/>
                <a:pathLst>
                  <a:path w="18699" h="6481" extrusionOk="0">
                    <a:moveTo>
                      <a:pt x="18415" y="6144"/>
                    </a:moveTo>
                    <a:cubicBezTo>
                      <a:pt x="17113" y="5446"/>
                      <a:pt x="8890" y="2397"/>
                      <a:pt x="5842" y="1381"/>
                    </a:cubicBezTo>
                    <a:cubicBezTo>
                      <a:pt x="2794" y="365"/>
                      <a:pt x="381" y="-47"/>
                      <a:pt x="127" y="48"/>
                    </a:cubicBezTo>
                    <a:cubicBezTo>
                      <a:pt x="-127" y="143"/>
                      <a:pt x="2064" y="1032"/>
                      <a:pt x="4318" y="1953"/>
                    </a:cubicBezTo>
                    <a:cubicBezTo>
                      <a:pt x="6572" y="2874"/>
                      <a:pt x="11304" y="4874"/>
                      <a:pt x="13653" y="5572"/>
                    </a:cubicBezTo>
                    <a:cubicBezTo>
                      <a:pt x="16003" y="6271"/>
                      <a:pt x="19717" y="6843"/>
                      <a:pt x="18415" y="6144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887" name="Google Shape;887;p18"/>
              <p:cNvSpPr/>
              <p:nvPr/>
            </p:nvSpPr>
            <p:spPr>
              <a:xfrm rot="10242280" flipH="1">
                <a:off x="6138069" y="4877157"/>
                <a:ext cx="152300" cy="67082"/>
              </a:xfrm>
              <a:prstGeom prst="ellipse">
                <a:avLst/>
              </a:pr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88" name="Google Shape;888;p18"/>
            <p:cNvSpPr/>
            <p:nvPr/>
          </p:nvSpPr>
          <p:spPr>
            <a:xfrm>
              <a:off x="5733378" y="4919116"/>
              <a:ext cx="350700" cy="453000"/>
            </a:xfrm>
            <a:custGeom>
              <a:avLst/>
              <a:gdLst/>
              <a:ahLst/>
              <a:cxnLst/>
              <a:rect l="l" t="t" r="r" b="b"/>
              <a:pathLst>
                <a:path w="14028" h="18120" extrusionOk="0">
                  <a:moveTo>
                    <a:pt x="13934" y="22"/>
                  </a:moveTo>
                  <a:cubicBezTo>
                    <a:pt x="13490" y="-295"/>
                    <a:pt x="10632" y="2847"/>
                    <a:pt x="9362" y="4403"/>
                  </a:cubicBezTo>
                  <a:cubicBezTo>
                    <a:pt x="8092" y="5959"/>
                    <a:pt x="7521" y="7769"/>
                    <a:pt x="6314" y="9356"/>
                  </a:cubicBezTo>
                  <a:cubicBezTo>
                    <a:pt x="5108" y="10944"/>
                    <a:pt x="3139" y="12468"/>
                    <a:pt x="2123" y="13928"/>
                  </a:cubicBezTo>
                  <a:cubicBezTo>
                    <a:pt x="1107" y="15389"/>
                    <a:pt x="-607" y="18151"/>
                    <a:pt x="218" y="18119"/>
                  </a:cubicBezTo>
                  <a:cubicBezTo>
                    <a:pt x="1044" y="18087"/>
                    <a:pt x="5108" y="15707"/>
                    <a:pt x="7076" y="13738"/>
                  </a:cubicBezTo>
                  <a:cubicBezTo>
                    <a:pt x="9045" y="11770"/>
                    <a:pt x="10886" y="8594"/>
                    <a:pt x="12029" y="6308"/>
                  </a:cubicBezTo>
                  <a:cubicBezTo>
                    <a:pt x="13172" y="4022"/>
                    <a:pt x="14379" y="340"/>
                    <a:pt x="13934" y="22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</p:grpSp>
      <p:grpSp>
        <p:nvGrpSpPr>
          <p:cNvPr id="889" name="Google Shape;889;p18"/>
          <p:cNvGrpSpPr/>
          <p:nvPr/>
        </p:nvGrpSpPr>
        <p:grpSpPr>
          <a:xfrm rot="-1207151">
            <a:off x="8260275" y="4436575"/>
            <a:ext cx="845717" cy="564887"/>
            <a:chOff x="4664375" y="5648231"/>
            <a:chExt cx="557075" cy="372075"/>
          </a:xfrm>
        </p:grpSpPr>
        <p:sp>
          <p:nvSpPr>
            <p:cNvPr id="890" name="Google Shape;890;p18"/>
            <p:cNvSpPr/>
            <p:nvPr/>
          </p:nvSpPr>
          <p:spPr>
            <a:xfrm>
              <a:off x="4665788" y="5648581"/>
              <a:ext cx="554250" cy="371375"/>
            </a:xfrm>
            <a:custGeom>
              <a:avLst/>
              <a:gdLst/>
              <a:ahLst/>
              <a:cxnLst/>
              <a:rect l="l" t="t" r="r" b="b"/>
              <a:pathLst>
                <a:path w="22170" h="14855" extrusionOk="0">
                  <a:moveTo>
                    <a:pt x="18681" y="1"/>
                  </a:moveTo>
                  <a:lnTo>
                    <a:pt x="18681" y="1"/>
                  </a:lnTo>
                  <a:cubicBezTo>
                    <a:pt x="17050" y="1098"/>
                    <a:pt x="16093" y="3067"/>
                    <a:pt x="14714" y="4446"/>
                  </a:cubicBezTo>
                  <a:cubicBezTo>
                    <a:pt x="13811" y="4049"/>
                    <a:pt x="12866" y="3861"/>
                    <a:pt x="11933" y="3861"/>
                  </a:cubicBezTo>
                  <a:cubicBezTo>
                    <a:pt x="9554" y="3861"/>
                    <a:pt x="7258" y="5088"/>
                    <a:pt x="5965" y="7231"/>
                  </a:cubicBezTo>
                  <a:cubicBezTo>
                    <a:pt x="5459" y="7006"/>
                    <a:pt x="4952" y="6781"/>
                    <a:pt x="4474" y="6499"/>
                  </a:cubicBezTo>
                  <a:cubicBezTo>
                    <a:pt x="3630" y="5993"/>
                    <a:pt x="2730" y="5402"/>
                    <a:pt x="1914" y="4896"/>
                  </a:cubicBezTo>
                  <a:lnTo>
                    <a:pt x="1661" y="4727"/>
                  </a:lnTo>
                  <a:lnTo>
                    <a:pt x="1492" y="4643"/>
                  </a:lnTo>
                  <a:lnTo>
                    <a:pt x="1210" y="4502"/>
                  </a:lnTo>
                  <a:lnTo>
                    <a:pt x="1098" y="4417"/>
                  </a:lnTo>
                  <a:cubicBezTo>
                    <a:pt x="957" y="4361"/>
                    <a:pt x="845" y="4277"/>
                    <a:pt x="704" y="4221"/>
                  </a:cubicBezTo>
                  <a:lnTo>
                    <a:pt x="704" y="4221"/>
                  </a:lnTo>
                  <a:cubicBezTo>
                    <a:pt x="732" y="4361"/>
                    <a:pt x="760" y="4502"/>
                    <a:pt x="788" y="4643"/>
                  </a:cubicBezTo>
                  <a:lnTo>
                    <a:pt x="788" y="4671"/>
                  </a:lnTo>
                  <a:cubicBezTo>
                    <a:pt x="817" y="4811"/>
                    <a:pt x="845" y="4952"/>
                    <a:pt x="845" y="5065"/>
                  </a:cubicBezTo>
                  <a:cubicBezTo>
                    <a:pt x="929" y="5852"/>
                    <a:pt x="845" y="6584"/>
                    <a:pt x="338" y="7090"/>
                  </a:cubicBezTo>
                  <a:cubicBezTo>
                    <a:pt x="226" y="7203"/>
                    <a:pt x="113" y="7287"/>
                    <a:pt x="1" y="7371"/>
                  </a:cubicBezTo>
                  <a:cubicBezTo>
                    <a:pt x="1" y="7428"/>
                    <a:pt x="29" y="7484"/>
                    <a:pt x="57" y="7540"/>
                  </a:cubicBezTo>
                  <a:cubicBezTo>
                    <a:pt x="85" y="7568"/>
                    <a:pt x="85" y="7597"/>
                    <a:pt x="85" y="7625"/>
                  </a:cubicBezTo>
                  <a:cubicBezTo>
                    <a:pt x="113" y="7653"/>
                    <a:pt x="113" y="7653"/>
                    <a:pt x="113" y="7681"/>
                  </a:cubicBezTo>
                  <a:lnTo>
                    <a:pt x="141" y="7709"/>
                  </a:lnTo>
                  <a:cubicBezTo>
                    <a:pt x="141" y="7737"/>
                    <a:pt x="170" y="7765"/>
                    <a:pt x="198" y="7793"/>
                  </a:cubicBezTo>
                  <a:lnTo>
                    <a:pt x="226" y="7850"/>
                  </a:lnTo>
                  <a:lnTo>
                    <a:pt x="254" y="7878"/>
                  </a:lnTo>
                  <a:lnTo>
                    <a:pt x="282" y="7906"/>
                  </a:lnTo>
                  <a:lnTo>
                    <a:pt x="310" y="7934"/>
                  </a:lnTo>
                  <a:cubicBezTo>
                    <a:pt x="310" y="7934"/>
                    <a:pt x="310" y="7962"/>
                    <a:pt x="338" y="7962"/>
                  </a:cubicBezTo>
                  <a:lnTo>
                    <a:pt x="423" y="8047"/>
                  </a:lnTo>
                  <a:lnTo>
                    <a:pt x="451" y="8075"/>
                  </a:lnTo>
                  <a:lnTo>
                    <a:pt x="535" y="8159"/>
                  </a:lnTo>
                  <a:lnTo>
                    <a:pt x="563" y="8159"/>
                  </a:lnTo>
                  <a:lnTo>
                    <a:pt x="620" y="8187"/>
                  </a:lnTo>
                  <a:lnTo>
                    <a:pt x="676" y="8215"/>
                  </a:lnTo>
                  <a:lnTo>
                    <a:pt x="817" y="8328"/>
                  </a:lnTo>
                  <a:cubicBezTo>
                    <a:pt x="957" y="8412"/>
                    <a:pt x="1126" y="8497"/>
                    <a:pt x="1267" y="8609"/>
                  </a:cubicBezTo>
                  <a:cubicBezTo>
                    <a:pt x="1323" y="8666"/>
                    <a:pt x="1407" y="8694"/>
                    <a:pt x="1492" y="8750"/>
                  </a:cubicBezTo>
                  <a:cubicBezTo>
                    <a:pt x="1632" y="8891"/>
                    <a:pt x="1745" y="9003"/>
                    <a:pt x="1858" y="9172"/>
                  </a:cubicBezTo>
                  <a:cubicBezTo>
                    <a:pt x="1098" y="10072"/>
                    <a:pt x="760" y="12548"/>
                    <a:pt x="1576" y="13251"/>
                  </a:cubicBezTo>
                  <a:cubicBezTo>
                    <a:pt x="1604" y="13279"/>
                    <a:pt x="1632" y="13308"/>
                    <a:pt x="1689" y="13336"/>
                  </a:cubicBezTo>
                  <a:cubicBezTo>
                    <a:pt x="1717" y="13336"/>
                    <a:pt x="1745" y="13364"/>
                    <a:pt x="1801" y="13392"/>
                  </a:cubicBezTo>
                  <a:lnTo>
                    <a:pt x="2392" y="13392"/>
                  </a:lnTo>
                  <a:lnTo>
                    <a:pt x="2448" y="13364"/>
                  </a:lnTo>
                  <a:lnTo>
                    <a:pt x="2505" y="13364"/>
                  </a:lnTo>
                  <a:lnTo>
                    <a:pt x="2533" y="13336"/>
                  </a:lnTo>
                  <a:lnTo>
                    <a:pt x="2645" y="13308"/>
                  </a:lnTo>
                  <a:lnTo>
                    <a:pt x="2702" y="13279"/>
                  </a:lnTo>
                  <a:lnTo>
                    <a:pt x="2730" y="13279"/>
                  </a:lnTo>
                  <a:lnTo>
                    <a:pt x="2927" y="13167"/>
                  </a:lnTo>
                  <a:lnTo>
                    <a:pt x="2927" y="13167"/>
                  </a:lnTo>
                  <a:cubicBezTo>
                    <a:pt x="2702" y="13673"/>
                    <a:pt x="2730" y="14292"/>
                    <a:pt x="2617" y="14855"/>
                  </a:cubicBezTo>
                  <a:cubicBezTo>
                    <a:pt x="2730" y="14855"/>
                    <a:pt x="2814" y="14827"/>
                    <a:pt x="2898" y="14799"/>
                  </a:cubicBezTo>
                  <a:lnTo>
                    <a:pt x="2927" y="14799"/>
                  </a:lnTo>
                  <a:cubicBezTo>
                    <a:pt x="3658" y="14517"/>
                    <a:pt x="3742" y="13617"/>
                    <a:pt x="4277" y="12970"/>
                  </a:cubicBezTo>
                  <a:cubicBezTo>
                    <a:pt x="4727" y="12520"/>
                    <a:pt x="5262" y="12182"/>
                    <a:pt x="5852" y="11929"/>
                  </a:cubicBezTo>
                  <a:cubicBezTo>
                    <a:pt x="6134" y="11788"/>
                    <a:pt x="6415" y="11648"/>
                    <a:pt x="6668" y="11535"/>
                  </a:cubicBezTo>
                  <a:cubicBezTo>
                    <a:pt x="6753" y="11591"/>
                    <a:pt x="6809" y="11648"/>
                    <a:pt x="6865" y="11704"/>
                  </a:cubicBezTo>
                  <a:lnTo>
                    <a:pt x="7006" y="11760"/>
                  </a:lnTo>
                  <a:cubicBezTo>
                    <a:pt x="7090" y="11817"/>
                    <a:pt x="7175" y="11901"/>
                    <a:pt x="7259" y="11929"/>
                  </a:cubicBezTo>
                  <a:lnTo>
                    <a:pt x="7400" y="12013"/>
                  </a:lnTo>
                  <a:cubicBezTo>
                    <a:pt x="7484" y="12070"/>
                    <a:pt x="7569" y="12098"/>
                    <a:pt x="7653" y="12154"/>
                  </a:cubicBezTo>
                  <a:cubicBezTo>
                    <a:pt x="7766" y="12182"/>
                    <a:pt x="7766" y="12182"/>
                    <a:pt x="7822" y="12210"/>
                  </a:cubicBezTo>
                  <a:cubicBezTo>
                    <a:pt x="7850" y="12238"/>
                    <a:pt x="7991" y="12295"/>
                    <a:pt x="8103" y="12323"/>
                  </a:cubicBezTo>
                  <a:lnTo>
                    <a:pt x="8272" y="12379"/>
                  </a:lnTo>
                  <a:cubicBezTo>
                    <a:pt x="8384" y="12407"/>
                    <a:pt x="8469" y="12435"/>
                    <a:pt x="8581" y="12464"/>
                  </a:cubicBezTo>
                  <a:cubicBezTo>
                    <a:pt x="8666" y="12492"/>
                    <a:pt x="8694" y="12492"/>
                    <a:pt x="8778" y="12520"/>
                  </a:cubicBezTo>
                  <a:cubicBezTo>
                    <a:pt x="8835" y="12520"/>
                    <a:pt x="8975" y="12548"/>
                    <a:pt x="9060" y="12576"/>
                  </a:cubicBezTo>
                  <a:cubicBezTo>
                    <a:pt x="9172" y="12576"/>
                    <a:pt x="9200" y="12604"/>
                    <a:pt x="9285" y="12604"/>
                  </a:cubicBezTo>
                  <a:cubicBezTo>
                    <a:pt x="9369" y="12604"/>
                    <a:pt x="9482" y="12632"/>
                    <a:pt x="9566" y="12632"/>
                  </a:cubicBezTo>
                  <a:lnTo>
                    <a:pt x="10635" y="12632"/>
                  </a:lnTo>
                  <a:lnTo>
                    <a:pt x="10973" y="12604"/>
                  </a:lnTo>
                  <a:lnTo>
                    <a:pt x="11198" y="12576"/>
                  </a:lnTo>
                  <a:cubicBezTo>
                    <a:pt x="11338" y="12548"/>
                    <a:pt x="11451" y="12520"/>
                    <a:pt x="11592" y="12492"/>
                  </a:cubicBezTo>
                  <a:lnTo>
                    <a:pt x="11760" y="12464"/>
                  </a:lnTo>
                  <a:cubicBezTo>
                    <a:pt x="11957" y="12407"/>
                    <a:pt x="12126" y="12379"/>
                    <a:pt x="12323" y="12295"/>
                  </a:cubicBezTo>
                  <a:cubicBezTo>
                    <a:pt x="14518" y="11591"/>
                    <a:pt x="16121" y="10044"/>
                    <a:pt x="16543" y="8384"/>
                  </a:cubicBezTo>
                  <a:lnTo>
                    <a:pt x="16740" y="8469"/>
                  </a:lnTo>
                  <a:lnTo>
                    <a:pt x="16768" y="8497"/>
                  </a:lnTo>
                  <a:lnTo>
                    <a:pt x="16853" y="8525"/>
                  </a:lnTo>
                  <a:cubicBezTo>
                    <a:pt x="16937" y="8581"/>
                    <a:pt x="17050" y="8609"/>
                    <a:pt x="17134" y="8637"/>
                  </a:cubicBezTo>
                  <a:lnTo>
                    <a:pt x="17190" y="8637"/>
                  </a:lnTo>
                  <a:cubicBezTo>
                    <a:pt x="17303" y="8694"/>
                    <a:pt x="17415" y="8722"/>
                    <a:pt x="17528" y="8722"/>
                  </a:cubicBezTo>
                  <a:lnTo>
                    <a:pt x="17781" y="8778"/>
                  </a:lnTo>
                  <a:lnTo>
                    <a:pt x="17837" y="8778"/>
                  </a:lnTo>
                  <a:lnTo>
                    <a:pt x="18034" y="8806"/>
                  </a:lnTo>
                  <a:lnTo>
                    <a:pt x="18119" y="8806"/>
                  </a:lnTo>
                  <a:lnTo>
                    <a:pt x="18259" y="8834"/>
                  </a:lnTo>
                  <a:lnTo>
                    <a:pt x="18344" y="8863"/>
                  </a:lnTo>
                  <a:lnTo>
                    <a:pt x="18456" y="8863"/>
                  </a:lnTo>
                  <a:lnTo>
                    <a:pt x="18569" y="8891"/>
                  </a:lnTo>
                  <a:lnTo>
                    <a:pt x="18794" y="8891"/>
                  </a:lnTo>
                  <a:lnTo>
                    <a:pt x="18878" y="8919"/>
                  </a:lnTo>
                  <a:lnTo>
                    <a:pt x="19047" y="8947"/>
                  </a:lnTo>
                  <a:lnTo>
                    <a:pt x="19216" y="8975"/>
                  </a:lnTo>
                  <a:lnTo>
                    <a:pt x="19385" y="9003"/>
                  </a:lnTo>
                  <a:lnTo>
                    <a:pt x="20763" y="9003"/>
                  </a:lnTo>
                  <a:lnTo>
                    <a:pt x="20988" y="8975"/>
                  </a:lnTo>
                  <a:lnTo>
                    <a:pt x="21129" y="8975"/>
                  </a:lnTo>
                  <a:lnTo>
                    <a:pt x="21213" y="8947"/>
                  </a:lnTo>
                  <a:lnTo>
                    <a:pt x="21382" y="8891"/>
                  </a:lnTo>
                  <a:cubicBezTo>
                    <a:pt x="21410" y="8891"/>
                    <a:pt x="21438" y="8863"/>
                    <a:pt x="21466" y="8863"/>
                  </a:cubicBezTo>
                  <a:cubicBezTo>
                    <a:pt x="21523" y="8834"/>
                    <a:pt x="21579" y="8806"/>
                    <a:pt x="21607" y="8778"/>
                  </a:cubicBezTo>
                  <a:lnTo>
                    <a:pt x="21692" y="8722"/>
                  </a:lnTo>
                  <a:lnTo>
                    <a:pt x="21748" y="8694"/>
                  </a:lnTo>
                  <a:lnTo>
                    <a:pt x="21804" y="8637"/>
                  </a:lnTo>
                  <a:lnTo>
                    <a:pt x="21832" y="8637"/>
                  </a:lnTo>
                  <a:lnTo>
                    <a:pt x="21860" y="8609"/>
                  </a:lnTo>
                  <a:cubicBezTo>
                    <a:pt x="21888" y="8581"/>
                    <a:pt x="21917" y="8553"/>
                    <a:pt x="21945" y="8525"/>
                  </a:cubicBezTo>
                  <a:cubicBezTo>
                    <a:pt x="21973" y="8497"/>
                    <a:pt x="22001" y="8441"/>
                    <a:pt x="22001" y="8412"/>
                  </a:cubicBezTo>
                  <a:cubicBezTo>
                    <a:pt x="22029" y="8384"/>
                    <a:pt x="22029" y="8356"/>
                    <a:pt x="22057" y="8328"/>
                  </a:cubicBezTo>
                  <a:cubicBezTo>
                    <a:pt x="22114" y="8215"/>
                    <a:pt x="22142" y="8103"/>
                    <a:pt x="22142" y="7962"/>
                  </a:cubicBezTo>
                  <a:lnTo>
                    <a:pt x="22170" y="7990"/>
                  </a:lnTo>
                  <a:lnTo>
                    <a:pt x="22170" y="7934"/>
                  </a:lnTo>
                  <a:cubicBezTo>
                    <a:pt x="22170" y="7906"/>
                    <a:pt x="22170" y="7850"/>
                    <a:pt x="22170" y="7793"/>
                  </a:cubicBezTo>
                  <a:cubicBezTo>
                    <a:pt x="22170" y="7765"/>
                    <a:pt x="22170" y="7765"/>
                    <a:pt x="22170" y="7737"/>
                  </a:cubicBezTo>
                  <a:cubicBezTo>
                    <a:pt x="22170" y="7681"/>
                    <a:pt x="22142" y="7625"/>
                    <a:pt x="22142" y="7597"/>
                  </a:cubicBezTo>
                  <a:lnTo>
                    <a:pt x="22114" y="7540"/>
                  </a:lnTo>
                  <a:cubicBezTo>
                    <a:pt x="22085" y="7512"/>
                    <a:pt x="22085" y="7456"/>
                    <a:pt x="22057" y="7428"/>
                  </a:cubicBezTo>
                  <a:cubicBezTo>
                    <a:pt x="22029" y="7400"/>
                    <a:pt x="22029" y="7400"/>
                    <a:pt x="22029" y="7400"/>
                  </a:cubicBezTo>
                  <a:cubicBezTo>
                    <a:pt x="22001" y="7343"/>
                    <a:pt x="21973" y="7315"/>
                    <a:pt x="21945" y="7259"/>
                  </a:cubicBezTo>
                  <a:lnTo>
                    <a:pt x="21917" y="7259"/>
                  </a:lnTo>
                  <a:cubicBezTo>
                    <a:pt x="21888" y="7231"/>
                    <a:pt x="21832" y="7175"/>
                    <a:pt x="21804" y="7146"/>
                  </a:cubicBezTo>
                  <a:cubicBezTo>
                    <a:pt x="21410" y="6837"/>
                    <a:pt x="20819" y="6696"/>
                    <a:pt x="20482" y="6499"/>
                  </a:cubicBezTo>
                  <a:cubicBezTo>
                    <a:pt x="20454" y="6471"/>
                    <a:pt x="20426" y="6443"/>
                    <a:pt x="20397" y="6415"/>
                  </a:cubicBezTo>
                  <a:lnTo>
                    <a:pt x="20369" y="6415"/>
                  </a:lnTo>
                  <a:cubicBezTo>
                    <a:pt x="20341" y="6415"/>
                    <a:pt x="20313" y="6387"/>
                    <a:pt x="20313" y="6359"/>
                  </a:cubicBezTo>
                  <a:lnTo>
                    <a:pt x="20285" y="6331"/>
                  </a:lnTo>
                  <a:cubicBezTo>
                    <a:pt x="20257" y="6302"/>
                    <a:pt x="20257" y="6274"/>
                    <a:pt x="20229" y="6246"/>
                  </a:cubicBezTo>
                  <a:cubicBezTo>
                    <a:pt x="20229" y="6190"/>
                    <a:pt x="20200" y="6105"/>
                    <a:pt x="20200" y="6049"/>
                  </a:cubicBezTo>
                  <a:lnTo>
                    <a:pt x="20200" y="5909"/>
                  </a:lnTo>
                  <a:cubicBezTo>
                    <a:pt x="20172" y="5402"/>
                    <a:pt x="20482" y="5065"/>
                    <a:pt x="20763" y="4727"/>
                  </a:cubicBezTo>
                  <a:lnTo>
                    <a:pt x="20791" y="4671"/>
                  </a:lnTo>
                  <a:cubicBezTo>
                    <a:pt x="20819" y="4643"/>
                    <a:pt x="20848" y="4614"/>
                    <a:pt x="20876" y="4558"/>
                  </a:cubicBezTo>
                  <a:lnTo>
                    <a:pt x="20904" y="4502"/>
                  </a:lnTo>
                  <a:lnTo>
                    <a:pt x="20960" y="4417"/>
                  </a:lnTo>
                  <a:lnTo>
                    <a:pt x="21016" y="4361"/>
                  </a:lnTo>
                  <a:lnTo>
                    <a:pt x="21044" y="4249"/>
                  </a:lnTo>
                  <a:lnTo>
                    <a:pt x="21073" y="4192"/>
                  </a:lnTo>
                  <a:cubicBezTo>
                    <a:pt x="21073" y="4164"/>
                    <a:pt x="21101" y="4108"/>
                    <a:pt x="21101" y="4080"/>
                  </a:cubicBezTo>
                  <a:lnTo>
                    <a:pt x="21101" y="4024"/>
                  </a:lnTo>
                  <a:cubicBezTo>
                    <a:pt x="21101" y="3967"/>
                    <a:pt x="21101" y="3939"/>
                    <a:pt x="21101" y="3883"/>
                  </a:cubicBezTo>
                  <a:lnTo>
                    <a:pt x="21101" y="3827"/>
                  </a:lnTo>
                  <a:cubicBezTo>
                    <a:pt x="21101" y="3742"/>
                    <a:pt x="21073" y="3686"/>
                    <a:pt x="21073" y="3602"/>
                  </a:cubicBezTo>
                  <a:cubicBezTo>
                    <a:pt x="21044" y="3489"/>
                    <a:pt x="20988" y="3405"/>
                    <a:pt x="20960" y="3292"/>
                  </a:cubicBezTo>
                  <a:cubicBezTo>
                    <a:pt x="20960" y="3292"/>
                    <a:pt x="20960" y="3292"/>
                    <a:pt x="20960" y="3264"/>
                  </a:cubicBezTo>
                  <a:cubicBezTo>
                    <a:pt x="20932" y="3180"/>
                    <a:pt x="20876" y="3123"/>
                    <a:pt x="20848" y="3039"/>
                  </a:cubicBezTo>
                  <a:cubicBezTo>
                    <a:pt x="20819" y="3039"/>
                    <a:pt x="20819" y="3011"/>
                    <a:pt x="20819" y="3011"/>
                  </a:cubicBezTo>
                  <a:cubicBezTo>
                    <a:pt x="20763" y="2955"/>
                    <a:pt x="20735" y="2898"/>
                    <a:pt x="20679" y="2842"/>
                  </a:cubicBezTo>
                  <a:lnTo>
                    <a:pt x="20651" y="2786"/>
                  </a:lnTo>
                  <a:cubicBezTo>
                    <a:pt x="20594" y="2758"/>
                    <a:pt x="20538" y="2701"/>
                    <a:pt x="20482" y="2645"/>
                  </a:cubicBezTo>
                  <a:lnTo>
                    <a:pt x="20454" y="2617"/>
                  </a:lnTo>
                  <a:cubicBezTo>
                    <a:pt x="20397" y="2589"/>
                    <a:pt x="20341" y="2561"/>
                    <a:pt x="20285" y="2533"/>
                  </a:cubicBezTo>
                  <a:lnTo>
                    <a:pt x="20200" y="2476"/>
                  </a:lnTo>
                  <a:lnTo>
                    <a:pt x="20032" y="2364"/>
                  </a:lnTo>
                  <a:lnTo>
                    <a:pt x="19975" y="2364"/>
                  </a:lnTo>
                  <a:lnTo>
                    <a:pt x="19919" y="2336"/>
                  </a:lnTo>
                  <a:lnTo>
                    <a:pt x="19835" y="2307"/>
                  </a:lnTo>
                  <a:lnTo>
                    <a:pt x="19610" y="2195"/>
                  </a:lnTo>
                  <a:cubicBezTo>
                    <a:pt x="18934" y="1914"/>
                    <a:pt x="18400" y="1604"/>
                    <a:pt x="18681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1" name="Google Shape;891;p18"/>
            <p:cNvGrpSpPr/>
            <p:nvPr/>
          </p:nvGrpSpPr>
          <p:grpSpPr>
            <a:xfrm>
              <a:off x="4664375" y="5648231"/>
              <a:ext cx="557075" cy="372075"/>
              <a:chOff x="3214250" y="1422488"/>
              <a:chExt cx="557075" cy="372075"/>
            </a:xfrm>
          </p:grpSpPr>
          <p:sp>
            <p:nvSpPr>
              <p:cNvPr id="892" name="Google Shape;892;p18"/>
              <p:cNvSpPr/>
              <p:nvPr/>
            </p:nvSpPr>
            <p:spPr>
              <a:xfrm>
                <a:off x="3215675" y="1527988"/>
                <a:ext cx="225075" cy="265875"/>
              </a:xfrm>
              <a:custGeom>
                <a:avLst/>
                <a:gdLst/>
                <a:ahLst/>
                <a:cxnLst/>
                <a:rect l="l" t="t" r="r" b="b"/>
                <a:pathLst>
                  <a:path w="9003" h="10635" extrusionOk="0">
                    <a:moveTo>
                      <a:pt x="703" y="0"/>
                    </a:moveTo>
                    <a:lnTo>
                      <a:pt x="703" y="0"/>
                    </a:lnTo>
                    <a:cubicBezTo>
                      <a:pt x="957" y="1266"/>
                      <a:pt x="1041" y="2448"/>
                      <a:pt x="0" y="3123"/>
                    </a:cubicBezTo>
                    <a:cubicBezTo>
                      <a:pt x="338" y="4192"/>
                      <a:pt x="1294" y="4136"/>
                      <a:pt x="1885" y="4980"/>
                    </a:cubicBezTo>
                    <a:cubicBezTo>
                      <a:pt x="993" y="6016"/>
                      <a:pt x="679" y="9242"/>
                      <a:pt x="2112" y="9242"/>
                    </a:cubicBezTo>
                    <a:cubicBezTo>
                      <a:pt x="2352" y="9242"/>
                      <a:pt x="2640" y="9152"/>
                      <a:pt x="2982" y="8947"/>
                    </a:cubicBezTo>
                    <a:lnTo>
                      <a:pt x="2982" y="8947"/>
                    </a:lnTo>
                    <a:cubicBezTo>
                      <a:pt x="2757" y="9453"/>
                      <a:pt x="2757" y="10072"/>
                      <a:pt x="2673" y="10635"/>
                    </a:cubicBezTo>
                    <a:cubicBezTo>
                      <a:pt x="3685" y="10522"/>
                      <a:pt x="3714" y="9453"/>
                      <a:pt x="4304" y="8750"/>
                    </a:cubicBezTo>
                    <a:cubicBezTo>
                      <a:pt x="5008" y="7877"/>
                      <a:pt x="6611" y="7484"/>
                      <a:pt x="7399" y="6893"/>
                    </a:cubicBezTo>
                    <a:cubicBezTo>
                      <a:pt x="9003" y="5711"/>
                      <a:pt x="6443" y="3179"/>
                      <a:pt x="6443" y="3179"/>
                    </a:cubicBezTo>
                    <a:cubicBezTo>
                      <a:pt x="4670" y="2617"/>
                      <a:pt x="2363" y="788"/>
                      <a:pt x="7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8"/>
              <p:cNvSpPr/>
              <p:nvPr/>
            </p:nvSpPr>
            <p:spPr>
              <a:xfrm>
                <a:off x="3233250" y="1527988"/>
                <a:ext cx="94275" cy="56275"/>
              </a:xfrm>
              <a:custGeom>
                <a:avLst/>
                <a:gdLst/>
                <a:ahLst/>
                <a:cxnLst/>
                <a:rect l="l" t="t" r="r" b="b"/>
                <a:pathLst>
                  <a:path w="3771" h="225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7" y="282"/>
                      <a:pt x="85" y="563"/>
                      <a:pt x="141" y="872"/>
                    </a:cubicBezTo>
                    <a:cubicBezTo>
                      <a:pt x="732" y="1322"/>
                      <a:pt x="1407" y="1688"/>
                      <a:pt x="2110" y="1970"/>
                    </a:cubicBezTo>
                    <a:cubicBezTo>
                      <a:pt x="2645" y="2166"/>
                      <a:pt x="3208" y="2138"/>
                      <a:pt x="3770" y="2251"/>
                    </a:cubicBezTo>
                    <a:cubicBezTo>
                      <a:pt x="2448" y="1491"/>
                      <a:pt x="1069" y="507"/>
                      <a:pt x="0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8"/>
              <p:cNvSpPr/>
              <p:nvPr/>
            </p:nvSpPr>
            <p:spPr>
              <a:xfrm>
                <a:off x="3215675" y="1605338"/>
                <a:ext cx="174450" cy="188525"/>
              </a:xfrm>
              <a:custGeom>
                <a:avLst/>
                <a:gdLst/>
                <a:ahLst/>
                <a:cxnLst/>
                <a:rect l="l" t="t" r="r" b="b"/>
                <a:pathLst>
                  <a:path w="6978" h="7541" extrusionOk="0">
                    <a:moveTo>
                      <a:pt x="56" y="1"/>
                    </a:moveTo>
                    <a:lnTo>
                      <a:pt x="0" y="29"/>
                    </a:lnTo>
                    <a:cubicBezTo>
                      <a:pt x="281" y="901"/>
                      <a:pt x="928" y="1014"/>
                      <a:pt x="1519" y="1492"/>
                    </a:cubicBezTo>
                    <a:cubicBezTo>
                      <a:pt x="2110" y="1576"/>
                      <a:pt x="2701" y="1604"/>
                      <a:pt x="3263" y="1745"/>
                    </a:cubicBezTo>
                    <a:cubicBezTo>
                      <a:pt x="3770" y="1886"/>
                      <a:pt x="4276" y="2477"/>
                      <a:pt x="4079" y="3011"/>
                    </a:cubicBezTo>
                    <a:cubicBezTo>
                      <a:pt x="3685" y="4108"/>
                      <a:pt x="2785" y="4699"/>
                      <a:pt x="1997" y="5515"/>
                    </a:cubicBezTo>
                    <a:cubicBezTo>
                      <a:pt x="1857" y="5656"/>
                      <a:pt x="1716" y="5824"/>
                      <a:pt x="1575" y="5965"/>
                    </a:cubicBezTo>
                    <a:cubicBezTo>
                      <a:pt x="1720" y="6083"/>
                      <a:pt x="1889" y="6153"/>
                      <a:pt x="2094" y="6153"/>
                    </a:cubicBezTo>
                    <a:cubicBezTo>
                      <a:pt x="2328" y="6153"/>
                      <a:pt x="2609" y="6062"/>
                      <a:pt x="2954" y="5853"/>
                    </a:cubicBezTo>
                    <a:lnTo>
                      <a:pt x="2954" y="5853"/>
                    </a:lnTo>
                    <a:cubicBezTo>
                      <a:pt x="2729" y="6359"/>
                      <a:pt x="2729" y="7006"/>
                      <a:pt x="2645" y="7541"/>
                    </a:cubicBezTo>
                    <a:cubicBezTo>
                      <a:pt x="3685" y="7428"/>
                      <a:pt x="3714" y="6359"/>
                      <a:pt x="4304" y="5656"/>
                    </a:cubicBezTo>
                    <a:cubicBezTo>
                      <a:pt x="4755" y="5093"/>
                      <a:pt x="6217" y="4418"/>
                      <a:pt x="6977" y="4080"/>
                    </a:cubicBezTo>
                    <a:cubicBezTo>
                      <a:pt x="6471" y="3152"/>
                      <a:pt x="5514" y="2336"/>
                      <a:pt x="5458" y="1323"/>
                    </a:cubicBezTo>
                    <a:cubicBezTo>
                      <a:pt x="5261" y="1323"/>
                      <a:pt x="5064" y="1323"/>
                      <a:pt x="4895" y="1295"/>
                    </a:cubicBezTo>
                    <a:lnTo>
                      <a:pt x="4811" y="1267"/>
                    </a:lnTo>
                    <a:cubicBezTo>
                      <a:pt x="4702" y="1313"/>
                      <a:pt x="4594" y="1334"/>
                      <a:pt x="4486" y="1334"/>
                    </a:cubicBezTo>
                    <a:cubicBezTo>
                      <a:pt x="4397" y="1334"/>
                      <a:pt x="4309" y="1320"/>
                      <a:pt x="4220" y="1295"/>
                    </a:cubicBezTo>
                    <a:cubicBezTo>
                      <a:pt x="2841" y="929"/>
                      <a:pt x="1125" y="985"/>
                      <a:pt x="56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8"/>
              <p:cNvSpPr/>
              <p:nvPr/>
            </p:nvSpPr>
            <p:spPr>
              <a:xfrm>
                <a:off x="3214250" y="1599713"/>
                <a:ext cx="207525" cy="194850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7794" extrusionOk="0">
                    <a:moveTo>
                      <a:pt x="366" y="1"/>
                    </a:moveTo>
                    <a:cubicBezTo>
                      <a:pt x="254" y="113"/>
                      <a:pt x="141" y="198"/>
                      <a:pt x="1" y="282"/>
                    </a:cubicBezTo>
                    <a:cubicBezTo>
                      <a:pt x="141" y="704"/>
                      <a:pt x="451" y="1042"/>
                      <a:pt x="845" y="1267"/>
                    </a:cubicBezTo>
                    <a:cubicBezTo>
                      <a:pt x="1998" y="1604"/>
                      <a:pt x="3264" y="1576"/>
                      <a:pt x="4418" y="1998"/>
                    </a:cubicBezTo>
                    <a:cubicBezTo>
                      <a:pt x="5318" y="2223"/>
                      <a:pt x="5543" y="3405"/>
                      <a:pt x="4783" y="3939"/>
                    </a:cubicBezTo>
                    <a:cubicBezTo>
                      <a:pt x="4615" y="4080"/>
                      <a:pt x="2533" y="5824"/>
                      <a:pt x="1858" y="6331"/>
                    </a:cubicBezTo>
                    <a:cubicBezTo>
                      <a:pt x="1945" y="6366"/>
                      <a:pt x="2040" y="6384"/>
                      <a:pt x="2145" y="6384"/>
                    </a:cubicBezTo>
                    <a:cubicBezTo>
                      <a:pt x="2379" y="6384"/>
                      <a:pt x="2661" y="6291"/>
                      <a:pt x="3011" y="6078"/>
                    </a:cubicBezTo>
                    <a:lnTo>
                      <a:pt x="3011" y="6078"/>
                    </a:lnTo>
                    <a:cubicBezTo>
                      <a:pt x="2786" y="6612"/>
                      <a:pt x="2786" y="7231"/>
                      <a:pt x="2702" y="7794"/>
                    </a:cubicBezTo>
                    <a:cubicBezTo>
                      <a:pt x="2898" y="7766"/>
                      <a:pt x="3095" y="7681"/>
                      <a:pt x="3236" y="7569"/>
                    </a:cubicBezTo>
                    <a:cubicBezTo>
                      <a:pt x="3546" y="5993"/>
                      <a:pt x="4896" y="4924"/>
                      <a:pt x="6415" y="4193"/>
                    </a:cubicBezTo>
                    <a:cubicBezTo>
                      <a:pt x="7062" y="3855"/>
                      <a:pt x="7147" y="3630"/>
                      <a:pt x="7850" y="3574"/>
                    </a:cubicBezTo>
                    <a:cubicBezTo>
                      <a:pt x="8300" y="2673"/>
                      <a:pt x="7428" y="1407"/>
                      <a:pt x="6893" y="760"/>
                    </a:cubicBezTo>
                    <a:cubicBezTo>
                      <a:pt x="6331" y="901"/>
                      <a:pt x="4952" y="1098"/>
                      <a:pt x="4812" y="1126"/>
                    </a:cubicBezTo>
                    <a:cubicBezTo>
                      <a:pt x="4634" y="1142"/>
                      <a:pt x="4458" y="1150"/>
                      <a:pt x="4283" y="1150"/>
                    </a:cubicBezTo>
                    <a:cubicBezTo>
                      <a:pt x="2902" y="1150"/>
                      <a:pt x="1590" y="675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8"/>
              <p:cNvSpPr/>
              <p:nvPr/>
            </p:nvSpPr>
            <p:spPr>
              <a:xfrm>
                <a:off x="3550450" y="1422488"/>
                <a:ext cx="220875" cy="2281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9127" extrusionOk="0">
                    <a:moveTo>
                      <a:pt x="5261" y="0"/>
                    </a:moveTo>
                    <a:lnTo>
                      <a:pt x="5261" y="0"/>
                    </a:lnTo>
                    <a:cubicBezTo>
                      <a:pt x="3151" y="1379"/>
                      <a:pt x="2223" y="4220"/>
                      <a:pt x="0" y="5458"/>
                    </a:cubicBezTo>
                    <a:cubicBezTo>
                      <a:pt x="0" y="5458"/>
                      <a:pt x="2279" y="8412"/>
                      <a:pt x="4164" y="8750"/>
                    </a:cubicBezTo>
                    <a:cubicBezTo>
                      <a:pt x="4805" y="8852"/>
                      <a:pt x="5996" y="9127"/>
                      <a:pt x="7007" y="9127"/>
                    </a:cubicBezTo>
                    <a:cubicBezTo>
                      <a:pt x="7950" y="9127"/>
                      <a:pt x="8737" y="8888"/>
                      <a:pt x="8778" y="8046"/>
                    </a:cubicBezTo>
                    <a:cubicBezTo>
                      <a:pt x="8834" y="6724"/>
                      <a:pt x="6978" y="6780"/>
                      <a:pt x="6809" y="6190"/>
                    </a:cubicBezTo>
                    <a:cubicBezTo>
                      <a:pt x="6415" y="4924"/>
                      <a:pt x="7934" y="4698"/>
                      <a:pt x="7625" y="3573"/>
                    </a:cubicBezTo>
                    <a:cubicBezTo>
                      <a:pt x="7090" y="1519"/>
                      <a:pt x="4755" y="2982"/>
                      <a:pt x="52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18"/>
              <p:cNvSpPr/>
              <p:nvPr/>
            </p:nvSpPr>
            <p:spPr>
              <a:xfrm>
                <a:off x="3688300" y="1568763"/>
                <a:ext cx="81625" cy="53500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140" extrusionOk="0">
                    <a:moveTo>
                      <a:pt x="1238" y="1"/>
                    </a:moveTo>
                    <a:cubicBezTo>
                      <a:pt x="788" y="198"/>
                      <a:pt x="394" y="423"/>
                      <a:pt x="1" y="676"/>
                    </a:cubicBezTo>
                    <a:lnTo>
                      <a:pt x="85" y="817"/>
                    </a:lnTo>
                    <a:cubicBezTo>
                      <a:pt x="226" y="929"/>
                      <a:pt x="423" y="1042"/>
                      <a:pt x="591" y="1126"/>
                    </a:cubicBezTo>
                    <a:cubicBezTo>
                      <a:pt x="901" y="1239"/>
                      <a:pt x="1182" y="1379"/>
                      <a:pt x="1492" y="1520"/>
                    </a:cubicBezTo>
                    <a:cubicBezTo>
                      <a:pt x="2054" y="1745"/>
                      <a:pt x="2645" y="1970"/>
                      <a:pt x="3264" y="2139"/>
                    </a:cubicBezTo>
                    <a:cubicBezTo>
                      <a:pt x="3264" y="873"/>
                      <a:pt x="1464" y="901"/>
                      <a:pt x="1295" y="339"/>
                    </a:cubicBezTo>
                    <a:cubicBezTo>
                      <a:pt x="1238" y="226"/>
                      <a:pt x="1238" y="113"/>
                      <a:pt x="1238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18"/>
              <p:cNvSpPr/>
              <p:nvPr/>
            </p:nvSpPr>
            <p:spPr>
              <a:xfrm>
                <a:off x="3550450" y="1476638"/>
                <a:ext cx="194850" cy="94975"/>
              </a:xfrm>
              <a:custGeom>
                <a:avLst/>
                <a:gdLst/>
                <a:ahLst/>
                <a:cxnLst/>
                <a:rect l="l" t="t" r="r" b="b"/>
                <a:pathLst>
                  <a:path w="7794" h="3799" extrusionOk="0">
                    <a:moveTo>
                      <a:pt x="6190" y="0"/>
                    </a:moveTo>
                    <a:cubicBezTo>
                      <a:pt x="4361" y="1407"/>
                      <a:pt x="2110" y="2476"/>
                      <a:pt x="760" y="2758"/>
                    </a:cubicBezTo>
                    <a:cubicBezTo>
                      <a:pt x="535" y="2954"/>
                      <a:pt x="282" y="3123"/>
                      <a:pt x="0" y="3292"/>
                    </a:cubicBezTo>
                    <a:cubicBezTo>
                      <a:pt x="0" y="3292"/>
                      <a:pt x="169" y="3489"/>
                      <a:pt x="422" y="3798"/>
                    </a:cubicBezTo>
                    <a:cubicBezTo>
                      <a:pt x="507" y="3770"/>
                      <a:pt x="591" y="3770"/>
                      <a:pt x="704" y="3770"/>
                    </a:cubicBezTo>
                    <a:cubicBezTo>
                      <a:pt x="1885" y="3573"/>
                      <a:pt x="6021" y="3236"/>
                      <a:pt x="7062" y="2786"/>
                    </a:cubicBezTo>
                    <a:cubicBezTo>
                      <a:pt x="7400" y="2364"/>
                      <a:pt x="7793" y="2026"/>
                      <a:pt x="7625" y="1379"/>
                    </a:cubicBezTo>
                    <a:cubicBezTo>
                      <a:pt x="7371" y="422"/>
                      <a:pt x="6752" y="226"/>
                      <a:pt x="6190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18"/>
              <p:cNvSpPr/>
              <p:nvPr/>
            </p:nvSpPr>
            <p:spPr>
              <a:xfrm>
                <a:off x="3580000" y="1479438"/>
                <a:ext cx="187800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6845" extrusionOk="0">
                    <a:moveTo>
                      <a:pt x="5205" y="1"/>
                    </a:moveTo>
                    <a:cubicBezTo>
                      <a:pt x="4952" y="282"/>
                      <a:pt x="4670" y="592"/>
                      <a:pt x="4361" y="845"/>
                    </a:cubicBezTo>
                    <a:cubicBezTo>
                      <a:pt x="3038" y="2224"/>
                      <a:pt x="1576" y="3433"/>
                      <a:pt x="0" y="4502"/>
                    </a:cubicBezTo>
                    <a:cubicBezTo>
                      <a:pt x="816" y="5346"/>
                      <a:pt x="1969" y="6275"/>
                      <a:pt x="2982" y="6472"/>
                    </a:cubicBezTo>
                    <a:cubicBezTo>
                      <a:pt x="3604" y="6581"/>
                      <a:pt x="4760" y="6844"/>
                      <a:pt x="5759" y="6844"/>
                    </a:cubicBezTo>
                    <a:cubicBezTo>
                      <a:pt x="6567" y="6844"/>
                      <a:pt x="7273" y="6672"/>
                      <a:pt x="7512" y="6106"/>
                    </a:cubicBezTo>
                    <a:cubicBezTo>
                      <a:pt x="6724" y="6106"/>
                      <a:pt x="5908" y="5965"/>
                      <a:pt x="5148" y="5768"/>
                    </a:cubicBezTo>
                    <a:cubicBezTo>
                      <a:pt x="2701" y="5656"/>
                      <a:pt x="1744" y="3658"/>
                      <a:pt x="1969" y="3377"/>
                    </a:cubicBezTo>
                    <a:cubicBezTo>
                      <a:pt x="2026" y="3321"/>
                      <a:pt x="4895" y="2955"/>
                      <a:pt x="4923" y="2927"/>
                    </a:cubicBezTo>
                    <a:cubicBezTo>
                      <a:pt x="3573" y="2392"/>
                      <a:pt x="4445" y="845"/>
                      <a:pt x="5345" y="29"/>
                    </a:cubicBezTo>
                    <a:lnTo>
                      <a:pt x="520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18"/>
              <p:cNvSpPr/>
              <p:nvPr/>
            </p:nvSpPr>
            <p:spPr>
              <a:xfrm>
                <a:off x="3613050" y="1613788"/>
                <a:ext cx="149125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5965" h="1470" extrusionOk="0">
                    <a:moveTo>
                      <a:pt x="788" y="0"/>
                    </a:moveTo>
                    <a:cubicBezTo>
                      <a:pt x="535" y="113"/>
                      <a:pt x="282" y="225"/>
                      <a:pt x="0" y="282"/>
                    </a:cubicBezTo>
                    <a:cubicBezTo>
                      <a:pt x="507" y="676"/>
                      <a:pt x="1069" y="957"/>
                      <a:pt x="1660" y="1098"/>
                    </a:cubicBezTo>
                    <a:cubicBezTo>
                      <a:pt x="2288" y="1202"/>
                      <a:pt x="3467" y="1469"/>
                      <a:pt x="4474" y="1469"/>
                    </a:cubicBezTo>
                    <a:cubicBezTo>
                      <a:pt x="5091" y="1469"/>
                      <a:pt x="5644" y="1369"/>
                      <a:pt x="5965" y="1069"/>
                    </a:cubicBezTo>
                    <a:lnTo>
                      <a:pt x="5824" y="1069"/>
                    </a:lnTo>
                    <a:cubicBezTo>
                      <a:pt x="5641" y="1077"/>
                      <a:pt x="5443" y="1081"/>
                      <a:pt x="5234" y="1081"/>
                    </a:cubicBezTo>
                    <a:cubicBezTo>
                      <a:pt x="3834" y="1081"/>
                      <a:pt x="1938" y="882"/>
                      <a:pt x="788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18"/>
              <p:cNvSpPr/>
              <p:nvPr/>
            </p:nvSpPr>
            <p:spPr>
              <a:xfrm>
                <a:off x="3338750" y="1518088"/>
                <a:ext cx="308075" cy="220550"/>
              </a:xfrm>
              <a:custGeom>
                <a:avLst/>
                <a:gdLst/>
                <a:ahLst/>
                <a:cxnLst/>
                <a:rect l="l" t="t" r="r" b="b"/>
                <a:pathLst>
                  <a:path w="12323" h="8822" extrusionOk="0">
                    <a:moveTo>
                      <a:pt x="7096" y="1"/>
                    </a:moveTo>
                    <a:cubicBezTo>
                      <a:pt x="6386" y="1"/>
                      <a:pt x="5641" y="110"/>
                      <a:pt x="4896" y="340"/>
                    </a:cubicBezTo>
                    <a:cubicBezTo>
                      <a:pt x="1885" y="1296"/>
                      <a:pt x="0" y="3857"/>
                      <a:pt x="704" y="6107"/>
                    </a:cubicBezTo>
                    <a:cubicBezTo>
                      <a:pt x="1232" y="7797"/>
                      <a:pt x="3061" y="8821"/>
                      <a:pt x="5214" y="8821"/>
                    </a:cubicBezTo>
                    <a:cubicBezTo>
                      <a:pt x="5928" y="8821"/>
                      <a:pt x="6678" y="8709"/>
                      <a:pt x="7428" y="8470"/>
                    </a:cubicBezTo>
                    <a:cubicBezTo>
                      <a:pt x="10438" y="7542"/>
                      <a:pt x="12323" y="4954"/>
                      <a:pt x="11619" y="2703"/>
                    </a:cubicBezTo>
                    <a:cubicBezTo>
                      <a:pt x="11090" y="1010"/>
                      <a:pt x="9255" y="1"/>
                      <a:pt x="70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18"/>
              <p:cNvSpPr/>
              <p:nvPr/>
            </p:nvSpPr>
            <p:spPr>
              <a:xfrm>
                <a:off x="3356325" y="1561038"/>
                <a:ext cx="289800" cy="177300"/>
              </a:xfrm>
              <a:custGeom>
                <a:avLst/>
                <a:gdLst/>
                <a:ahLst/>
                <a:cxnLst/>
                <a:rect l="l" t="t" r="r" b="b"/>
                <a:pathLst>
                  <a:path w="11592" h="7092" extrusionOk="0">
                    <a:moveTo>
                      <a:pt x="10382" y="0"/>
                    </a:moveTo>
                    <a:lnTo>
                      <a:pt x="10382" y="57"/>
                    </a:lnTo>
                    <a:cubicBezTo>
                      <a:pt x="10382" y="85"/>
                      <a:pt x="10354" y="226"/>
                      <a:pt x="10326" y="282"/>
                    </a:cubicBezTo>
                    <a:cubicBezTo>
                      <a:pt x="10185" y="1435"/>
                      <a:pt x="9510" y="2476"/>
                      <a:pt x="8497" y="3095"/>
                    </a:cubicBezTo>
                    <a:cubicBezTo>
                      <a:pt x="8103" y="3433"/>
                      <a:pt x="7681" y="3742"/>
                      <a:pt x="7231" y="3995"/>
                    </a:cubicBezTo>
                    <a:cubicBezTo>
                      <a:pt x="6007" y="4709"/>
                      <a:pt x="4269" y="5290"/>
                      <a:pt x="2695" y="5290"/>
                    </a:cubicBezTo>
                    <a:cubicBezTo>
                      <a:pt x="1663" y="5290"/>
                      <a:pt x="702" y="5041"/>
                      <a:pt x="1" y="4417"/>
                    </a:cubicBezTo>
                    <a:lnTo>
                      <a:pt x="1" y="4417"/>
                    </a:lnTo>
                    <a:cubicBezTo>
                      <a:pt x="530" y="6089"/>
                      <a:pt x="2363" y="7092"/>
                      <a:pt x="4520" y="7092"/>
                    </a:cubicBezTo>
                    <a:cubicBezTo>
                      <a:pt x="5231" y="7092"/>
                      <a:pt x="5978" y="6983"/>
                      <a:pt x="6725" y="6752"/>
                    </a:cubicBezTo>
                    <a:cubicBezTo>
                      <a:pt x="9707" y="5824"/>
                      <a:pt x="11592" y="3236"/>
                      <a:pt x="10888" y="985"/>
                    </a:cubicBezTo>
                    <a:cubicBezTo>
                      <a:pt x="10776" y="619"/>
                      <a:pt x="10607" y="282"/>
                      <a:pt x="103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18"/>
              <p:cNvSpPr/>
              <p:nvPr/>
            </p:nvSpPr>
            <p:spPr>
              <a:xfrm>
                <a:off x="3371100" y="1593388"/>
                <a:ext cx="261625" cy="137500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5500" extrusionOk="0">
                    <a:moveTo>
                      <a:pt x="10185" y="1"/>
                    </a:moveTo>
                    <a:cubicBezTo>
                      <a:pt x="9650" y="1717"/>
                      <a:pt x="8075" y="3039"/>
                      <a:pt x="6499" y="3742"/>
                    </a:cubicBezTo>
                    <a:cubicBezTo>
                      <a:pt x="5352" y="4241"/>
                      <a:pt x="3958" y="4642"/>
                      <a:pt x="2615" y="4642"/>
                    </a:cubicBezTo>
                    <a:cubicBezTo>
                      <a:pt x="1687" y="4642"/>
                      <a:pt x="782" y="4450"/>
                      <a:pt x="0" y="3967"/>
                    </a:cubicBezTo>
                    <a:lnTo>
                      <a:pt x="0" y="3967"/>
                    </a:lnTo>
                    <a:cubicBezTo>
                      <a:pt x="1138" y="5047"/>
                      <a:pt x="2509" y="5499"/>
                      <a:pt x="3871" y="5499"/>
                    </a:cubicBezTo>
                    <a:cubicBezTo>
                      <a:pt x="7192" y="5499"/>
                      <a:pt x="10464" y="2814"/>
                      <a:pt x="10185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18"/>
              <p:cNvSpPr/>
              <p:nvPr/>
            </p:nvSpPr>
            <p:spPr>
              <a:xfrm>
                <a:off x="3608825" y="1430213"/>
                <a:ext cx="83725" cy="83275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3331" extrusionOk="0">
                    <a:moveTo>
                      <a:pt x="2701" y="1"/>
                    </a:moveTo>
                    <a:lnTo>
                      <a:pt x="2701" y="1"/>
                    </a:lnTo>
                    <a:cubicBezTo>
                      <a:pt x="2448" y="29"/>
                      <a:pt x="2026" y="620"/>
                      <a:pt x="1885" y="817"/>
                    </a:cubicBezTo>
                    <a:cubicBezTo>
                      <a:pt x="1660" y="1126"/>
                      <a:pt x="1407" y="1407"/>
                      <a:pt x="1182" y="1689"/>
                    </a:cubicBezTo>
                    <a:cubicBezTo>
                      <a:pt x="788" y="2167"/>
                      <a:pt x="479" y="2814"/>
                      <a:pt x="1" y="3180"/>
                    </a:cubicBezTo>
                    <a:cubicBezTo>
                      <a:pt x="110" y="3289"/>
                      <a:pt x="236" y="3330"/>
                      <a:pt x="365" y="3330"/>
                    </a:cubicBezTo>
                    <a:cubicBezTo>
                      <a:pt x="403" y="3330"/>
                      <a:pt x="441" y="3327"/>
                      <a:pt x="479" y="3320"/>
                    </a:cubicBezTo>
                    <a:cubicBezTo>
                      <a:pt x="901" y="3180"/>
                      <a:pt x="1295" y="3011"/>
                      <a:pt x="1660" y="2786"/>
                    </a:cubicBezTo>
                    <a:cubicBezTo>
                      <a:pt x="2026" y="2589"/>
                      <a:pt x="2420" y="2448"/>
                      <a:pt x="2786" y="2223"/>
                    </a:cubicBezTo>
                    <a:cubicBezTo>
                      <a:pt x="2983" y="2111"/>
                      <a:pt x="3123" y="1970"/>
                      <a:pt x="3348" y="1886"/>
                    </a:cubicBezTo>
                    <a:cubicBezTo>
                      <a:pt x="3321" y="1876"/>
                      <a:pt x="3290" y="1873"/>
                      <a:pt x="3257" y="1873"/>
                    </a:cubicBezTo>
                    <a:cubicBezTo>
                      <a:pt x="3083" y="1873"/>
                      <a:pt x="2838" y="1979"/>
                      <a:pt x="2673" y="2026"/>
                    </a:cubicBezTo>
                    <a:cubicBezTo>
                      <a:pt x="2488" y="2067"/>
                      <a:pt x="2318" y="2094"/>
                      <a:pt x="2140" y="2094"/>
                    </a:cubicBezTo>
                    <a:cubicBezTo>
                      <a:pt x="2075" y="2094"/>
                      <a:pt x="2010" y="2090"/>
                      <a:pt x="1942" y="2083"/>
                    </a:cubicBezTo>
                    <a:cubicBezTo>
                      <a:pt x="1942" y="1857"/>
                      <a:pt x="1998" y="1632"/>
                      <a:pt x="2111" y="1407"/>
                    </a:cubicBezTo>
                    <a:cubicBezTo>
                      <a:pt x="2139" y="1210"/>
                      <a:pt x="2223" y="1042"/>
                      <a:pt x="2279" y="845"/>
                    </a:cubicBezTo>
                    <a:cubicBezTo>
                      <a:pt x="2364" y="591"/>
                      <a:pt x="2701" y="254"/>
                      <a:pt x="2701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18"/>
              <p:cNvSpPr/>
              <p:nvPr/>
            </p:nvSpPr>
            <p:spPr>
              <a:xfrm>
                <a:off x="3634150" y="1553288"/>
                <a:ext cx="106225" cy="69625"/>
              </a:xfrm>
              <a:custGeom>
                <a:avLst/>
                <a:gdLst/>
                <a:ahLst/>
                <a:cxnLst/>
                <a:rect l="l" t="t" r="r" b="b"/>
                <a:pathLst>
                  <a:path w="4249" h="2785" extrusionOk="0">
                    <a:moveTo>
                      <a:pt x="3320" y="1"/>
                    </a:moveTo>
                    <a:cubicBezTo>
                      <a:pt x="3095" y="57"/>
                      <a:pt x="2898" y="170"/>
                      <a:pt x="2673" y="226"/>
                    </a:cubicBezTo>
                    <a:cubicBezTo>
                      <a:pt x="2307" y="310"/>
                      <a:pt x="1942" y="367"/>
                      <a:pt x="1604" y="423"/>
                    </a:cubicBezTo>
                    <a:cubicBezTo>
                      <a:pt x="1379" y="451"/>
                      <a:pt x="1154" y="479"/>
                      <a:pt x="929" y="507"/>
                    </a:cubicBezTo>
                    <a:cubicBezTo>
                      <a:pt x="832" y="507"/>
                      <a:pt x="672" y="489"/>
                      <a:pt x="530" y="489"/>
                    </a:cubicBezTo>
                    <a:cubicBezTo>
                      <a:pt x="425" y="489"/>
                      <a:pt x="330" y="499"/>
                      <a:pt x="282" y="536"/>
                    </a:cubicBezTo>
                    <a:cubicBezTo>
                      <a:pt x="0" y="732"/>
                      <a:pt x="704" y="1408"/>
                      <a:pt x="844" y="1576"/>
                    </a:cubicBezTo>
                    <a:cubicBezTo>
                      <a:pt x="1266" y="1942"/>
                      <a:pt x="1773" y="2195"/>
                      <a:pt x="2307" y="2336"/>
                    </a:cubicBezTo>
                    <a:cubicBezTo>
                      <a:pt x="2645" y="2449"/>
                      <a:pt x="2982" y="2561"/>
                      <a:pt x="3348" y="2645"/>
                    </a:cubicBezTo>
                    <a:cubicBezTo>
                      <a:pt x="3530" y="2686"/>
                      <a:pt x="3785" y="2785"/>
                      <a:pt x="4008" y="2785"/>
                    </a:cubicBezTo>
                    <a:cubicBezTo>
                      <a:pt x="4095" y="2785"/>
                      <a:pt x="4177" y="2769"/>
                      <a:pt x="4248" y="2730"/>
                    </a:cubicBezTo>
                    <a:cubicBezTo>
                      <a:pt x="3686" y="2477"/>
                      <a:pt x="3123" y="2252"/>
                      <a:pt x="2560" y="2055"/>
                    </a:cubicBezTo>
                    <a:cubicBezTo>
                      <a:pt x="2364" y="1970"/>
                      <a:pt x="1463" y="1605"/>
                      <a:pt x="1548" y="1295"/>
                    </a:cubicBezTo>
                    <a:cubicBezTo>
                      <a:pt x="1604" y="1014"/>
                      <a:pt x="2392" y="789"/>
                      <a:pt x="2617" y="648"/>
                    </a:cubicBezTo>
                    <a:cubicBezTo>
                      <a:pt x="2842" y="536"/>
                      <a:pt x="3320" y="339"/>
                      <a:pt x="3320" y="57"/>
                    </a:cubicBezTo>
                    <a:lnTo>
                      <a:pt x="3320" y="1"/>
                    </a:ln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18"/>
              <p:cNvSpPr/>
              <p:nvPr/>
            </p:nvSpPr>
            <p:spPr>
              <a:xfrm>
                <a:off x="3339450" y="1636988"/>
                <a:ext cx="95675" cy="58325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2333" extrusionOk="0">
                    <a:moveTo>
                      <a:pt x="254" y="1"/>
                    </a:moveTo>
                    <a:cubicBezTo>
                      <a:pt x="0" y="732"/>
                      <a:pt x="535" y="985"/>
                      <a:pt x="901" y="1548"/>
                    </a:cubicBezTo>
                    <a:cubicBezTo>
                      <a:pt x="1149" y="1931"/>
                      <a:pt x="2028" y="2332"/>
                      <a:pt x="2629" y="2332"/>
                    </a:cubicBezTo>
                    <a:cubicBezTo>
                      <a:pt x="2778" y="2332"/>
                      <a:pt x="2910" y="2308"/>
                      <a:pt x="3011" y="2251"/>
                    </a:cubicBezTo>
                    <a:cubicBezTo>
                      <a:pt x="3827" y="1773"/>
                      <a:pt x="2898" y="1014"/>
                      <a:pt x="2336" y="789"/>
                    </a:cubicBezTo>
                    <a:cubicBezTo>
                      <a:pt x="1773" y="592"/>
                      <a:pt x="507" y="732"/>
                      <a:pt x="422" y="29"/>
                    </a:cubicBezTo>
                    <a:lnTo>
                      <a:pt x="254" y="1"/>
                    </a:ln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18"/>
              <p:cNvSpPr/>
              <p:nvPr/>
            </p:nvSpPr>
            <p:spPr>
              <a:xfrm>
                <a:off x="3567325" y="1557513"/>
                <a:ext cx="57000" cy="65500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2620" extrusionOk="0">
                    <a:moveTo>
                      <a:pt x="1435" y="1"/>
                    </a:moveTo>
                    <a:lnTo>
                      <a:pt x="1435" y="1"/>
                    </a:lnTo>
                    <a:cubicBezTo>
                      <a:pt x="1886" y="423"/>
                      <a:pt x="788" y="985"/>
                      <a:pt x="563" y="1295"/>
                    </a:cubicBezTo>
                    <a:cubicBezTo>
                      <a:pt x="310" y="1661"/>
                      <a:pt x="1" y="2533"/>
                      <a:pt x="760" y="2617"/>
                    </a:cubicBezTo>
                    <a:cubicBezTo>
                      <a:pt x="776" y="2619"/>
                      <a:pt x="792" y="2620"/>
                      <a:pt x="807" y="2620"/>
                    </a:cubicBezTo>
                    <a:cubicBezTo>
                      <a:pt x="1298" y="2620"/>
                      <a:pt x="1778" y="1791"/>
                      <a:pt x="1942" y="1464"/>
                    </a:cubicBezTo>
                    <a:cubicBezTo>
                      <a:pt x="2279" y="789"/>
                      <a:pt x="2279" y="395"/>
                      <a:pt x="1632" y="57"/>
                    </a:cubicBezTo>
                    <a:lnTo>
                      <a:pt x="1435" y="1"/>
                    </a:ln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18"/>
              <p:cNvSpPr/>
              <p:nvPr/>
            </p:nvSpPr>
            <p:spPr>
              <a:xfrm>
                <a:off x="3547075" y="1537113"/>
                <a:ext cx="63875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911" extrusionOk="0">
                    <a:moveTo>
                      <a:pt x="665" y="1"/>
                    </a:moveTo>
                    <a:cubicBezTo>
                      <a:pt x="428" y="1"/>
                      <a:pt x="242" y="78"/>
                      <a:pt x="164" y="282"/>
                    </a:cubicBezTo>
                    <a:cubicBezTo>
                      <a:pt x="1" y="771"/>
                      <a:pt x="884" y="910"/>
                      <a:pt x="1611" y="910"/>
                    </a:cubicBezTo>
                    <a:cubicBezTo>
                      <a:pt x="2015" y="910"/>
                      <a:pt x="2370" y="867"/>
                      <a:pt x="2471" y="817"/>
                    </a:cubicBezTo>
                    <a:lnTo>
                      <a:pt x="2555" y="676"/>
                    </a:lnTo>
                    <a:cubicBezTo>
                      <a:pt x="2230" y="514"/>
                      <a:pt x="1278" y="1"/>
                      <a:pt x="665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18"/>
              <p:cNvSpPr/>
              <p:nvPr/>
            </p:nvSpPr>
            <p:spPr>
              <a:xfrm>
                <a:off x="3617275" y="1587063"/>
                <a:ext cx="14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57" h="8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8" y="29"/>
                      <a:pt x="28" y="57"/>
                      <a:pt x="56" y="85"/>
                    </a:cubicBezTo>
                    <a:cubicBezTo>
                      <a:pt x="56" y="57"/>
                      <a:pt x="28" y="29"/>
                      <a:pt x="0" y="0"/>
                    </a:cubicBezTo>
                    <a:close/>
                  </a:path>
                </a:pathLst>
              </a:custGeom>
              <a:solidFill>
                <a:srgbClr val="89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18"/>
              <p:cNvSpPr/>
              <p:nvPr/>
            </p:nvSpPr>
            <p:spPr>
              <a:xfrm>
                <a:off x="3555650" y="1537838"/>
                <a:ext cx="94700" cy="133650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5346" extrusionOk="0">
                    <a:moveTo>
                      <a:pt x="3787" y="0"/>
                    </a:moveTo>
                    <a:lnTo>
                      <a:pt x="3787" y="0"/>
                    </a:lnTo>
                    <a:cubicBezTo>
                      <a:pt x="3190" y="287"/>
                      <a:pt x="2390" y="594"/>
                      <a:pt x="1697" y="594"/>
                    </a:cubicBezTo>
                    <a:cubicBezTo>
                      <a:pt x="1574" y="594"/>
                      <a:pt x="1454" y="584"/>
                      <a:pt x="1340" y="563"/>
                    </a:cubicBezTo>
                    <a:cubicBezTo>
                      <a:pt x="1183" y="524"/>
                      <a:pt x="836" y="362"/>
                      <a:pt x="573" y="362"/>
                    </a:cubicBezTo>
                    <a:cubicBezTo>
                      <a:pt x="458" y="362"/>
                      <a:pt x="359" y="393"/>
                      <a:pt x="299" y="478"/>
                    </a:cubicBezTo>
                    <a:cubicBezTo>
                      <a:pt x="1" y="851"/>
                      <a:pt x="645" y="873"/>
                      <a:pt x="936" y="873"/>
                    </a:cubicBezTo>
                    <a:cubicBezTo>
                      <a:pt x="975" y="873"/>
                      <a:pt x="1007" y="872"/>
                      <a:pt x="1030" y="872"/>
                    </a:cubicBezTo>
                    <a:cubicBezTo>
                      <a:pt x="1874" y="872"/>
                      <a:pt x="2634" y="872"/>
                      <a:pt x="1874" y="1772"/>
                    </a:cubicBezTo>
                    <a:cubicBezTo>
                      <a:pt x="1734" y="1969"/>
                      <a:pt x="1312" y="2363"/>
                      <a:pt x="1312" y="2588"/>
                    </a:cubicBezTo>
                    <a:cubicBezTo>
                      <a:pt x="1290" y="2803"/>
                      <a:pt x="1351" y="2879"/>
                      <a:pt x="1447" y="2879"/>
                    </a:cubicBezTo>
                    <a:cubicBezTo>
                      <a:pt x="1601" y="2879"/>
                      <a:pt x="1848" y="2682"/>
                      <a:pt x="1987" y="2560"/>
                    </a:cubicBezTo>
                    <a:cubicBezTo>
                      <a:pt x="2128" y="2363"/>
                      <a:pt x="2324" y="2194"/>
                      <a:pt x="2521" y="2054"/>
                    </a:cubicBezTo>
                    <a:cubicBezTo>
                      <a:pt x="2493" y="2026"/>
                      <a:pt x="2493" y="1998"/>
                      <a:pt x="2465" y="1969"/>
                    </a:cubicBezTo>
                    <a:cubicBezTo>
                      <a:pt x="2493" y="1969"/>
                      <a:pt x="2521" y="2026"/>
                      <a:pt x="2521" y="2026"/>
                    </a:cubicBezTo>
                    <a:cubicBezTo>
                      <a:pt x="2606" y="2251"/>
                      <a:pt x="2550" y="2954"/>
                      <a:pt x="2043" y="3742"/>
                    </a:cubicBezTo>
                    <a:cubicBezTo>
                      <a:pt x="1846" y="4248"/>
                      <a:pt x="1734" y="4783"/>
                      <a:pt x="1677" y="5345"/>
                    </a:cubicBezTo>
                    <a:cubicBezTo>
                      <a:pt x="2268" y="4698"/>
                      <a:pt x="3731" y="3432"/>
                      <a:pt x="2859" y="1379"/>
                    </a:cubicBezTo>
                    <a:cubicBezTo>
                      <a:pt x="2521" y="591"/>
                      <a:pt x="3731" y="732"/>
                      <a:pt x="37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18"/>
              <p:cNvSpPr/>
              <p:nvPr/>
            </p:nvSpPr>
            <p:spPr>
              <a:xfrm>
                <a:off x="3340150" y="1583163"/>
                <a:ext cx="78100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3124" h="2936" extrusionOk="0">
                    <a:moveTo>
                      <a:pt x="2722" y="0"/>
                    </a:moveTo>
                    <a:cubicBezTo>
                      <a:pt x="2361" y="0"/>
                      <a:pt x="1824" y="285"/>
                      <a:pt x="1604" y="438"/>
                    </a:cubicBezTo>
                    <a:cubicBezTo>
                      <a:pt x="1098" y="803"/>
                      <a:pt x="845" y="1507"/>
                      <a:pt x="310" y="1788"/>
                    </a:cubicBezTo>
                    <a:lnTo>
                      <a:pt x="507" y="1901"/>
                    </a:lnTo>
                    <a:cubicBezTo>
                      <a:pt x="251" y="2208"/>
                      <a:pt x="438" y="2935"/>
                      <a:pt x="856" y="2935"/>
                    </a:cubicBezTo>
                    <a:cubicBezTo>
                      <a:pt x="897" y="2935"/>
                      <a:pt x="940" y="2929"/>
                      <a:pt x="985" y="2913"/>
                    </a:cubicBezTo>
                    <a:cubicBezTo>
                      <a:pt x="1" y="1985"/>
                      <a:pt x="2926" y="1394"/>
                      <a:pt x="3067" y="494"/>
                    </a:cubicBezTo>
                    <a:cubicBezTo>
                      <a:pt x="3123" y="125"/>
                      <a:pt x="2961" y="0"/>
                      <a:pt x="2722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18"/>
              <p:cNvSpPr/>
              <p:nvPr/>
            </p:nvSpPr>
            <p:spPr>
              <a:xfrm>
                <a:off x="3317650" y="1591288"/>
                <a:ext cx="86525" cy="91675"/>
              </a:xfrm>
              <a:custGeom>
                <a:avLst/>
                <a:gdLst/>
                <a:ahLst/>
                <a:cxnLst/>
                <a:rect l="l" t="t" r="r" b="b"/>
                <a:pathLst>
                  <a:path w="3461" h="3667" extrusionOk="0">
                    <a:moveTo>
                      <a:pt x="3292" y="0"/>
                    </a:moveTo>
                    <a:lnTo>
                      <a:pt x="3292" y="0"/>
                    </a:lnTo>
                    <a:cubicBezTo>
                      <a:pt x="2532" y="366"/>
                      <a:pt x="1829" y="872"/>
                      <a:pt x="1210" y="1491"/>
                    </a:cubicBezTo>
                    <a:cubicBezTo>
                      <a:pt x="1069" y="1716"/>
                      <a:pt x="985" y="1998"/>
                      <a:pt x="985" y="2307"/>
                    </a:cubicBezTo>
                    <a:cubicBezTo>
                      <a:pt x="1069" y="3067"/>
                      <a:pt x="1745" y="3657"/>
                      <a:pt x="2504" y="3657"/>
                    </a:cubicBezTo>
                    <a:cubicBezTo>
                      <a:pt x="2570" y="3657"/>
                      <a:pt x="2704" y="3667"/>
                      <a:pt x="2848" y="3667"/>
                    </a:cubicBezTo>
                    <a:cubicBezTo>
                      <a:pt x="3136" y="3667"/>
                      <a:pt x="3461" y="3629"/>
                      <a:pt x="3348" y="3404"/>
                    </a:cubicBezTo>
                    <a:cubicBezTo>
                      <a:pt x="3292" y="3235"/>
                      <a:pt x="2448" y="3123"/>
                      <a:pt x="2251" y="3010"/>
                    </a:cubicBezTo>
                    <a:cubicBezTo>
                      <a:pt x="0" y="1829"/>
                      <a:pt x="3179" y="1294"/>
                      <a:pt x="32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18"/>
              <p:cNvSpPr/>
              <p:nvPr/>
            </p:nvSpPr>
            <p:spPr>
              <a:xfrm>
                <a:off x="3374625" y="1590588"/>
                <a:ext cx="1425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57" h="57" extrusionOk="0">
                    <a:moveTo>
                      <a:pt x="56" y="0"/>
                    </a:move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9A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18"/>
              <p:cNvSpPr/>
              <p:nvPr/>
            </p:nvSpPr>
            <p:spPr>
              <a:xfrm>
                <a:off x="3376025" y="1524763"/>
                <a:ext cx="179375" cy="107325"/>
              </a:xfrm>
              <a:custGeom>
                <a:avLst/>
                <a:gdLst/>
                <a:ahLst/>
                <a:cxnLst/>
                <a:rect l="l" t="t" r="r" b="b"/>
                <a:pathLst>
                  <a:path w="7175" h="4293" extrusionOk="0">
                    <a:moveTo>
                      <a:pt x="5875" y="0"/>
                    </a:moveTo>
                    <a:cubicBezTo>
                      <a:pt x="4060" y="0"/>
                      <a:pt x="2167" y="642"/>
                      <a:pt x="929" y="1789"/>
                    </a:cubicBezTo>
                    <a:cubicBezTo>
                      <a:pt x="732" y="1958"/>
                      <a:pt x="169" y="2492"/>
                      <a:pt x="0" y="2633"/>
                    </a:cubicBezTo>
                    <a:cubicBezTo>
                      <a:pt x="262" y="2427"/>
                      <a:pt x="1034" y="1997"/>
                      <a:pt x="1506" y="1997"/>
                    </a:cubicBezTo>
                    <a:cubicBezTo>
                      <a:pt x="1743" y="1997"/>
                      <a:pt x="1904" y="2106"/>
                      <a:pt x="1885" y="2408"/>
                    </a:cubicBezTo>
                    <a:cubicBezTo>
                      <a:pt x="1801" y="2802"/>
                      <a:pt x="1604" y="3139"/>
                      <a:pt x="1323" y="3393"/>
                    </a:cubicBezTo>
                    <a:cubicBezTo>
                      <a:pt x="1126" y="3590"/>
                      <a:pt x="591" y="3927"/>
                      <a:pt x="760" y="4293"/>
                    </a:cubicBezTo>
                    <a:cubicBezTo>
                      <a:pt x="1379" y="4293"/>
                      <a:pt x="1885" y="3646"/>
                      <a:pt x="2251" y="3196"/>
                    </a:cubicBezTo>
                    <a:cubicBezTo>
                      <a:pt x="2420" y="2971"/>
                      <a:pt x="2729" y="2577"/>
                      <a:pt x="2673" y="2295"/>
                    </a:cubicBezTo>
                    <a:cubicBezTo>
                      <a:pt x="2589" y="1986"/>
                      <a:pt x="2195" y="2042"/>
                      <a:pt x="2448" y="1677"/>
                    </a:cubicBezTo>
                    <a:cubicBezTo>
                      <a:pt x="2786" y="1170"/>
                      <a:pt x="3855" y="945"/>
                      <a:pt x="4417" y="776"/>
                    </a:cubicBezTo>
                    <a:cubicBezTo>
                      <a:pt x="5008" y="607"/>
                      <a:pt x="5599" y="523"/>
                      <a:pt x="6218" y="523"/>
                    </a:cubicBezTo>
                    <a:cubicBezTo>
                      <a:pt x="6302" y="523"/>
                      <a:pt x="6330" y="664"/>
                      <a:pt x="6443" y="664"/>
                    </a:cubicBezTo>
                    <a:cubicBezTo>
                      <a:pt x="6584" y="664"/>
                      <a:pt x="6696" y="607"/>
                      <a:pt x="6781" y="523"/>
                    </a:cubicBezTo>
                    <a:cubicBezTo>
                      <a:pt x="6921" y="411"/>
                      <a:pt x="7062" y="270"/>
                      <a:pt x="7174" y="101"/>
                    </a:cubicBezTo>
                    <a:lnTo>
                      <a:pt x="7090" y="101"/>
                    </a:lnTo>
                    <a:cubicBezTo>
                      <a:pt x="6695" y="33"/>
                      <a:pt x="6287" y="0"/>
                      <a:pt x="5875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18"/>
              <p:cNvSpPr/>
              <p:nvPr/>
            </p:nvSpPr>
            <p:spPr>
              <a:xfrm>
                <a:off x="3520900" y="1559438"/>
                <a:ext cx="84425" cy="97400"/>
              </a:xfrm>
              <a:custGeom>
                <a:avLst/>
                <a:gdLst/>
                <a:ahLst/>
                <a:cxnLst/>
                <a:rect l="l" t="t" r="r" b="b"/>
                <a:pathLst>
                  <a:path w="3377" h="3896" extrusionOk="0">
                    <a:moveTo>
                      <a:pt x="2799" y="0"/>
                    </a:moveTo>
                    <a:cubicBezTo>
                      <a:pt x="2481" y="0"/>
                      <a:pt x="2009" y="220"/>
                      <a:pt x="1801" y="290"/>
                    </a:cubicBezTo>
                    <a:cubicBezTo>
                      <a:pt x="1972" y="243"/>
                      <a:pt x="2159" y="222"/>
                      <a:pt x="2345" y="222"/>
                    </a:cubicBezTo>
                    <a:cubicBezTo>
                      <a:pt x="2496" y="222"/>
                      <a:pt x="2647" y="236"/>
                      <a:pt x="2786" y="261"/>
                    </a:cubicBezTo>
                    <a:cubicBezTo>
                      <a:pt x="2674" y="571"/>
                      <a:pt x="2223" y="627"/>
                      <a:pt x="1970" y="740"/>
                    </a:cubicBezTo>
                    <a:cubicBezTo>
                      <a:pt x="1604" y="908"/>
                      <a:pt x="1267" y="1134"/>
                      <a:pt x="986" y="1415"/>
                    </a:cubicBezTo>
                    <a:cubicBezTo>
                      <a:pt x="535" y="1865"/>
                      <a:pt x="29" y="2343"/>
                      <a:pt x="1" y="3018"/>
                    </a:cubicBezTo>
                    <a:cubicBezTo>
                      <a:pt x="1" y="3187"/>
                      <a:pt x="1" y="3778"/>
                      <a:pt x="198" y="3891"/>
                    </a:cubicBezTo>
                    <a:cubicBezTo>
                      <a:pt x="205" y="3894"/>
                      <a:pt x="215" y="3895"/>
                      <a:pt x="227" y="3895"/>
                    </a:cubicBezTo>
                    <a:cubicBezTo>
                      <a:pt x="538" y="3895"/>
                      <a:pt x="2326" y="2893"/>
                      <a:pt x="2083" y="2568"/>
                    </a:cubicBezTo>
                    <a:cubicBezTo>
                      <a:pt x="1858" y="2231"/>
                      <a:pt x="1548" y="2231"/>
                      <a:pt x="1633" y="1809"/>
                    </a:cubicBezTo>
                    <a:cubicBezTo>
                      <a:pt x="1717" y="1387"/>
                      <a:pt x="2252" y="1162"/>
                      <a:pt x="2533" y="965"/>
                    </a:cubicBezTo>
                    <a:cubicBezTo>
                      <a:pt x="2758" y="796"/>
                      <a:pt x="3377" y="290"/>
                      <a:pt x="2983" y="36"/>
                    </a:cubicBezTo>
                    <a:cubicBezTo>
                      <a:pt x="2932" y="11"/>
                      <a:pt x="2869" y="0"/>
                      <a:pt x="2799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18"/>
              <p:cNvSpPr/>
              <p:nvPr/>
            </p:nvSpPr>
            <p:spPr>
              <a:xfrm>
                <a:off x="3372775" y="1573688"/>
                <a:ext cx="174175" cy="108000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320" extrusionOk="0">
                    <a:moveTo>
                      <a:pt x="63" y="2612"/>
                    </a:moveTo>
                    <a:cubicBezTo>
                      <a:pt x="44" y="2635"/>
                      <a:pt x="31" y="2662"/>
                      <a:pt x="18" y="2702"/>
                    </a:cubicBezTo>
                    <a:lnTo>
                      <a:pt x="63" y="2612"/>
                    </a:lnTo>
                    <a:close/>
                    <a:moveTo>
                      <a:pt x="6967" y="1"/>
                    </a:moveTo>
                    <a:cubicBezTo>
                      <a:pt x="6151" y="226"/>
                      <a:pt x="5419" y="704"/>
                      <a:pt x="4857" y="1351"/>
                    </a:cubicBezTo>
                    <a:cubicBezTo>
                      <a:pt x="4632" y="1604"/>
                      <a:pt x="4547" y="2195"/>
                      <a:pt x="4294" y="2364"/>
                    </a:cubicBezTo>
                    <a:cubicBezTo>
                      <a:pt x="4224" y="2418"/>
                      <a:pt x="4154" y="2438"/>
                      <a:pt x="4084" y="2438"/>
                    </a:cubicBezTo>
                    <a:cubicBezTo>
                      <a:pt x="3899" y="2438"/>
                      <a:pt x="3710" y="2300"/>
                      <a:pt x="3506" y="2280"/>
                    </a:cubicBezTo>
                    <a:cubicBezTo>
                      <a:pt x="3426" y="2266"/>
                      <a:pt x="3347" y="2259"/>
                      <a:pt x="3270" y="2259"/>
                    </a:cubicBezTo>
                    <a:cubicBezTo>
                      <a:pt x="2725" y="2259"/>
                      <a:pt x="2248" y="2564"/>
                      <a:pt x="1706" y="2589"/>
                    </a:cubicBezTo>
                    <a:cubicBezTo>
                      <a:pt x="1677" y="2592"/>
                      <a:pt x="1648" y="2594"/>
                      <a:pt x="1619" y="2594"/>
                    </a:cubicBezTo>
                    <a:cubicBezTo>
                      <a:pt x="1276" y="2594"/>
                      <a:pt x="891" y="2394"/>
                      <a:pt x="554" y="2394"/>
                    </a:cubicBezTo>
                    <a:cubicBezTo>
                      <a:pt x="412" y="2394"/>
                      <a:pt x="277" y="2430"/>
                      <a:pt x="159" y="2533"/>
                    </a:cubicBezTo>
                    <a:cubicBezTo>
                      <a:pt x="119" y="2559"/>
                      <a:pt x="91" y="2580"/>
                      <a:pt x="71" y="2603"/>
                    </a:cubicBezTo>
                    <a:lnTo>
                      <a:pt x="71" y="2603"/>
                    </a:lnTo>
                    <a:cubicBezTo>
                      <a:pt x="72" y="2598"/>
                      <a:pt x="73" y="2594"/>
                      <a:pt x="74" y="2589"/>
                    </a:cubicBezTo>
                    <a:lnTo>
                      <a:pt x="74" y="2589"/>
                    </a:lnTo>
                    <a:lnTo>
                      <a:pt x="63" y="2612"/>
                    </a:lnTo>
                    <a:lnTo>
                      <a:pt x="63" y="2612"/>
                    </a:lnTo>
                    <a:cubicBezTo>
                      <a:pt x="65" y="2609"/>
                      <a:pt x="68" y="2606"/>
                      <a:pt x="71" y="2603"/>
                    </a:cubicBezTo>
                    <a:lnTo>
                      <a:pt x="71" y="2603"/>
                    </a:lnTo>
                    <a:cubicBezTo>
                      <a:pt x="0" y="2954"/>
                      <a:pt x="1513" y="2928"/>
                      <a:pt x="1818" y="3067"/>
                    </a:cubicBezTo>
                    <a:cubicBezTo>
                      <a:pt x="2522" y="3321"/>
                      <a:pt x="2437" y="3630"/>
                      <a:pt x="2381" y="4249"/>
                    </a:cubicBezTo>
                    <a:cubicBezTo>
                      <a:pt x="2513" y="4296"/>
                      <a:pt x="2685" y="4319"/>
                      <a:pt x="2878" y="4319"/>
                    </a:cubicBezTo>
                    <a:cubicBezTo>
                      <a:pt x="3715" y="4319"/>
                      <a:pt x="4955" y="3894"/>
                      <a:pt x="5138" y="3208"/>
                    </a:cubicBezTo>
                    <a:cubicBezTo>
                      <a:pt x="5279" y="2730"/>
                      <a:pt x="4997" y="2251"/>
                      <a:pt x="5251" y="1717"/>
                    </a:cubicBezTo>
                    <a:cubicBezTo>
                      <a:pt x="5645" y="957"/>
                      <a:pt x="6489" y="620"/>
                      <a:pt x="6967" y="1"/>
                    </a:cubicBezTo>
                    <a:close/>
                  </a:path>
                </a:pathLst>
              </a:custGeom>
              <a:solidFill>
                <a:srgbClr val="FFFFFF">
                  <a:alpha val="38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18"/>
              <p:cNvSpPr/>
              <p:nvPr/>
            </p:nvSpPr>
            <p:spPr>
              <a:xfrm>
                <a:off x="3238875" y="1536413"/>
                <a:ext cx="25" cy="1450"/>
              </a:xfrm>
              <a:custGeom>
                <a:avLst/>
                <a:gdLst/>
                <a:ahLst/>
                <a:cxnLst/>
                <a:rect l="l" t="t" r="r" b="b"/>
                <a:pathLst>
                  <a:path w="1" h="58" extrusionOk="0">
                    <a:moveTo>
                      <a:pt x="0" y="57"/>
                    </a:moveTo>
                    <a:lnTo>
                      <a:pt x="0" y="57"/>
                    </a:lnTo>
                    <a:cubicBezTo>
                      <a:pt x="0" y="29"/>
                      <a:pt x="0" y="29"/>
                      <a:pt x="0" y="1"/>
                    </a:cubicBezTo>
                    <a:close/>
                  </a:path>
                </a:pathLst>
              </a:custGeom>
              <a:solidFill>
                <a:srgbClr val="F9A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18"/>
              <p:cNvSpPr/>
              <p:nvPr/>
            </p:nvSpPr>
            <p:spPr>
              <a:xfrm>
                <a:off x="3234650" y="1537813"/>
                <a:ext cx="115700" cy="78900"/>
              </a:xfrm>
              <a:custGeom>
                <a:avLst/>
                <a:gdLst/>
                <a:ahLst/>
                <a:cxnLst/>
                <a:rect l="l" t="t" r="r" b="b"/>
                <a:pathLst>
                  <a:path w="4628" h="3156" extrusionOk="0">
                    <a:moveTo>
                      <a:pt x="185" y="0"/>
                    </a:moveTo>
                    <a:cubicBezTo>
                      <a:pt x="179" y="0"/>
                      <a:pt x="174" y="1"/>
                      <a:pt x="169" y="1"/>
                    </a:cubicBezTo>
                    <a:cubicBezTo>
                      <a:pt x="226" y="226"/>
                      <a:pt x="310" y="423"/>
                      <a:pt x="394" y="620"/>
                    </a:cubicBezTo>
                    <a:cubicBezTo>
                      <a:pt x="423" y="845"/>
                      <a:pt x="394" y="1098"/>
                      <a:pt x="366" y="1323"/>
                    </a:cubicBezTo>
                    <a:cubicBezTo>
                      <a:pt x="310" y="1577"/>
                      <a:pt x="1" y="2280"/>
                      <a:pt x="57" y="2421"/>
                    </a:cubicBezTo>
                    <a:cubicBezTo>
                      <a:pt x="98" y="2415"/>
                      <a:pt x="141" y="2412"/>
                      <a:pt x="184" y="2412"/>
                    </a:cubicBezTo>
                    <a:cubicBezTo>
                      <a:pt x="583" y="2412"/>
                      <a:pt x="1055" y="2626"/>
                      <a:pt x="1435" y="2702"/>
                    </a:cubicBezTo>
                    <a:cubicBezTo>
                      <a:pt x="1914" y="2814"/>
                      <a:pt x="2392" y="2927"/>
                      <a:pt x="2870" y="3011"/>
                    </a:cubicBezTo>
                    <a:cubicBezTo>
                      <a:pt x="3019" y="3044"/>
                      <a:pt x="3635" y="3155"/>
                      <a:pt x="4083" y="3155"/>
                    </a:cubicBezTo>
                    <a:cubicBezTo>
                      <a:pt x="4396" y="3155"/>
                      <a:pt x="4628" y="3101"/>
                      <a:pt x="4558" y="2927"/>
                    </a:cubicBezTo>
                    <a:cubicBezTo>
                      <a:pt x="4446" y="2674"/>
                      <a:pt x="3799" y="2702"/>
                      <a:pt x="3574" y="2674"/>
                    </a:cubicBezTo>
                    <a:cubicBezTo>
                      <a:pt x="3152" y="2646"/>
                      <a:pt x="2758" y="2533"/>
                      <a:pt x="2392" y="2364"/>
                    </a:cubicBezTo>
                    <a:cubicBezTo>
                      <a:pt x="2167" y="2224"/>
                      <a:pt x="1914" y="1942"/>
                      <a:pt x="1632" y="1773"/>
                    </a:cubicBezTo>
                    <a:cubicBezTo>
                      <a:pt x="1238" y="1577"/>
                      <a:pt x="873" y="1464"/>
                      <a:pt x="1351" y="1183"/>
                    </a:cubicBezTo>
                    <a:lnTo>
                      <a:pt x="1351" y="1183"/>
                    </a:lnTo>
                    <a:cubicBezTo>
                      <a:pt x="1435" y="1211"/>
                      <a:pt x="1548" y="1211"/>
                      <a:pt x="1632" y="1267"/>
                    </a:cubicBezTo>
                    <a:cubicBezTo>
                      <a:pt x="1660" y="934"/>
                      <a:pt x="540" y="0"/>
                      <a:pt x="185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18"/>
              <p:cNvSpPr/>
              <p:nvPr/>
            </p:nvSpPr>
            <p:spPr>
              <a:xfrm>
                <a:off x="3238175" y="1650038"/>
                <a:ext cx="67425" cy="86850"/>
              </a:xfrm>
              <a:custGeom>
                <a:avLst/>
                <a:gdLst/>
                <a:ahLst/>
                <a:cxnLst/>
                <a:rect l="l" t="t" r="r" b="b"/>
                <a:pathLst>
                  <a:path w="2697" h="3474" extrusionOk="0">
                    <a:moveTo>
                      <a:pt x="1480" y="0"/>
                    </a:moveTo>
                    <a:cubicBezTo>
                      <a:pt x="1351" y="0"/>
                      <a:pt x="1258" y="23"/>
                      <a:pt x="1238" y="70"/>
                    </a:cubicBezTo>
                    <a:cubicBezTo>
                      <a:pt x="985" y="773"/>
                      <a:pt x="0" y="2658"/>
                      <a:pt x="704" y="3474"/>
                    </a:cubicBezTo>
                    <a:cubicBezTo>
                      <a:pt x="1013" y="3417"/>
                      <a:pt x="1463" y="2714"/>
                      <a:pt x="1716" y="2545"/>
                    </a:cubicBezTo>
                    <a:cubicBezTo>
                      <a:pt x="1941" y="2377"/>
                      <a:pt x="2195" y="2348"/>
                      <a:pt x="1970" y="1983"/>
                    </a:cubicBezTo>
                    <a:cubicBezTo>
                      <a:pt x="1857" y="1842"/>
                      <a:pt x="1576" y="1786"/>
                      <a:pt x="1407" y="1729"/>
                    </a:cubicBezTo>
                    <a:cubicBezTo>
                      <a:pt x="1351" y="1392"/>
                      <a:pt x="1773" y="1307"/>
                      <a:pt x="1998" y="1139"/>
                    </a:cubicBezTo>
                    <a:cubicBezTo>
                      <a:pt x="2167" y="998"/>
                      <a:pt x="2532" y="942"/>
                      <a:pt x="2589" y="717"/>
                    </a:cubicBezTo>
                    <a:cubicBezTo>
                      <a:pt x="2696" y="243"/>
                      <a:pt x="1899" y="0"/>
                      <a:pt x="1480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20" name="Google Shape;920;p18"/>
          <p:cNvGrpSpPr/>
          <p:nvPr/>
        </p:nvGrpSpPr>
        <p:grpSpPr>
          <a:xfrm>
            <a:off x="445402" y="147138"/>
            <a:ext cx="535624" cy="392369"/>
            <a:chOff x="2193664" y="3598488"/>
            <a:chExt cx="535624" cy="392369"/>
          </a:xfrm>
        </p:grpSpPr>
        <p:sp>
          <p:nvSpPr>
            <p:cNvPr id="921" name="Google Shape;921;p18"/>
            <p:cNvSpPr/>
            <p:nvPr/>
          </p:nvSpPr>
          <p:spPr>
            <a:xfrm>
              <a:off x="2219687" y="3617131"/>
              <a:ext cx="483715" cy="361807"/>
            </a:xfrm>
            <a:custGeom>
              <a:avLst/>
              <a:gdLst/>
              <a:ahLst/>
              <a:cxnLst/>
              <a:rect l="l" t="t" r="r" b="b"/>
              <a:pathLst>
                <a:path w="13955" h="10438" extrusionOk="0">
                  <a:moveTo>
                    <a:pt x="3015" y="1"/>
                  </a:moveTo>
                  <a:cubicBezTo>
                    <a:pt x="2257" y="1"/>
                    <a:pt x="1684" y="183"/>
                    <a:pt x="1379" y="560"/>
                  </a:cubicBezTo>
                  <a:cubicBezTo>
                    <a:pt x="1070" y="842"/>
                    <a:pt x="788" y="1151"/>
                    <a:pt x="563" y="1517"/>
                  </a:cubicBezTo>
                  <a:lnTo>
                    <a:pt x="423" y="1742"/>
                  </a:lnTo>
                  <a:cubicBezTo>
                    <a:pt x="423" y="1742"/>
                    <a:pt x="395" y="1770"/>
                    <a:pt x="395" y="1770"/>
                  </a:cubicBezTo>
                  <a:cubicBezTo>
                    <a:pt x="366" y="1826"/>
                    <a:pt x="310" y="1911"/>
                    <a:pt x="282" y="1967"/>
                  </a:cubicBezTo>
                  <a:cubicBezTo>
                    <a:pt x="254" y="2051"/>
                    <a:pt x="226" y="2108"/>
                    <a:pt x="198" y="2192"/>
                  </a:cubicBezTo>
                  <a:cubicBezTo>
                    <a:pt x="169" y="2248"/>
                    <a:pt x="141" y="2333"/>
                    <a:pt x="113" y="2389"/>
                  </a:cubicBezTo>
                  <a:cubicBezTo>
                    <a:pt x="85" y="2445"/>
                    <a:pt x="85" y="2530"/>
                    <a:pt x="57" y="2586"/>
                  </a:cubicBezTo>
                  <a:cubicBezTo>
                    <a:pt x="57" y="2586"/>
                    <a:pt x="57" y="2586"/>
                    <a:pt x="57" y="2614"/>
                  </a:cubicBezTo>
                  <a:cubicBezTo>
                    <a:pt x="57" y="2670"/>
                    <a:pt x="29" y="2727"/>
                    <a:pt x="29" y="2783"/>
                  </a:cubicBezTo>
                  <a:lnTo>
                    <a:pt x="29" y="2811"/>
                  </a:lnTo>
                  <a:lnTo>
                    <a:pt x="1" y="2980"/>
                  </a:lnTo>
                  <a:lnTo>
                    <a:pt x="1" y="3008"/>
                  </a:lnTo>
                  <a:cubicBezTo>
                    <a:pt x="1" y="3064"/>
                    <a:pt x="1" y="3120"/>
                    <a:pt x="1" y="3149"/>
                  </a:cubicBezTo>
                  <a:lnTo>
                    <a:pt x="1" y="3205"/>
                  </a:lnTo>
                  <a:cubicBezTo>
                    <a:pt x="1" y="3261"/>
                    <a:pt x="1" y="3317"/>
                    <a:pt x="1" y="3374"/>
                  </a:cubicBezTo>
                  <a:cubicBezTo>
                    <a:pt x="169" y="4499"/>
                    <a:pt x="1070" y="5990"/>
                    <a:pt x="3123" y="7509"/>
                  </a:cubicBezTo>
                  <a:lnTo>
                    <a:pt x="3152" y="7537"/>
                  </a:lnTo>
                  <a:lnTo>
                    <a:pt x="3545" y="7791"/>
                  </a:lnTo>
                  <a:lnTo>
                    <a:pt x="3630" y="7847"/>
                  </a:lnTo>
                  <a:cubicBezTo>
                    <a:pt x="4024" y="8128"/>
                    <a:pt x="4474" y="8410"/>
                    <a:pt x="4980" y="8691"/>
                  </a:cubicBezTo>
                  <a:lnTo>
                    <a:pt x="5037" y="8691"/>
                  </a:lnTo>
                  <a:cubicBezTo>
                    <a:pt x="5487" y="8944"/>
                    <a:pt x="5937" y="9169"/>
                    <a:pt x="6331" y="9366"/>
                  </a:cubicBezTo>
                  <a:lnTo>
                    <a:pt x="6387" y="9366"/>
                  </a:lnTo>
                  <a:cubicBezTo>
                    <a:pt x="6612" y="9479"/>
                    <a:pt x="6837" y="9591"/>
                    <a:pt x="7090" y="9676"/>
                  </a:cubicBezTo>
                  <a:lnTo>
                    <a:pt x="7147" y="9704"/>
                  </a:lnTo>
                  <a:cubicBezTo>
                    <a:pt x="8490" y="10228"/>
                    <a:pt x="9624" y="10437"/>
                    <a:pt x="10543" y="10437"/>
                  </a:cubicBezTo>
                  <a:cubicBezTo>
                    <a:pt x="11201" y="10437"/>
                    <a:pt x="11748" y="10330"/>
                    <a:pt x="12182" y="10154"/>
                  </a:cubicBezTo>
                  <a:lnTo>
                    <a:pt x="12323" y="10069"/>
                  </a:lnTo>
                  <a:lnTo>
                    <a:pt x="12407" y="10013"/>
                  </a:lnTo>
                  <a:lnTo>
                    <a:pt x="12492" y="9985"/>
                  </a:lnTo>
                  <a:lnTo>
                    <a:pt x="12576" y="9901"/>
                  </a:lnTo>
                  <a:lnTo>
                    <a:pt x="12633" y="9872"/>
                  </a:lnTo>
                  <a:lnTo>
                    <a:pt x="12717" y="9760"/>
                  </a:lnTo>
                  <a:cubicBezTo>
                    <a:pt x="12745" y="9760"/>
                    <a:pt x="12745" y="9732"/>
                    <a:pt x="12773" y="9732"/>
                  </a:cubicBezTo>
                  <a:cubicBezTo>
                    <a:pt x="12801" y="9704"/>
                    <a:pt x="12829" y="9647"/>
                    <a:pt x="12858" y="9619"/>
                  </a:cubicBezTo>
                  <a:lnTo>
                    <a:pt x="12914" y="9591"/>
                  </a:lnTo>
                  <a:lnTo>
                    <a:pt x="12998" y="9450"/>
                  </a:lnTo>
                  <a:lnTo>
                    <a:pt x="13026" y="9422"/>
                  </a:lnTo>
                  <a:lnTo>
                    <a:pt x="13111" y="9282"/>
                  </a:lnTo>
                  <a:lnTo>
                    <a:pt x="13139" y="9254"/>
                  </a:lnTo>
                  <a:lnTo>
                    <a:pt x="13251" y="9085"/>
                  </a:lnTo>
                  <a:cubicBezTo>
                    <a:pt x="13561" y="8550"/>
                    <a:pt x="13758" y="7988"/>
                    <a:pt x="13870" y="7369"/>
                  </a:cubicBezTo>
                  <a:cubicBezTo>
                    <a:pt x="13870" y="7340"/>
                    <a:pt x="13870" y="7312"/>
                    <a:pt x="13870" y="7312"/>
                  </a:cubicBezTo>
                  <a:cubicBezTo>
                    <a:pt x="13842" y="7284"/>
                    <a:pt x="13842" y="7256"/>
                    <a:pt x="13870" y="7228"/>
                  </a:cubicBezTo>
                  <a:cubicBezTo>
                    <a:pt x="13955" y="6328"/>
                    <a:pt x="13055" y="5034"/>
                    <a:pt x="11563" y="3768"/>
                  </a:cubicBezTo>
                  <a:cubicBezTo>
                    <a:pt x="11001" y="3289"/>
                    <a:pt x="10354" y="2839"/>
                    <a:pt x="10354" y="2839"/>
                  </a:cubicBezTo>
                  <a:cubicBezTo>
                    <a:pt x="9847" y="2502"/>
                    <a:pt x="9341" y="2164"/>
                    <a:pt x="8806" y="1883"/>
                  </a:cubicBezTo>
                  <a:cubicBezTo>
                    <a:pt x="8272" y="1573"/>
                    <a:pt x="7737" y="1320"/>
                    <a:pt x="7203" y="1095"/>
                  </a:cubicBezTo>
                  <a:cubicBezTo>
                    <a:pt x="6696" y="842"/>
                    <a:pt x="6134" y="617"/>
                    <a:pt x="5571" y="476"/>
                  </a:cubicBezTo>
                  <a:cubicBezTo>
                    <a:pt x="4603" y="162"/>
                    <a:pt x="3727" y="1"/>
                    <a:pt x="3015" y="1"/>
                  </a:cubicBezTo>
                  <a:close/>
                </a:path>
              </a:pathLst>
            </a:custGeom>
            <a:solidFill>
              <a:schemeClr val="lt1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2" name="Google Shape;922;p18"/>
            <p:cNvGrpSpPr/>
            <p:nvPr/>
          </p:nvGrpSpPr>
          <p:grpSpPr>
            <a:xfrm rot="183322">
              <a:off x="2203038" y="3612003"/>
              <a:ext cx="516876" cy="365339"/>
              <a:chOff x="1312800" y="2519875"/>
              <a:chExt cx="372800" cy="246300"/>
            </a:xfrm>
          </p:grpSpPr>
          <p:sp>
            <p:nvSpPr>
              <p:cNvPr id="923" name="Google Shape;923;p18"/>
              <p:cNvSpPr/>
              <p:nvPr/>
            </p:nvSpPr>
            <p:spPr>
              <a:xfrm>
                <a:off x="1312800" y="2529650"/>
                <a:ext cx="359425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14377" h="9461" extrusionOk="0">
                    <a:moveTo>
                      <a:pt x="2058" y="1"/>
                    </a:moveTo>
                    <a:cubicBezTo>
                      <a:pt x="1863" y="1"/>
                      <a:pt x="1692" y="58"/>
                      <a:pt x="1548" y="187"/>
                    </a:cubicBezTo>
                    <a:cubicBezTo>
                      <a:pt x="648" y="975"/>
                      <a:pt x="1" y="2466"/>
                      <a:pt x="198" y="3310"/>
                    </a:cubicBezTo>
                    <a:cubicBezTo>
                      <a:pt x="563" y="4716"/>
                      <a:pt x="2083" y="6573"/>
                      <a:pt x="5627" y="8177"/>
                    </a:cubicBezTo>
                    <a:lnTo>
                      <a:pt x="5684" y="8177"/>
                    </a:lnTo>
                    <a:cubicBezTo>
                      <a:pt x="7741" y="9107"/>
                      <a:pt x="9410" y="9460"/>
                      <a:pt x="10701" y="9460"/>
                    </a:cubicBezTo>
                    <a:cubicBezTo>
                      <a:pt x="11635" y="9460"/>
                      <a:pt x="12371" y="9276"/>
                      <a:pt x="12914" y="8992"/>
                    </a:cubicBezTo>
                    <a:cubicBezTo>
                      <a:pt x="13702" y="8599"/>
                      <a:pt x="14377" y="7136"/>
                      <a:pt x="14377" y="5926"/>
                    </a:cubicBezTo>
                    <a:cubicBezTo>
                      <a:pt x="14377" y="4491"/>
                      <a:pt x="10410" y="4519"/>
                      <a:pt x="7794" y="3366"/>
                    </a:cubicBezTo>
                    <a:cubicBezTo>
                      <a:pt x="5530" y="2368"/>
                      <a:pt x="3308" y="1"/>
                      <a:pt x="20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18"/>
              <p:cNvSpPr/>
              <p:nvPr/>
            </p:nvSpPr>
            <p:spPr>
              <a:xfrm>
                <a:off x="1316325" y="2570175"/>
                <a:ext cx="343950" cy="196000"/>
              </a:xfrm>
              <a:custGeom>
                <a:avLst/>
                <a:gdLst/>
                <a:ahLst/>
                <a:cxnLst/>
                <a:rect l="l" t="t" r="r" b="b"/>
                <a:pathLst>
                  <a:path w="13758" h="7840" extrusionOk="0">
                    <a:moveTo>
                      <a:pt x="366" y="1"/>
                    </a:moveTo>
                    <a:cubicBezTo>
                      <a:pt x="85" y="535"/>
                      <a:pt x="0" y="1126"/>
                      <a:pt x="57" y="1689"/>
                    </a:cubicBezTo>
                    <a:cubicBezTo>
                      <a:pt x="422" y="3095"/>
                      <a:pt x="1942" y="4952"/>
                      <a:pt x="5486" y="6556"/>
                    </a:cubicBezTo>
                    <a:lnTo>
                      <a:pt x="5543" y="6556"/>
                    </a:lnTo>
                    <a:cubicBezTo>
                      <a:pt x="7600" y="7486"/>
                      <a:pt x="9269" y="7839"/>
                      <a:pt x="10560" y="7839"/>
                    </a:cubicBezTo>
                    <a:cubicBezTo>
                      <a:pt x="11494" y="7839"/>
                      <a:pt x="12230" y="7655"/>
                      <a:pt x="12773" y="7371"/>
                    </a:cubicBezTo>
                    <a:cubicBezTo>
                      <a:pt x="13223" y="7090"/>
                      <a:pt x="13561" y="6696"/>
                      <a:pt x="13758" y="6218"/>
                    </a:cubicBezTo>
                    <a:lnTo>
                      <a:pt x="13758" y="6218"/>
                    </a:lnTo>
                    <a:cubicBezTo>
                      <a:pt x="13336" y="6415"/>
                      <a:pt x="12857" y="6556"/>
                      <a:pt x="12379" y="6640"/>
                    </a:cubicBezTo>
                    <a:cubicBezTo>
                      <a:pt x="12083" y="6682"/>
                      <a:pt x="11786" y="6702"/>
                      <a:pt x="11487" y="6702"/>
                    </a:cubicBezTo>
                    <a:cubicBezTo>
                      <a:pt x="10197" y="6702"/>
                      <a:pt x="8897" y="6337"/>
                      <a:pt x="7709" y="5880"/>
                    </a:cubicBezTo>
                    <a:cubicBezTo>
                      <a:pt x="6190" y="5318"/>
                      <a:pt x="4699" y="4586"/>
                      <a:pt x="3320" y="3714"/>
                    </a:cubicBezTo>
                    <a:cubicBezTo>
                      <a:pt x="1942" y="2870"/>
                      <a:pt x="676" y="168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18"/>
              <p:cNvSpPr/>
              <p:nvPr/>
            </p:nvSpPr>
            <p:spPr>
              <a:xfrm>
                <a:off x="1330400" y="2519875"/>
                <a:ext cx="355200" cy="189250"/>
              </a:xfrm>
              <a:custGeom>
                <a:avLst/>
                <a:gdLst/>
                <a:ahLst/>
                <a:cxnLst/>
                <a:rect l="l" t="t" r="r" b="b"/>
                <a:pathLst>
                  <a:path w="14208" h="7570" extrusionOk="0">
                    <a:moveTo>
                      <a:pt x="2750" y="0"/>
                    </a:moveTo>
                    <a:cubicBezTo>
                      <a:pt x="1640" y="0"/>
                      <a:pt x="848" y="283"/>
                      <a:pt x="591" y="859"/>
                    </a:cubicBezTo>
                    <a:cubicBezTo>
                      <a:pt x="0" y="2181"/>
                      <a:pt x="2419" y="4573"/>
                      <a:pt x="6021" y="6176"/>
                    </a:cubicBezTo>
                    <a:cubicBezTo>
                      <a:pt x="8052" y="7097"/>
                      <a:pt x="10021" y="7570"/>
                      <a:pt x="11457" y="7570"/>
                    </a:cubicBezTo>
                    <a:cubicBezTo>
                      <a:pt x="12567" y="7570"/>
                      <a:pt x="13359" y="7287"/>
                      <a:pt x="13617" y="6711"/>
                    </a:cubicBezTo>
                    <a:cubicBezTo>
                      <a:pt x="14207" y="5389"/>
                      <a:pt x="11788" y="2997"/>
                      <a:pt x="8187" y="1394"/>
                    </a:cubicBezTo>
                    <a:cubicBezTo>
                      <a:pt x="6155" y="473"/>
                      <a:pt x="4187" y="0"/>
                      <a:pt x="27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18"/>
              <p:cNvSpPr/>
              <p:nvPr/>
            </p:nvSpPr>
            <p:spPr>
              <a:xfrm>
                <a:off x="1351500" y="2530025"/>
                <a:ext cx="321425" cy="152700"/>
              </a:xfrm>
              <a:custGeom>
                <a:avLst/>
                <a:gdLst/>
                <a:ahLst/>
                <a:cxnLst/>
                <a:rect l="l" t="t" r="r" b="b"/>
                <a:pathLst>
                  <a:path w="12857" h="6108" extrusionOk="0">
                    <a:moveTo>
                      <a:pt x="1081" y="1"/>
                    </a:moveTo>
                    <a:cubicBezTo>
                      <a:pt x="770" y="1"/>
                      <a:pt x="416" y="54"/>
                      <a:pt x="0" y="172"/>
                    </a:cubicBezTo>
                    <a:cubicBezTo>
                      <a:pt x="3010" y="369"/>
                      <a:pt x="2813" y="1972"/>
                      <a:pt x="4304" y="3013"/>
                    </a:cubicBezTo>
                    <a:cubicBezTo>
                      <a:pt x="5627" y="3942"/>
                      <a:pt x="7174" y="4532"/>
                      <a:pt x="8806" y="4701"/>
                    </a:cubicBezTo>
                    <a:cubicBezTo>
                      <a:pt x="10184" y="4786"/>
                      <a:pt x="10353" y="4757"/>
                      <a:pt x="11113" y="4926"/>
                    </a:cubicBezTo>
                    <a:cubicBezTo>
                      <a:pt x="11816" y="5123"/>
                      <a:pt x="12435" y="5517"/>
                      <a:pt x="12857" y="6108"/>
                    </a:cubicBezTo>
                    <a:cubicBezTo>
                      <a:pt x="12857" y="6052"/>
                      <a:pt x="12857" y="5995"/>
                      <a:pt x="12857" y="5939"/>
                    </a:cubicBezTo>
                    <a:cubicBezTo>
                      <a:pt x="12154" y="3576"/>
                      <a:pt x="8890" y="4532"/>
                      <a:pt x="6274" y="3379"/>
                    </a:cubicBezTo>
                    <a:cubicBezTo>
                      <a:pt x="3272" y="2023"/>
                      <a:pt x="2999" y="1"/>
                      <a:pt x="1081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18"/>
              <p:cNvSpPr/>
              <p:nvPr/>
            </p:nvSpPr>
            <p:spPr>
              <a:xfrm>
                <a:off x="1452075" y="2526575"/>
                <a:ext cx="127325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5093" h="709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38" y="366"/>
                      <a:pt x="619" y="788"/>
                      <a:pt x="788" y="1266"/>
                    </a:cubicBezTo>
                    <a:cubicBezTo>
                      <a:pt x="1013" y="1913"/>
                      <a:pt x="872" y="2167"/>
                      <a:pt x="928" y="2786"/>
                    </a:cubicBezTo>
                    <a:cubicBezTo>
                      <a:pt x="1069" y="4220"/>
                      <a:pt x="5008" y="4192"/>
                      <a:pt x="3742" y="6865"/>
                    </a:cubicBezTo>
                    <a:cubicBezTo>
                      <a:pt x="3742" y="6865"/>
                      <a:pt x="3995" y="6949"/>
                      <a:pt x="4248" y="6977"/>
                    </a:cubicBezTo>
                    <a:cubicBezTo>
                      <a:pt x="4389" y="7034"/>
                      <a:pt x="4530" y="7062"/>
                      <a:pt x="4670" y="7090"/>
                    </a:cubicBezTo>
                    <a:cubicBezTo>
                      <a:pt x="4755" y="6893"/>
                      <a:pt x="4783" y="6696"/>
                      <a:pt x="4811" y="6471"/>
                    </a:cubicBezTo>
                    <a:cubicBezTo>
                      <a:pt x="5092" y="4333"/>
                      <a:pt x="1576" y="4136"/>
                      <a:pt x="1322" y="2560"/>
                    </a:cubicBezTo>
                    <a:cubicBezTo>
                      <a:pt x="1238" y="1942"/>
                      <a:pt x="1969" y="1069"/>
                      <a:pt x="1660" y="479"/>
                    </a:cubicBezTo>
                    <a:cubicBezTo>
                      <a:pt x="1125" y="254"/>
                      <a:pt x="563" y="113"/>
                      <a:pt x="0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18"/>
              <p:cNvSpPr/>
              <p:nvPr/>
            </p:nvSpPr>
            <p:spPr>
              <a:xfrm>
                <a:off x="1392275" y="2575100"/>
                <a:ext cx="220875" cy="6402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2561" extrusionOk="0">
                    <a:moveTo>
                      <a:pt x="7344" y="1"/>
                    </a:moveTo>
                    <a:cubicBezTo>
                      <a:pt x="6696" y="113"/>
                      <a:pt x="6556" y="1323"/>
                      <a:pt x="6021" y="1660"/>
                    </a:cubicBezTo>
                    <a:cubicBezTo>
                      <a:pt x="5772" y="1822"/>
                      <a:pt x="5489" y="1885"/>
                      <a:pt x="5183" y="1885"/>
                    </a:cubicBezTo>
                    <a:cubicBezTo>
                      <a:pt x="4073" y="1885"/>
                      <a:pt x="2667" y="1051"/>
                      <a:pt x="1500" y="1051"/>
                    </a:cubicBezTo>
                    <a:cubicBezTo>
                      <a:pt x="1250" y="1051"/>
                      <a:pt x="1011" y="1089"/>
                      <a:pt x="788" y="1182"/>
                    </a:cubicBezTo>
                    <a:cubicBezTo>
                      <a:pt x="451" y="1295"/>
                      <a:pt x="170" y="1520"/>
                      <a:pt x="1" y="1857"/>
                    </a:cubicBezTo>
                    <a:cubicBezTo>
                      <a:pt x="1" y="1857"/>
                      <a:pt x="226" y="2054"/>
                      <a:pt x="507" y="2223"/>
                    </a:cubicBezTo>
                    <a:lnTo>
                      <a:pt x="985" y="2561"/>
                    </a:lnTo>
                    <a:cubicBezTo>
                      <a:pt x="1177" y="1768"/>
                      <a:pt x="1640" y="1521"/>
                      <a:pt x="2218" y="1521"/>
                    </a:cubicBezTo>
                    <a:cubicBezTo>
                      <a:pt x="3173" y="1521"/>
                      <a:pt x="4442" y="2193"/>
                      <a:pt x="5327" y="2193"/>
                    </a:cubicBezTo>
                    <a:cubicBezTo>
                      <a:pt x="5562" y="2193"/>
                      <a:pt x="5769" y="2146"/>
                      <a:pt x="5937" y="2026"/>
                    </a:cubicBezTo>
                    <a:cubicBezTo>
                      <a:pt x="6359" y="1689"/>
                      <a:pt x="6837" y="1407"/>
                      <a:pt x="7344" y="1238"/>
                    </a:cubicBezTo>
                    <a:cubicBezTo>
                      <a:pt x="7762" y="1066"/>
                      <a:pt x="8202" y="980"/>
                      <a:pt x="8645" y="980"/>
                    </a:cubicBezTo>
                    <a:cubicBezTo>
                      <a:pt x="8708" y="980"/>
                      <a:pt x="8771" y="982"/>
                      <a:pt x="8835" y="985"/>
                    </a:cubicBezTo>
                    <a:cubicBezTo>
                      <a:pt x="8356" y="619"/>
                      <a:pt x="7850" y="310"/>
                      <a:pt x="7344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18"/>
              <p:cNvSpPr/>
              <p:nvPr/>
            </p:nvSpPr>
            <p:spPr>
              <a:xfrm>
                <a:off x="1438000" y="2581225"/>
                <a:ext cx="126625" cy="60525"/>
              </a:xfrm>
              <a:custGeom>
                <a:avLst/>
                <a:gdLst/>
                <a:ahLst/>
                <a:cxnLst/>
                <a:rect l="l" t="t" r="r" b="b"/>
                <a:pathLst>
                  <a:path w="5065" h="2421" extrusionOk="0">
                    <a:moveTo>
                      <a:pt x="476" y="1"/>
                    </a:moveTo>
                    <a:cubicBezTo>
                      <a:pt x="282" y="1"/>
                      <a:pt x="154" y="40"/>
                      <a:pt x="113" y="121"/>
                    </a:cubicBezTo>
                    <a:cubicBezTo>
                      <a:pt x="0" y="431"/>
                      <a:pt x="957" y="1162"/>
                      <a:pt x="2279" y="1753"/>
                    </a:cubicBezTo>
                    <a:cubicBezTo>
                      <a:pt x="3235" y="2171"/>
                      <a:pt x="4107" y="2420"/>
                      <a:pt x="4584" y="2420"/>
                    </a:cubicBezTo>
                    <a:cubicBezTo>
                      <a:pt x="4781" y="2420"/>
                      <a:pt x="4911" y="2378"/>
                      <a:pt x="4952" y="2288"/>
                    </a:cubicBezTo>
                    <a:cubicBezTo>
                      <a:pt x="5064" y="1978"/>
                      <a:pt x="4108" y="1275"/>
                      <a:pt x="2786" y="656"/>
                    </a:cubicBezTo>
                    <a:cubicBezTo>
                      <a:pt x="1826" y="236"/>
                      <a:pt x="952" y="1"/>
                      <a:pt x="4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18"/>
              <p:cNvSpPr/>
              <p:nvPr/>
            </p:nvSpPr>
            <p:spPr>
              <a:xfrm>
                <a:off x="1438000" y="2581425"/>
                <a:ext cx="12452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2413" extrusionOk="0">
                    <a:moveTo>
                      <a:pt x="394" y="1"/>
                    </a:moveTo>
                    <a:cubicBezTo>
                      <a:pt x="254" y="1"/>
                      <a:pt x="169" y="57"/>
                      <a:pt x="113" y="113"/>
                    </a:cubicBezTo>
                    <a:cubicBezTo>
                      <a:pt x="0" y="423"/>
                      <a:pt x="957" y="1154"/>
                      <a:pt x="2279" y="1745"/>
                    </a:cubicBezTo>
                    <a:cubicBezTo>
                      <a:pt x="3235" y="2163"/>
                      <a:pt x="4107" y="2412"/>
                      <a:pt x="4584" y="2412"/>
                    </a:cubicBezTo>
                    <a:cubicBezTo>
                      <a:pt x="4781" y="2412"/>
                      <a:pt x="4911" y="2370"/>
                      <a:pt x="4952" y="2280"/>
                    </a:cubicBezTo>
                    <a:cubicBezTo>
                      <a:pt x="4980" y="2195"/>
                      <a:pt x="4924" y="2111"/>
                      <a:pt x="4839" y="1970"/>
                    </a:cubicBezTo>
                    <a:cubicBezTo>
                      <a:pt x="4696" y="2014"/>
                      <a:pt x="4541" y="2033"/>
                      <a:pt x="4380" y="2033"/>
                    </a:cubicBezTo>
                    <a:cubicBezTo>
                      <a:pt x="3499" y="2033"/>
                      <a:pt x="2419" y="1459"/>
                      <a:pt x="1801" y="1126"/>
                    </a:cubicBezTo>
                    <a:cubicBezTo>
                      <a:pt x="1351" y="901"/>
                      <a:pt x="929" y="592"/>
                      <a:pt x="563" y="226"/>
                    </a:cubicBezTo>
                    <a:cubicBezTo>
                      <a:pt x="479" y="170"/>
                      <a:pt x="422" y="85"/>
                      <a:pt x="394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18"/>
              <p:cNvSpPr/>
              <p:nvPr/>
            </p:nvSpPr>
            <p:spPr>
              <a:xfrm>
                <a:off x="1492850" y="2547700"/>
                <a:ext cx="7317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688" extrusionOk="0">
                    <a:moveTo>
                      <a:pt x="363" y="1"/>
                    </a:moveTo>
                    <a:cubicBezTo>
                      <a:pt x="308" y="1"/>
                      <a:pt x="250" y="33"/>
                      <a:pt x="198" y="112"/>
                    </a:cubicBezTo>
                    <a:cubicBezTo>
                      <a:pt x="57" y="309"/>
                      <a:pt x="141" y="675"/>
                      <a:pt x="1" y="928"/>
                    </a:cubicBezTo>
                    <a:lnTo>
                      <a:pt x="29" y="1012"/>
                    </a:lnTo>
                    <a:cubicBezTo>
                      <a:pt x="29" y="959"/>
                      <a:pt x="307" y="729"/>
                      <a:pt x="480" y="729"/>
                    </a:cubicBezTo>
                    <a:cubicBezTo>
                      <a:pt x="489" y="729"/>
                      <a:pt x="498" y="729"/>
                      <a:pt x="507" y="731"/>
                    </a:cubicBezTo>
                    <a:cubicBezTo>
                      <a:pt x="732" y="731"/>
                      <a:pt x="901" y="984"/>
                      <a:pt x="1042" y="1153"/>
                    </a:cubicBezTo>
                    <a:cubicBezTo>
                      <a:pt x="1134" y="1083"/>
                      <a:pt x="1246" y="1033"/>
                      <a:pt x="1377" y="1033"/>
                    </a:cubicBezTo>
                    <a:cubicBezTo>
                      <a:pt x="1405" y="1033"/>
                      <a:pt x="1434" y="1035"/>
                      <a:pt x="1464" y="1040"/>
                    </a:cubicBezTo>
                    <a:cubicBezTo>
                      <a:pt x="1604" y="1068"/>
                      <a:pt x="1717" y="1322"/>
                      <a:pt x="1858" y="1322"/>
                    </a:cubicBezTo>
                    <a:cubicBezTo>
                      <a:pt x="2026" y="1322"/>
                      <a:pt x="2030" y="1198"/>
                      <a:pt x="2151" y="1198"/>
                    </a:cubicBezTo>
                    <a:cubicBezTo>
                      <a:pt x="2172" y="1198"/>
                      <a:pt x="2195" y="1201"/>
                      <a:pt x="2223" y="1209"/>
                    </a:cubicBezTo>
                    <a:cubicBezTo>
                      <a:pt x="2364" y="1265"/>
                      <a:pt x="2448" y="1575"/>
                      <a:pt x="2448" y="1687"/>
                    </a:cubicBezTo>
                    <a:cubicBezTo>
                      <a:pt x="2505" y="1462"/>
                      <a:pt x="2702" y="1293"/>
                      <a:pt x="2927" y="1209"/>
                    </a:cubicBezTo>
                    <a:cubicBezTo>
                      <a:pt x="2814" y="1209"/>
                      <a:pt x="2730" y="1181"/>
                      <a:pt x="2645" y="1125"/>
                    </a:cubicBezTo>
                    <a:cubicBezTo>
                      <a:pt x="2645" y="839"/>
                      <a:pt x="2461" y="786"/>
                      <a:pt x="2241" y="786"/>
                    </a:cubicBezTo>
                    <a:cubicBezTo>
                      <a:pt x="2113" y="786"/>
                      <a:pt x="1973" y="804"/>
                      <a:pt x="1852" y="804"/>
                    </a:cubicBezTo>
                    <a:cubicBezTo>
                      <a:pt x="1792" y="804"/>
                      <a:pt x="1736" y="800"/>
                      <a:pt x="1689" y="787"/>
                    </a:cubicBezTo>
                    <a:cubicBezTo>
                      <a:pt x="1428" y="716"/>
                      <a:pt x="1068" y="286"/>
                      <a:pt x="776" y="286"/>
                    </a:cubicBezTo>
                    <a:cubicBezTo>
                      <a:pt x="721" y="286"/>
                      <a:pt x="669" y="301"/>
                      <a:pt x="620" y="337"/>
                    </a:cubicBezTo>
                    <a:cubicBezTo>
                      <a:pt x="600" y="162"/>
                      <a:pt x="487" y="1"/>
                      <a:pt x="363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18"/>
              <p:cNvSpPr/>
              <p:nvPr/>
            </p:nvSpPr>
            <p:spPr>
              <a:xfrm>
                <a:off x="1390875" y="2524500"/>
                <a:ext cx="710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2842" h="1490" extrusionOk="0">
                    <a:moveTo>
                      <a:pt x="261" y="1"/>
                    </a:moveTo>
                    <a:cubicBezTo>
                      <a:pt x="174" y="1"/>
                      <a:pt x="87" y="9"/>
                      <a:pt x="0" y="27"/>
                    </a:cubicBezTo>
                    <a:cubicBezTo>
                      <a:pt x="282" y="308"/>
                      <a:pt x="844" y="365"/>
                      <a:pt x="1182" y="646"/>
                    </a:cubicBezTo>
                    <a:cubicBezTo>
                      <a:pt x="1520" y="899"/>
                      <a:pt x="1717" y="1321"/>
                      <a:pt x="2054" y="1490"/>
                    </a:cubicBezTo>
                    <a:cubicBezTo>
                      <a:pt x="1998" y="1377"/>
                      <a:pt x="1745" y="871"/>
                      <a:pt x="1801" y="759"/>
                    </a:cubicBezTo>
                    <a:cubicBezTo>
                      <a:pt x="1826" y="729"/>
                      <a:pt x="1860" y="717"/>
                      <a:pt x="1900" y="717"/>
                    </a:cubicBezTo>
                    <a:cubicBezTo>
                      <a:pt x="2090" y="717"/>
                      <a:pt x="2416" y="989"/>
                      <a:pt x="2532" y="1012"/>
                    </a:cubicBezTo>
                    <a:cubicBezTo>
                      <a:pt x="2568" y="886"/>
                      <a:pt x="2638" y="864"/>
                      <a:pt x="2713" y="864"/>
                    </a:cubicBezTo>
                    <a:cubicBezTo>
                      <a:pt x="2756" y="864"/>
                      <a:pt x="2801" y="871"/>
                      <a:pt x="2842" y="871"/>
                    </a:cubicBezTo>
                    <a:cubicBezTo>
                      <a:pt x="2602" y="444"/>
                      <a:pt x="2133" y="194"/>
                      <a:pt x="1628" y="194"/>
                    </a:cubicBezTo>
                    <a:cubicBezTo>
                      <a:pt x="1602" y="194"/>
                      <a:pt x="1575" y="194"/>
                      <a:pt x="1548" y="196"/>
                    </a:cubicBezTo>
                    <a:cubicBezTo>
                      <a:pt x="1548" y="224"/>
                      <a:pt x="1576" y="252"/>
                      <a:pt x="1576" y="280"/>
                    </a:cubicBezTo>
                    <a:cubicBezTo>
                      <a:pt x="1152" y="210"/>
                      <a:pt x="708" y="1"/>
                      <a:pt x="261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18"/>
              <p:cNvSpPr/>
              <p:nvPr/>
            </p:nvSpPr>
            <p:spPr>
              <a:xfrm>
                <a:off x="1461900" y="2546275"/>
                <a:ext cx="14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8" h="1" extrusionOk="0">
                    <a:moveTo>
                      <a:pt x="57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E9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18"/>
              <p:cNvSpPr/>
              <p:nvPr/>
            </p:nvSpPr>
            <p:spPr>
              <a:xfrm>
                <a:off x="1576550" y="2605675"/>
                <a:ext cx="76000" cy="4120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648" extrusionOk="0">
                    <a:moveTo>
                      <a:pt x="940" y="1"/>
                    </a:moveTo>
                    <a:cubicBezTo>
                      <a:pt x="560" y="1"/>
                      <a:pt x="165" y="65"/>
                      <a:pt x="1" y="184"/>
                    </a:cubicBezTo>
                    <a:cubicBezTo>
                      <a:pt x="85" y="156"/>
                      <a:pt x="177" y="142"/>
                      <a:pt x="268" y="142"/>
                    </a:cubicBezTo>
                    <a:cubicBezTo>
                      <a:pt x="359" y="142"/>
                      <a:pt x="451" y="156"/>
                      <a:pt x="535" y="184"/>
                    </a:cubicBezTo>
                    <a:cubicBezTo>
                      <a:pt x="535" y="212"/>
                      <a:pt x="535" y="240"/>
                      <a:pt x="535" y="269"/>
                    </a:cubicBezTo>
                    <a:cubicBezTo>
                      <a:pt x="676" y="297"/>
                      <a:pt x="1098" y="269"/>
                      <a:pt x="1042" y="494"/>
                    </a:cubicBezTo>
                    <a:cubicBezTo>
                      <a:pt x="1210" y="578"/>
                      <a:pt x="1379" y="691"/>
                      <a:pt x="1548" y="775"/>
                    </a:cubicBezTo>
                    <a:cubicBezTo>
                      <a:pt x="1379" y="831"/>
                      <a:pt x="1098" y="859"/>
                      <a:pt x="985" y="972"/>
                    </a:cubicBezTo>
                    <a:cubicBezTo>
                      <a:pt x="1689" y="1084"/>
                      <a:pt x="2392" y="1310"/>
                      <a:pt x="3039" y="1647"/>
                    </a:cubicBezTo>
                    <a:cubicBezTo>
                      <a:pt x="2842" y="1338"/>
                      <a:pt x="2589" y="1084"/>
                      <a:pt x="2308" y="859"/>
                    </a:cubicBezTo>
                    <a:cubicBezTo>
                      <a:pt x="2139" y="719"/>
                      <a:pt x="1351" y="297"/>
                      <a:pt x="1745" y="156"/>
                    </a:cubicBezTo>
                    <a:cubicBezTo>
                      <a:pt x="1600" y="51"/>
                      <a:pt x="1275" y="1"/>
                      <a:pt x="940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18"/>
              <p:cNvSpPr/>
              <p:nvPr/>
            </p:nvSpPr>
            <p:spPr>
              <a:xfrm>
                <a:off x="1575625" y="2609950"/>
                <a:ext cx="120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48" h="14" extrusionOk="0">
                    <a:moveTo>
                      <a:pt x="38" y="1"/>
                    </a:moveTo>
                    <a:cubicBezTo>
                      <a:pt x="25" y="1"/>
                      <a:pt x="0" y="13"/>
                      <a:pt x="38" y="13"/>
                    </a:cubicBezTo>
                    <a:cubicBezTo>
                      <a:pt x="47" y="4"/>
                      <a:pt x="44" y="1"/>
                      <a:pt x="38" y="1"/>
                    </a:cubicBezTo>
                    <a:close/>
                  </a:path>
                </a:pathLst>
              </a:custGeom>
              <a:solidFill>
                <a:srgbClr val="FFE9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18"/>
              <p:cNvSpPr/>
              <p:nvPr/>
            </p:nvSpPr>
            <p:spPr>
              <a:xfrm>
                <a:off x="1420425" y="2569475"/>
                <a:ext cx="725" cy="725"/>
              </a:xfrm>
              <a:custGeom>
                <a:avLst/>
                <a:gdLst/>
                <a:ahLst/>
                <a:cxnLst/>
                <a:rect l="l" t="t" r="r" b="b"/>
                <a:pathLst>
                  <a:path w="29" h="29" extrusionOk="0">
                    <a:moveTo>
                      <a:pt x="0" y="0"/>
                    </a:moveTo>
                    <a:lnTo>
                      <a:pt x="0" y="29"/>
                    </a:lnTo>
                    <a:cubicBezTo>
                      <a:pt x="28" y="29"/>
                      <a:pt x="28" y="29"/>
                      <a:pt x="0" y="0"/>
                    </a:cubicBezTo>
                    <a:close/>
                  </a:path>
                </a:pathLst>
              </a:custGeom>
              <a:solidFill>
                <a:srgbClr val="FFE9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18"/>
              <p:cNvSpPr/>
              <p:nvPr/>
            </p:nvSpPr>
            <p:spPr>
              <a:xfrm>
                <a:off x="1350775" y="2542050"/>
                <a:ext cx="70375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2286" extrusionOk="0">
                    <a:moveTo>
                      <a:pt x="671" y="0"/>
                    </a:moveTo>
                    <a:cubicBezTo>
                      <a:pt x="439" y="0"/>
                      <a:pt x="212" y="58"/>
                      <a:pt x="1" y="197"/>
                    </a:cubicBezTo>
                    <a:cubicBezTo>
                      <a:pt x="254" y="253"/>
                      <a:pt x="789" y="310"/>
                      <a:pt x="929" y="563"/>
                    </a:cubicBezTo>
                    <a:cubicBezTo>
                      <a:pt x="592" y="591"/>
                      <a:pt x="226" y="957"/>
                      <a:pt x="732" y="1041"/>
                    </a:cubicBezTo>
                    <a:cubicBezTo>
                      <a:pt x="704" y="1210"/>
                      <a:pt x="620" y="1379"/>
                      <a:pt x="592" y="1548"/>
                    </a:cubicBezTo>
                    <a:cubicBezTo>
                      <a:pt x="641" y="1560"/>
                      <a:pt x="691" y="1564"/>
                      <a:pt x="743" y="1564"/>
                    </a:cubicBezTo>
                    <a:cubicBezTo>
                      <a:pt x="858" y="1564"/>
                      <a:pt x="978" y="1543"/>
                      <a:pt x="1100" y="1543"/>
                    </a:cubicBezTo>
                    <a:cubicBezTo>
                      <a:pt x="1174" y="1543"/>
                      <a:pt x="1248" y="1551"/>
                      <a:pt x="1323" y="1576"/>
                    </a:cubicBezTo>
                    <a:cubicBezTo>
                      <a:pt x="1661" y="1688"/>
                      <a:pt x="1492" y="1829"/>
                      <a:pt x="1604" y="2082"/>
                    </a:cubicBezTo>
                    <a:cubicBezTo>
                      <a:pt x="1684" y="2241"/>
                      <a:pt x="1823" y="2286"/>
                      <a:pt x="1987" y="2286"/>
                    </a:cubicBezTo>
                    <a:cubicBezTo>
                      <a:pt x="2193" y="2286"/>
                      <a:pt x="2437" y="2216"/>
                      <a:pt x="2650" y="2216"/>
                    </a:cubicBezTo>
                    <a:cubicBezTo>
                      <a:pt x="2687" y="2216"/>
                      <a:pt x="2723" y="2218"/>
                      <a:pt x="2758" y="2223"/>
                    </a:cubicBezTo>
                    <a:cubicBezTo>
                      <a:pt x="2758" y="2223"/>
                      <a:pt x="2786" y="2167"/>
                      <a:pt x="2814" y="2138"/>
                    </a:cubicBezTo>
                    <a:cubicBezTo>
                      <a:pt x="2589" y="1998"/>
                      <a:pt x="2364" y="1773"/>
                      <a:pt x="2139" y="1632"/>
                    </a:cubicBezTo>
                    <a:cubicBezTo>
                      <a:pt x="2195" y="1604"/>
                      <a:pt x="2252" y="1548"/>
                      <a:pt x="2336" y="1548"/>
                    </a:cubicBezTo>
                    <a:cubicBezTo>
                      <a:pt x="2139" y="1379"/>
                      <a:pt x="1773" y="1069"/>
                      <a:pt x="2167" y="957"/>
                    </a:cubicBezTo>
                    <a:cubicBezTo>
                      <a:pt x="2205" y="949"/>
                      <a:pt x="2241" y="946"/>
                      <a:pt x="2275" y="946"/>
                    </a:cubicBezTo>
                    <a:cubicBezTo>
                      <a:pt x="2368" y="946"/>
                      <a:pt x="2451" y="972"/>
                      <a:pt x="2533" y="1013"/>
                    </a:cubicBezTo>
                    <a:cubicBezTo>
                      <a:pt x="2617" y="1041"/>
                      <a:pt x="2730" y="1069"/>
                      <a:pt x="2786" y="1097"/>
                    </a:cubicBezTo>
                    <a:lnTo>
                      <a:pt x="2758" y="1069"/>
                    </a:lnTo>
                    <a:cubicBezTo>
                      <a:pt x="2241" y="617"/>
                      <a:pt x="1428" y="0"/>
                      <a:pt x="671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18"/>
              <p:cNvSpPr/>
              <p:nvPr/>
            </p:nvSpPr>
            <p:spPr>
              <a:xfrm>
                <a:off x="1420575" y="2615800"/>
                <a:ext cx="126475" cy="66475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2659" extrusionOk="0">
                    <a:moveTo>
                      <a:pt x="1192" y="1"/>
                    </a:moveTo>
                    <a:cubicBezTo>
                      <a:pt x="783" y="1"/>
                      <a:pt x="1" y="161"/>
                      <a:pt x="78" y="679"/>
                    </a:cubicBezTo>
                    <a:cubicBezTo>
                      <a:pt x="360" y="679"/>
                      <a:pt x="613" y="708"/>
                      <a:pt x="838" y="792"/>
                    </a:cubicBezTo>
                    <a:cubicBezTo>
                      <a:pt x="1091" y="876"/>
                      <a:pt x="1148" y="1073"/>
                      <a:pt x="1316" y="1242"/>
                    </a:cubicBezTo>
                    <a:cubicBezTo>
                      <a:pt x="1513" y="1383"/>
                      <a:pt x="1738" y="1580"/>
                      <a:pt x="1935" y="1580"/>
                    </a:cubicBezTo>
                    <a:cubicBezTo>
                      <a:pt x="2162" y="1562"/>
                      <a:pt x="2248" y="1480"/>
                      <a:pt x="2361" y="1480"/>
                    </a:cubicBezTo>
                    <a:cubicBezTo>
                      <a:pt x="2430" y="1480"/>
                      <a:pt x="2510" y="1511"/>
                      <a:pt x="2639" y="1608"/>
                    </a:cubicBezTo>
                    <a:cubicBezTo>
                      <a:pt x="3117" y="1917"/>
                      <a:pt x="3595" y="2170"/>
                      <a:pt x="4102" y="2396"/>
                    </a:cubicBezTo>
                    <a:cubicBezTo>
                      <a:pt x="4299" y="2494"/>
                      <a:pt x="4563" y="2659"/>
                      <a:pt x="4776" y="2659"/>
                    </a:cubicBezTo>
                    <a:cubicBezTo>
                      <a:pt x="4806" y="2659"/>
                      <a:pt x="4834" y="2656"/>
                      <a:pt x="4861" y="2649"/>
                    </a:cubicBezTo>
                    <a:cubicBezTo>
                      <a:pt x="5058" y="2592"/>
                      <a:pt x="5030" y="2564"/>
                      <a:pt x="5058" y="2367"/>
                    </a:cubicBezTo>
                    <a:cubicBezTo>
                      <a:pt x="5058" y="2114"/>
                      <a:pt x="4974" y="1861"/>
                      <a:pt x="4805" y="1636"/>
                    </a:cubicBezTo>
                    <a:cubicBezTo>
                      <a:pt x="4725" y="1868"/>
                      <a:pt x="4587" y="1956"/>
                      <a:pt x="4418" y="1956"/>
                    </a:cubicBezTo>
                    <a:cubicBezTo>
                      <a:pt x="3933" y="1956"/>
                      <a:pt x="3190" y="1227"/>
                      <a:pt x="2836" y="1101"/>
                    </a:cubicBezTo>
                    <a:cubicBezTo>
                      <a:pt x="2610" y="1045"/>
                      <a:pt x="2470" y="1101"/>
                      <a:pt x="2273" y="1017"/>
                    </a:cubicBezTo>
                    <a:cubicBezTo>
                      <a:pt x="2076" y="905"/>
                      <a:pt x="1879" y="764"/>
                      <a:pt x="1682" y="679"/>
                    </a:cubicBezTo>
                    <a:cubicBezTo>
                      <a:pt x="1457" y="595"/>
                      <a:pt x="641" y="201"/>
                      <a:pt x="1288" y="4"/>
                    </a:cubicBezTo>
                    <a:cubicBezTo>
                      <a:pt x="1259" y="2"/>
                      <a:pt x="1227" y="1"/>
                      <a:pt x="1192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18"/>
              <p:cNvSpPr/>
              <p:nvPr/>
            </p:nvSpPr>
            <p:spPr>
              <a:xfrm>
                <a:off x="1571625" y="2651775"/>
                <a:ext cx="90050" cy="43200"/>
              </a:xfrm>
              <a:custGeom>
                <a:avLst/>
                <a:gdLst/>
                <a:ahLst/>
                <a:cxnLst/>
                <a:rect l="l" t="t" r="r" b="b"/>
                <a:pathLst>
                  <a:path w="3602" h="1728" extrusionOk="0">
                    <a:moveTo>
                      <a:pt x="929" y="28"/>
                    </a:moveTo>
                    <a:lnTo>
                      <a:pt x="985" y="56"/>
                    </a:lnTo>
                    <a:cubicBezTo>
                      <a:pt x="1267" y="281"/>
                      <a:pt x="1801" y="197"/>
                      <a:pt x="2111" y="563"/>
                    </a:cubicBezTo>
                    <a:lnTo>
                      <a:pt x="2083" y="647"/>
                    </a:lnTo>
                    <a:cubicBezTo>
                      <a:pt x="1942" y="619"/>
                      <a:pt x="1801" y="591"/>
                      <a:pt x="1689" y="591"/>
                    </a:cubicBezTo>
                    <a:cubicBezTo>
                      <a:pt x="1548" y="619"/>
                      <a:pt x="1492" y="703"/>
                      <a:pt x="1379" y="760"/>
                    </a:cubicBezTo>
                    <a:cubicBezTo>
                      <a:pt x="1042" y="844"/>
                      <a:pt x="1042" y="703"/>
                      <a:pt x="873" y="1069"/>
                    </a:cubicBezTo>
                    <a:cubicBezTo>
                      <a:pt x="563" y="928"/>
                      <a:pt x="282" y="703"/>
                      <a:pt x="1" y="563"/>
                    </a:cubicBezTo>
                    <a:lnTo>
                      <a:pt x="1" y="563"/>
                    </a:lnTo>
                    <a:cubicBezTo>
                      <a:pt x="85" y="731"/>
                      <a:pt x="141" y="928"/>
                      <a:pt x="141" y="1153"/>
                    </a:cubicBezTo>
                    <a:cubicBezTo>
                      <a:pt x="141" y="1350"/>
                      <a:pt x="198" y="1547"/>
                      <a:pt x="310" y="1716"/>
                    </a:cubicBezTo>
                    <a:cubicBezTo>
                      <a:pt x="354" y="1687"/>
                      <a:pt x="397" y="1677"/>
                      <a:pt x="438" y="1677"/>
                    </a:cubicBezTo>
                    <a:cubicBezTo>
                      <a:pt x="532" y="1677"/>
                      <a:pt x="624" y="1728"/>
                      <a:pt x="731" y="1728"/>
                    </a:cubicBezTo>
                    <a:cubicBezTo>
                      <a:pt x="759" y="1728"/>
                      <a:pt x="787" y="1725"/>
                      <a:pt x="817" y="1716"/>
                    </a:cubicBezTo>
                    <a:cubicBezTo>
                      <a:pt x="1014" y="1660"/>
                      <a:pt x="1014" y="1547"/>
                      <a:pt x="1182" y="1491"/>
                    </a:cubicBezTo>
                    <a:cubicBezTo>
                      <a:pt x="1219" y="1479"/>
                      <a:pt x="1253" y="1475"/>
                      <a:pt x="1286" y="1475"/>
                    </a:cubicBezTo>
                    <a:cubicBezTo>
                      <a:pt x="1358" y="1475"/>
                      <a:pt x="1421" y="1496"/>
                      <a:pt x="1485" y="1496"/>
                    </a:cubicBezTo>
                    <a:cubicBezTo>
                      <a:pt x="1524" y="1496"/>
                      <a:pt x="1563" y="1488"/>
                      <a:pt x="1604" y="1463"/>
                    </a:cubicBezTo>
                    <a:cubicBezTo>
                      <a:pt x="1801" y="1350"/>
                      <a:pt x="1773" y="1153"/>
                      <a:pt x="1858" y="985"/>
                    </a:cubicBezTo>
                    <a:cubicBezTo>
                      <a:pt x="2139" y="1097"/>
                      <a:pt x="2420" y="1153"/>
                      <a:pt x="2702" y="1238"/>
                    </a:cubicBezTo>
                    <a:cubicBezTo>
                      <a:pt x="2791" y="1262"/>
                      <a:pt x="2865" y="1277"/>
                      <a:pt x="2922" y="1277"/>
                    </a:cubicBezTo>
                    <a:cubicBezTo>
                      <a:pt x="3062" y="1277"/>
                      <a:pt x="3107" y="1188"/>
                      <a:pt x="3067" y="928"/>
                    </a:cubicBezTo>
                    <a:lnTo>
                      <a:pt x="3067" y="928"/>
                    </a:lnTo>
                    <a:cubicBezTo>
                      <a:pt x="3236" y="1013"/>
                      <a:pt x="3405" y="1097"/>
                      <a:pt x="3602" y="1153"/>
                    </a:cubicBezTo>
                    <a:cubicBezTo>
                      <a:pt x="3489" y="816"/>
                      <a:pt x="2842" y="394"/>
                      <a:pt x="2505" y="225"/>
                    </a:cubicBezTo>
                    <a:cubicBezTo>
                      <a:pt x="1998" y="0"/>
                      <a:pt x="1464" y="56"/>
                      <a:pt x="929" y="28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18"/>
              <p:cNvSpPr/>
              <p:nvPr/>
            </p:nvSpPr>
            <p:spPr>
              <a:xfrm>
                <a:off x="1322650" y="2563150"/>
                <a:ext cx="343250" cy="181850"/>
              </a:xfrm>
              <a:custGeom>
                <a:avLst/>
                <a:gdLst/>
                <a:ahLst/>
                <a:cxnLst/>
                <a:rect l="l" t="t" r="r" b="b"/>
                <a:pathLst>
                  <a:path w="13730" h="7274" extrusionOk="0">
                    <a:moveTo>
                      <a:pt x="254" y="0"/>
                    </a:moveTo>
                    <a:cubicBezTo>
                      <a:pt x="169" y="169"/>
                      <a:pt x="85" y="366"/>
                      <a:pt x="1" y="535"/>
                    </a:cubicBezTo>
                    <a:cubicBezTo>
                      <a:pt x="1" y="591"/>
                      <a:pt x="1" y="3348"/>
                      <a:pt x="5487" y="5824"/>
                    </a:cubicBezTo>
                    <a:cubicBezTo>
                      <a:pt x="8008" y="6959"/>
                      <a:pt x="9841" y="7274"/>
                      <a:pt x="11105" y="7274"/>
                    </a:cubicBezTo>
                    <a:cubicBezTo>
                      <a:pt x="12662" y="7274"/>
                      <a:pt x="13358" y="6796"/>
                      <a:pt x="13420" y="6780"/>
                    </a:cubicBezTo>
                    <a:cubicBezTo>
                      <a:pt x="13533" y="6555"/>
                      <a:pt x="13645" y="6302"/>
                      <a:pt x="13730" y="6077"/>
                    </a:cubicBezTo>
                    <a:lnTo>
                      <a:pt x="13730" y="6077"/>
                    </a:lnTo>
                    <a:cubicBezTo>
                      <a:pt x="13476" y="6218"/>
                      <a:pt x="13223" y="6330"/>
                      <a:pt x="12942" y="6415"/>
                    </a:cubicBezTo>
                    <a:cubicBezTo>
                      <a:pt x="12457" y="6555"/>
                      <a:pt x="11961" y="6615"/>
                      <a:pt x="11462" y="6615"/>
                    </a:cubicBezTo>
                    <a:cubicBezTo>
                      <a:pt x="9965" y="6615"/>
                      <a:pt x="8441" y="6077"/>
                      <a:pt x="7090" y="5571"/>
                    </a:cubicBezTo>
                    <a:cubicBezTo>
                      <a:pt x="5065" y="4811"/>
                      <a:pt x="2926" y="3826"/>
                      <a:pt x="1435" y="2251"/>
                    </a:cubicBezTo>
                    <a:cubicBezTo>
                      <a:pt x="845" y="1604"/>
                      <a:pt x="423" y="844"/>
                      <a:pt x="254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18"/>
              <p:cNvSpPr/>
              <p:nvPr/>
            </p:nvSpPr>
            <p:spPr>
              <a:xfrm>
                <a:off x="1383150" y="2641925"/>
                <a:ext cx="34475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2983" extrusionOk="0">
                    <a:moveTo>
                      <a:pt x="0" y="0"/>
                    </a:moveTo>
                    <a:cubicBezTo>
                      <a:pt x="0" y="957"/>
                      <a:pt x="422" y="1829"/>
                      <a:pt x="872" y="2673"/>
                    </a:cubicBezTo>
                    <a:cubicBezTo>
                      <a:pt x="1041" y="2785"/>
                      <a:pt x="1238" y="2870"/>
                      <a:pt x="1379" y="2982"/>
                    </a:cubicBezTo>
                    <a:cubicBezTo>
                      <a:pt x="1097" y="2279"/>
                      <a:pt x="1013" y="1519"/>
                      <a:pt x="1125" y="760"/>
                    </a:cubicBezTo>
                    <a:cubicBezTo>
                      <a:pt x="731" y="535"/>
                      <a:pt x="366" y="281"/>
                      <a:pt x="0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18"/>
              <p:cNvSpPr/>
              <p:nvPr/>
            </p:nvSpPr>
            <p:spPr>
              <a:xfrm>
                <a:off x="1489350" y="2715075"/>
                <a:ext cx="72450" cy="40100"/>
              </a:xfrm>
              <a:custGeom>
                <a:avLst/>
                <a:gdLst/>
                <a:ahLst/>
                <a:cxnLst/>
                <a:rect l="l" t="t" r="r" b="b"/>
                <a:pathLst>
                  <a:path w="2898" h="1604" extrusionOk="0">
                    <a:moveTo>
                      <a:pt x="1857" y="0"/>
                    </a:moveTo>
                    <a:cubicBezTo>
                      <a:pt x="1829" y="113"/>
                      <a:pt x="1773" y="197"/>
                      <a:pt x="1716" y="253"/>
                    </a:cubicBezTo>
                    <a:cubicBezTo>
                      <a:pt x="1266" y="760"/>
                      <a:pt x="675" y="1153"/>
                      <a:pt x="0" y="1350"/>
                    </a:cubicBezTo>
                    <a:cubicBezTo>
                      <a:pt x="281" y="1463"/>
                      <a:pt x="563" y="1547"/>
                      <a:pt x="816" y="1604"/>
                    </a:cubicBezTo>
                    <a:cubicBezTo>
                      <a:pt x="1576" y="1322"/>
                      <a:pt x="2307" y="872"/>
                      <a:pt x="2898" y="281"/>
                    </a:cubicBezTo>
                    <a:cubicBezTo>
                      <a:pt x="2532" y="197"/>
                      <a:pt x="2195" y="113"/>
                      <a:pt x="1857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43" name="Google Shape;943;p18"/>
          <p:cNvGrpSpPr/>
          <p:nvPr/>
        </p:nvGrpSpPr>
        <p:grpSpPr>
          <a:xfrm rot="-2289334">
            <a:off x="139199" y="769192"/>
            <a:ext cx="521797" cy="349529"/>
            <a:chOff x="55613" y="5243013"/>
            <a:chExt cx="300350" cy="201175"/>
          </a:xfrm>
        </p:grpSpPr>
        <p:sp>
          <p:nvSpPr>
            <p:cNvPr id="944" name="Google Shape;944;p18"/>
            <p:cNvSpPr/>
            <p:nvPr/>
          </p:nvSpPr>
          <p:spPr>
            <a:xfrm>
              <a:off x="55613" y="5243363"/>
              <a:ext cx="300350" cy="200475"/>
            </a:xfrm>
            <a:custGeom>
              <a:avLst/>
              <a:gdLst/>
              <a:ahLst/>
              <a:cxnLst/>
              <a:rect l="l" t="t" r="r" b="b"/>
              <a:pathLst>
                <a:path w="12014" h="8019" extrusionOk="0">
                  <a:moveTo>
                    <a:pt x="5993" y="0"/>
                  </a:moveTo>
                  <a:cubicBezTo>
                    <a:pt x="2701" y="0"/>
                    <a:pt x="57" y="1773"/>
                    <a:pt x="1" y="3967"/>
                  </a:cubicBezTo>
                  <a:cubicBezTo>
                    <a:pt x="1" y="3967"/>
                    <a:pt x="1" y="3995"/>
                    <a:pt x="1" y="4023"/>
                  </a:cubicBezTo>
                  <a:cubicBezTo>
                    <a:pt x="1" y="5458"/>
                    <a:pt x="1126" y="6696"/>
                    <a:pt x="2814" y="7427"/>
                  </a:cubicBezTo>
                  <a:lnTo>
                    <a:pt x="2898" y="7455"/>
                  </a:lnTo>
                  <a:cubicBezTo>
                    <a:pt x="3067" y="7512"/>
                    <a:pt x="3236" y="7568"/>
                    <a:pt x="3405" y="7624"/>
                  </a:cubicBezTo>
                  <a:lnTo>
                    <a:pt x="3574" y="7681"/>
                  </a:lnTo>
                  <a:lnTo>
                    <a:pt x="3827" y="7765"/>
                  </a:lnTo>
                  <a:lnTo>
                    <a:pt x="4080" y="7821"/>
                  </a:lnTo>
                  <a:lnTo>
                    <a:pt x="4305" y="7877"/>
                  </a:lnTo>
                  <a:cubicBezTo>
                    <a:pt x="4446" y="7906"/>
                    <a:pt x="4614" y="7934"/>
                    <a:pt x="4755" y="7934"/>
                  </a:cubicBezTo>
                  <a:lnTo>
                    <a:pt x="4924" y="7962"/>
                  </a:lnTo>
                  <a:lnTo>
                    <a:pt x="5318" y="8018"/>
                  </a:lnTo>
                  <a:lnTo>
                    <a:pt x="6021" y="8018"/>
                  </a:lnTo>
                  <a:cubicBezTo>
                    <a:pt x="9341" y="8018"/>
                    <a:pt x="12014" y="6218"/>
                    <a:pt x="12014" y="3995"/>
                  </a:cubicBezTo>
                  <a:cubicBezTo>
                    <a:pt x="12014" y="3883"/>
                    <a:pt x="11985" y="3798"/>
                    <a:pt x="11957" y="3686"/>
                  </a:cubicBezTo>
                  <a:cubicBezTo>
                    <a:pt x="11957" y="3629"/>
                    <a:pt x="11957" y="3601"/>
                    <a:pt x="11957" y="3573"/>
                  </a:cubicBezTo>
                  <a:cubicBezTo>
                    <a:pt x="11929" y="3489"/>
                    <a:pt x="11901" y="3376"/>
                    <a:pt x="11873" y="3264"/>
                  </a:cubicBezTo>
                  <a:cubicBezTo>
                    <a:pt x="11873" y="3264"/>
                    <a:pt x="11873" y="3236"/>
                    <a:pt x="11873" y="3236"/>
                  </a:cubicBezTo>
                  <a:cubicBezTo>
                    <a:pt x="11845" y="3095"/>
                    <a:pt x="11788" y="2982"/>
                    <a:pt x="11760" y="2870"/>
                  </a:cubicBezTo>
                  <a:cubicBezTo>
                    <a:pt x="11732" y="2842"/>
                    <a:pt x="11732" y="2814"/>
                    <a:pt x="11704" y="2785"/>
                  </a:cubicBezTo>
                  <a:cubicBezTo>
                    <a:pt x="11648" y="2701"/>
                    <a:pt x="11620" y="2588"/>
                    <a:pt x="11563" y="2504"/>
                  </a:cubicBezTo>
                  <a:cubicBezTo>
                    <a:pt x="11535" y="2476"/>
                    <a:pt x="11535" y="2476"/>
                    <a:pt x="11507" y="2448"/>
                  </a:cubicBezTo>
                  <a:cubicBezTo>
                    <a:pt x="11451" y="2335"/>
                    <a:pt x="11366" y="2251"/>
                    <a:pt x="11310" y="2138"/>
                  </a:cubicBezTo>
                  <a:lnTo>
                    <a:pt x="11226" y="2082"/>
                  </a:lnTo>
                  <a:cubicBezTo>
                    <a:pt x="11198" y="2026"/>
                    <a:pt x="11170" y="1998"/>
                    <a:pt x="11141" y="1941"/>
                  </a:cubicBezTo>
                  <a:cubicBezTo>
                    <a:pt x="10072" y="788"/>
                    <a:pt x="8187" y="0"/>
                    <a:pt x="5993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5" name="Google Shape;945;p18"/>
            <p:cNvGrpSpPr/>
            <p:nvPr/>
          </p:nvGrpSpPr>
          <p:grpSpPr>
            <a:xfrm>
              <a:off x="55613" y="5243013"/>
              <a:ext cx="300350" cy="201175"/>
              <a:chOff x="1402125" y="1705775"/>
              <a:chExt cx="300350" cy="201175"/>
            </a:xfrm>
          </p:grpSpPr>
          <p:sp>
            <p:nvSpPr>
              <p:cNvPr id="946" name="Google Shape;946;p18"/>
              <p:cNvSpPr/>
              <p:nvPr/>
            </p:nvSpPr>
            <p:spPr>
              <a:xfrm>
                <a:off x="1402125" y="1705775"/>
                <a:ext cx="300350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8047" extrusionOk="0">
                    <a:moveTo>
                      <a:pt x="1" y="4024"/>
                    </a:moveTo>
                    <a:cubicBezTo>
                      <a:pt x="1" y="6246"/>
                      <a:pt x="2701" y="8047"/>
                      <a:pt x="6021" y="8047"/>
                    </a:cubicBezTo>
                    <a:cubicBezTo>
                      <a:pt x="9313" y="8047"/>
                      <a:pt x="12014" y="6246"/>
                      <a:pt x="12014" y="4024"/>
                    </a:cubicBezTo>
                    <a:cubicBezTo>
                      <a:pt x="12014" y="1801"/>
                      <a:pt x="9341" y="1"/>
                      <a:pt x="6021" y="1"/>
                    </a:cubicBezTo>
                    <a:cubicBezTo>
                      <a:pt x="2701" y="1"/>
                      <a:pt x="1" y="1801"/>
                      <a:pt x="1" y="40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18"/>
              <p:cNvSpPr/>
              <p:nvPr/>
            </p:nvSpPr>
            <p:spPr>
              <a:xfrm>
                <a:off x="1402125" y="1754325"/>
                <a:ext cx="3003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6105" extrusionOk="0">
                    <a:moveTo>
                      <a:pt x="141" y="2166"/>
                    </a:moveTo>
                    <a:cubicBezTo>
                      <a:pt x="113" y="2110"/>
                      <a:pt x="57" y="2082"/>
                      <a:pt x="1" y="2026"/>
                    </a:cubicBezTo>
                    <a:cubicBezTo>
                      <a:pt x="1" y="2026"/>
                      <a:pt x="1" y="2054"/>
                      <a:pt x="1" y="2082"/>
                    </a:cubicBezTo>
                    <a:cubicBezTo>
                      <a:pt x="1" y="4304"/>
                      <a:pt x="2701" y="6105"/>
                      <a:pt x="6021" y="6105"/>
                    </a:cubicBezTo>
                    <a:cubicBezTo>
                      <a:pt x="9341" y="6105"/>
                      <a:pt x="12014" y="4304"/>
                      <a:pt x="12014" y="2082"/>
                    </a:cubicBezTo>
                    <a:cubicBezTo>
                      <a:pt x="12014" y="1294"/>
                      <a:pt x="11704" y="563"/>
                      <a:pt x="11141" y="0"/>
                    </a:cubicBezTo>
                    <a:cubicBezTo>
                      <a:pt x="10776" y="3179"/>
                      <a:pt x="6753" y="4220"/>
                      <a:pt x="4024" y="3714"/>
                    </a:cubicBezTo>
                    <a:cubicBezTo>
                      <a:pt x="2730" y="3489"/>
                      <a:pt x="1154" y="3095"/>
                      <a:pt x="141" y="216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18"/>
              <p:cNvSpPr/>
              <p:nvPr/>
            </p:nvSpPr>
            <p:spPr>
              <a:xfrm>
                <a:off x="1416900" y="1766975"/>
                <a:ext cx="2799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5318" extrusionOk="0">
                    <a:moveTo>
                      <a:pt x="8018" y="3770"/>
                    </a:moveTo>
                    <a:cubicBezTo>
                      <a:pt x="6668" y="4164"/>
                      <a:pt x="5261" y="4333"/>
                      <a:pt x="3855" y="4249"/>
                    </a:cubicBezTo>
                    <a:cubicBezTo>
                      <a:pt x="2504" y="4080"/>
                      <a:pt x="1210" y="3686"/>
                      <a:pt x="0" y="3067"/>
                    </a:cubicBezTo>
                    <a:cubicBezTo>
                      <a:pt x="901" y="4361"/>
                      <a:pt x="3292" y="5318"/>
                      <a:pt x="5543" y="5318"/>
                    </a:cubicBezTo>
                    <a:cubicBezTo>
                      <a:pt x="8665" y="5318"/>
                      <a:pt x="11197" y="3601"/>
                      <a:pt x="11197" y="1491"/>
                    </a:cubicBezTo>
                    <a:cubicBezTo>
                      <a:pt x="11197" y="957"/>
                      <a:pt x="11029" y="451"/>
                      <a:pt x="10747" y="0"/>
                    </a:cubicBezTo>
                    <a:cubicBezTo>
                      <a:pt x="10775" y="1717"/>
                      <a:pt x="9678" y="3264"/>
                      <a:pt x="8018" y="377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18"/>
              <p:cNvSpPr/>
              <p:nvPr/>
            </p:nvSpPr>
            <p:spPr>
              <a:xfrm>
                <a:off x="1410325" y="1722675"/>
                <a:ext cx="2619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476" h="3387" extrusionOk="0">
                    <a:moveTo>
                      <a:pt x="4877" y="0"/>
                    </a:moveTo>
                    <a:cubicBezTo>
                      <a:pt x="3414" y="169"/>
                      <a:pt x="1529" y="703"/>
                      <a:pt x="685" y="2026"/>
                    </a:cubicBezTo>
                    <a:cubicBezTo>
                      <a:pt x="0" y="3102"/>
                      <a:pt x="628" y="3387"/>
                      <a:pt x="1551" y="3387"/>
                    </a:cubicBezTo>
                    <a:cubicBezTo>
                      <a:pt x="2485" y="3387"/>
                      <a:pt x="3721" y="3095"/>
                      <a:pt x="4202" y="3038"/>
                    </a:cubicBezTo>
                    <a:cubicBezTo>
                      <a:pt x="4353" y="3020"/>
                      <a:pt x="4507" y="3012"/>
                      <a:pt x="4664" y="3012"/>
                    </a:cubicBezTo>
                    <a:cubicBezTo>
                      <a:pt x="5584" y="3012"/>
                      <a:pt x="6602" y="3287"/>
                      <a:pt x="7522" y="3287"/>
                    </a:cubicBezTo>
                    <a:cubicBezTo>
                      <a:pt x="8091" y="3287"/>
                      <a:pt x="8622" y="3182"/>
                      <a:pt x="9069" y="2841"/>
                    </a:cubicBezTo>
                    <a:cubicBezTo>
                      <a:pt x="10476" y="1772"/>
                      <a:pt x="9660" y="591"/>
                      <a:pt x="8000" y="309"/>
                    </a:cubicBezTo>
                    <a:cubicBezTo>
                      <a:pt x="6959" y="84"/>
                      <a:pt x="5918" y="0"/>
                      <a:pt x="4877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18"/>
              <p:cNvSpPr/>
              <p:nvPr/>
            </p:nvSpPr>
            <p:spPr>
              <a:xfrm>
                <a:off x="1472450" y="1788775"/>
                <a:ext cx="2300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9201" h="4727" extrusionOk="0">
                    <a:moveTo>
                      <a:pt x="9116" y="1"/>
                    </a:moveTo>
                    <a:lnTo>
                      <a:pt x="9116" y="1"/>
                    </a:lnTo>
                    <a:cubicBezTo>
                      <a:pt x="9144" y="1576"/>
                      <a:pt x="7822" y="2926"/>
                      <a:pt x="6472" y="3573"/>
                    </a:cubicBezTo>
                    <a:cubicBezTo>
                      <a:pt x="6134" y="3742"/>
                      <a:pt x="5796" y="3855"/>
                      <a:pt x="5431" y="3967"/>
                    </a:cubicBezTo>
                    <a:cubicBezTo>
                      <a:pt x="5065" y="4108"/>
                      <a:pt x="4671" y="4192"/>
                      <a:pt x="4277" y="4277"/>
                    </a:cubicBezTo>
                    <a:cubicBezTo>
                      <a:pt x="3680" y="4406"/>
                      <a:pt x="3077" y="4471"/>
                      <a:pt x="2478" y="4471"/>
                    </a:cubicBezTo>
                    <a:cubicBezTo>
                      <a:pt x="1639" y="4471"/>
                      <a:pt x="805" y="4343"/>
                      <a:pt x="1" y="4080"/>
                    </a:cubicBezTo>
                    <a:lnTo>
                      <a:pt x="1" y="4080"/>
                    </a:lnTo>
                    <a:cubicBezTo>
                      <a:pt x="1014" y="4502"/>
                      <a:pt x="2111" y="4727"/>
                      <a:pt x="3208" y="4727"/>
                    </a:cubicBezTo>
                    <a:cubicBezTo>
                      <a:pt x="6528" y="4727"/>
                      <a:pt x="9201" y="2926"/>
                      <a:pt x="9201" y="704"/>
                    </a:cubicBezTo>
                    <a:cubicBezTo>
                      <a:pt x="9201" y="479"/>
                      <a:pt x="9172" y="226"/>
                      <a:pt x="911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18"/>
              <p:cNvSpPr/>
              <p:nvPr/>
            </p:nvSpPr>
            <p:spPr>
              <a:xfrm>
                <a:off x="1436025" y="1728300"/>
                <a:ext cx="126500" cy="60125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2405" extrusionOk="0">
                    <a:moveTo>
                      <a:pt x="3793" y="0"/>
                    </a:moveTo>
                    <a:cubicBezTo>
                      <a:pt x="3258" y="28"/>
                      <a:pt x="2724" y="141"/>
                      <a:pt x="2218" y="310"/>
                    </a:cubicBezTo>
                    <a:cubicBezTo>
                      <a:pt x="1486" y="478"/>
                      <a:pt x="839" y="872"/>
                      <a:pt x="361" y="1435"/>
                    </a:cubicBezTo>
                    <a:cubicBezTo>
                      <a:pt x="4" y="1858"/>
                      <a:pt x="1" y="2405"/>
                      <a:pt x="405" y="2405"/>
                    </a:cubicBezTo>
                    <a:cubicBezTo>
                      <a:pt x="512" y="2405"/>
                      <a:pt x="647" y="2367"/>
                      <a:pt x="811" y="2279"/>
                    </a:cubicBezTo>
                    <a:cubicBezTo>
                      <a:pt x="1486" y="1941"/>
                      <a:pt x="2077" y="1435"/>
                      <a:pt x="2724" y="1041"/>
                    </a:cubicBezTo>
                    <a:cubicBezTo>
                      <a:pt x="3005" y="872"/>
                      <a:pt x="3315" y="732"/>
                      <a:pt x="3652" y="619"/>
                    </a:cubicBezTo>
                    <a:cubicBezTo>
                      <a:pt x="3877" y="563"/>
                      <a:pt x="4440" y="591"/>
                      <a:pt x="4609" y="450"/>
                    </a:cubicBezTo>
                    <a:cubicBezTo>
                      <a:pt x="5059" y="84"/>
                      <a:pt x="4271" y="0"/>
                      <a:pt x="3793" y="0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18"/>
              <p:cNvSpPr/>
              <p:nvPr/>
            </p:nvSpPr>
            <p:spPr>
              <a:xfrm>
                <a:off x="1561075" y="1732500"/>
                <a:ext cx="422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480" extrusionOk="0">
                    <a:moveTo>
                      <a:pt x="845" y="1"/>
                    </a:moveTo>
                    <a:cubicBezTo>
                      <a:pt x="1" y="85"/>
                      <a:pt x="366" y="479"/>
                      <a:pt x="845" y="479"/>
                    </a:cubicBezTo>
                    <a:cubicBezTo>
                      <a:pt x="1689" y="479"/>
                      <a:pt x="1520" y="57"/>
                      <a:pt x="845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830876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0" name="Google Shape;1630;p31"/>
          <p:cNvGrpSpPr/>
          <p:nvPr/>
        </p:nvGrpSpPr>
        <p:grpSpPr>
          <a:xfrm rot="10800000">
            <a:off x="-346400" y="2895600"/>
            <a:ext cx="10810035" cy="2642393"/>
            <a:chOff x="-727400" y="0"/>
            <a:chExt cx="10810035" cy="2642393"/>
          </a:xfrm>
        </p:grpSpPr>
        <p:sp>
          <p:nvSpPr>
            <p:cNvPr id="1631" name="Google Shape;1631;p31"/>
            <p:cNvSpPr/>
            <p:nvPr/>
          </p:nvSpPr>
          <p:spPr>
            <a:xfrm>
              <a:off x="-727400" y="0"/>
              <a:ext cx="10810035" cy="2638411"/>
            </a:xfrm>
            <a:custGeom>
              <a:avLst/>
              <a:gdLst/>
              <a:ahLst/>
              <a:cxnLst/>
              <a:rect l="l" t="t" r="r" b="b"/>
              <a:pathLst>
                <a:path w="119109" h="29071" extrusionOk="0">
                  <a:moveTo>
                    <a:pt x="47240" y="0"/>
                  </a:moveTo>
                  <a:lnTo>
                    <a:pt x="0" y="0"/>
                  </a:lnTo>
                  <a:cubicBezTo>
                    <a:pt x="0" y="0"/>
                    <a:pt x="2423" y="9287"/>
                    <a:pt x="8479" y="9287"/>
                  </a:cubicBezTo>
                  <a:cubicBezTo>
                    <a:pt x="11305" y="8479"/>
                    <a:pt x="14939" y="8075"/>
                    <a:pt x="18169" y="8479"/>
                  </a:cubicBezTo>
                  <a:cubicBezTo>
                    <a:pt x="22207" y="9690"/>
                    <a:pt x="26244" y="20996"/>
                    <a:pt x="31897" y="20996"/>
                  </a:cubicBezTo>
                  <a:cubicBezTo>
                    <a:pt x="38761" y="20996"/>
                    <a:pt x="41991" y="5653"/>
                    <a:pt x="50470" y="9690"/>
                  </a:cubicBezTo>
                  <a:cubicBezTo>
                    <a:pt x="55315" y="12113"/>
                    <a:pt x="57334" y="4845"/>
                    <a:pt x="63390" y="4845"/>
                  </a:cubicBezTo>
                  <a:cubicBezTo>
                    <a:pt x="68639" y="4845"/>
                    <a:pt x="70254" y="12517"/>
                    <a:pt x="76310" y="12517"/>
                  </a:cubicBezTo>
                  <a:cubicBezTo>
                    <a:pt x="82770" y="12517"/>
                    <a:pt x="83174" y="6864"/>
                    <a:pt x="88827" y="6864"/>
                  </a:cubicBezTo>
                  <a:cubicBezTo>
                    <a:pt x="94883" y="6864"/>
                    <a:pt x="94075" y="29071"/>
                    <a:pt x="98921" y="29071"/>
                  </a:cubicBezTo>
                  <a:cubicBezTo>
                    <a:pt x="104169" y="29071"/>
                    <a:pt x="103766" y="6864"/>
                    <a:pt x="109014" y="6864"/>
                  </a:cubicBezTo>
                  <a:cubicBezTo>
                    <a:pt x="113456" y="6864"/>
                    <a:pt x="117897" y="4038"/>
                    <a:pt x="1191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1"/>
            <p:cNvSpPr/>
            <p:nvPr/>
          </p:nvSpPr>
          <p:spPr>
            <a:xfrm>
              <a:off x="7284156" y="578068"/>
              <a:ext cx="1136000" cy="2064325"/>
            </a:xfrm>
            <a:custGeom>
              <a:avLst/>
              <a:gdLst/>
              <a:ahLst/>
              <a:cxnLst/>
              <a:rect l="l" t="t" r="r" b="b"/>
              <a:pathLst>
                <a:path w="45440" h="82573" extrusionOk="0">
                  <a:moveTo>
                    <a:pt x="290" y="1833"/>
                  </a:moveTo>
                  <a:cubicBezTo>
                    <a:pt x="-789" y="2087"/>
                    <a:pt x="2131" y="1578"/>
                    <a:pt x="3147" y="1737"/>
                  </a:cubicBezTo>
                  <a:cubicBezTo>
                    <a:pt x="4163" y="1896"/>
                    <a:pt x="5227" y="2087"/>
                    <a:pt x="6386" y="2785"/>
                  </a:cubicBezTo>
                  <a:cubicBezTo>
                    <a:pt x="7545" y="3484"/>
                    <a:pt x="9164" y="4912"/>
                    <a:pt x="10100" y="5928"/>
                  </a:cubicBezTo>
                  <a:cubicBezTo>
                    <a:pt x="11037" y="6944"/>
                    <a:pt x="11354" y="7738"/>
                    <a:pt x="12005" y="8881"/>
                  </a:cubicBezTo>
                  <a:cubicBezTo>
                    <a:pt x="12656" y="10024"/>
                    <a:pt x="13196" y="10833"/>
                    <a:pt x="14006" y="12786"/>
                  </a:cubicBezTo>
                  <a:cubicBezTo>
                    <a:pt x="14816" y="14739"/>
                    <a:pt x="15990" y="17835"/>
                    <a:pt x="16863" y="20597"/>
                  </a:cubicBezTo>
                  <a:cubicBezTo>
                    <a:pt x="17736" y="23359"/>
                    <a:pt x="18561" y="26614"/>
                    <a:pt x="19244" y="29360"/>
                  </a:cubicBezTo>
                  <a:cubicBezTo>
                    <a:pt x="19927" y="32106"/>
                    <a:pt x="20372" y="34376"/>
                    <a:pt x="20959" y="37075"/>
                  </a:cubicBezTo>
                  <a:cubicBezTo>
                    <a:pt x="21547" y="39774"/>
                    <a:pt x="22245" y="43060"/>
                    <a:pt x="22769" y="45552"/>
                  </a:cubicBezTo>
                  <a:cubicBezTo>
                    <a:pt x="23293" y="48044"/>
                    <a:pt x="23388" y="48854"/>
                    <a:pt x="24102" y="52029"/>
                  </a:cubicBezTo>
                  <a:cubicBezTo>
                    <a:pt x="24816" y="55204"/>
                    <a:pt x="26118" y="61125"/>
                    <a:pt x="27055" y="64602"/>
                  </a:cubicBezTo>
                  <a:cubicBezTo>
                    <a:pt x="27992" y="68079"/>
                    <a:pt x="28801" y="70587"/>
                    <a:pt x="29722" y="72889"/>
                  </a:cubicBezTo>
                  <a:cubicBezTo>
                    <a:pt x="30643" y="75191"/>
                    <a:pt x="31722" y="77033"/>
                    <a:pt x="32579" y="78414"/>
                  </a:cubicBezTo>
                  <a:cubicBezTo>
                    <a:pt x="33436" y="79795"/>
                    <a:pt x="34008" y="80494"/>
                    <a:pt x="34865" y="81176"/>
                  </a:cubicBezTo>
                  <a:cubicBezTo>
                    <a:pt x="35722" y="81859"/>
                    <a:pt x="36675" y="82382"/>
                    <a:pt x="37723" y="82509"/>
                  </a:cubicBezTo>
                  <a:cubicBezTo>
                    <a:pt x="38771" y="82636"/>
                    <a:pt x="39977" y="82478"/>
                    <a:pt x="41152" y="81938"/>
                  </a:cubicBezTo>
                  <a:cubicBezTo>
                    <a:pt x="42327" y="81398"/>
                    <a:pt x="44104" y="80097"/>
                    <a:pt x="44771" y="79271"/>
                  </a:cubicBezTo>
                  <a:cubicBezTo>
                    <a:pt x="45438" y="78446"/>
                    <a:pt x="45660" y="76953"/>
                    <a:pt x="45152" y="76985"/>
                  </a:cubicBezTo>
                  <a:cubicBezTo>
                    <a:pt x="44644" y="77017"/>
                    <a:pt x="43025" y="79064"/>
                    <a:pt x="41723" y="79461"/>
                  </a:cubicBezTo>
                  <a:cubicBezTo>
                    <a:pt x="40421" y="79858"/>
                    <a:pt x="38850" y="80446"/>
                    <a:pt x="37342" y="79366"/>
                  </a:cubicBezTo>
                  <a:cubicBezTo>
                    <a:pt x="35834" y="78287"/>
                    <a:pt x="34580" y="78270"/>
                    <a:pt x="32675" y="72984"/>
                  </a:cubicBezTo>
                  <a:cubicBezTo>
                    <a:pt x="30770" y="67698"/>
                    <a:pt x="27960" y="56094"/>
                    <a:pt x="25912" y="47648"/>
                  </a:cubicBezTo>
                  <a:cubicBezTo>
                    <a:pt x="23864" y="39203"/>
                    <a:pt x="22149" y="29074"/>
                    <a:pt x="20387" y="22311"/>
                  </a:cubicBezTo>
                  <a:cubicBezTo>
                    <a:pt x="18625" y="15548"/>
                    <a:pt x="17133" y="10754"/>
                    <a:pt x="15339" y="7071"/>
                  </a:cubicBezTo>
                  <a:cubicBezTo>
                    <a:pt x="13545" y="3388"/>
                    <a:pt x="12132" y="1086"/>
                    <a:pt x="9624" y="213"/>
                  </a:cubicBezTo>
                  <a:cubicBezTo>
                    <a:pt x="7116" y="-660"/>
                    <a:pt x="1370" y="1579"/>
                    <a:pt x="290" y="1833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1633" name="Google Shape;1633;p31"/>
            <p:cNvSpPr/>
            <p:nvPr/>
          </p:nvSpPr>
          <p:spPr>
            <a:xfrm>
              <a:off x="4966376" y="396497"/>
              <a:ext cx="1443325" cy="740750"/>
            </a:xfrm>
            <a:custGeom>
              <a:avLst/>
              <a:gdLst/>
              <a:ahLst/>
              <a:cxnLst/>
              <a:rect l="l" t="t" r="r" b="b"/>
              <a:pathLst>
                <a:path w="57733" h="29630" extrusionOk="0">
                  <a:moveTo>
                    <a:pt x="132" y="1761"/>
                  </a:moveTo>
                  <a:cubicBezTo>
                    <a:pt x="-678" y="2047"/>
                    <a:pt x="3021" y="1618"/>
                    <a:pt x="4418" y="1761"/>
                  </a:cubicBezTo>
                  <a:cubicBezTo>
                    <a:pt x="5815" y="1904"/>
                    <a:pt x="7244" y="2175"/>
                    <a:pt x="8514" y="2619"/>
                  </a:cubicBezTo>
                  <a:cubicBezTo>
                    <a:pt x="9784" y="3064"/>
                    <a:pt x="10641" y="3587"/>
                    <a:pt x="12038" y="4428"/>
                  </a:cubicBezTo>
                  <a:cubicBezTo>
                    <a:pt x="13435" y="5269"/>
                    <a:pt x="14975" y="6000"/>
                    <a:pt x="16896" y="7667"/>
                  </a:cubicBezTo>
                  <a:cubicBezTo>
                    <a:pt x="18817" y="9334"/>
                    <a:pt x="21579" y="12398"/>
                    <a:pt x="23563" y="14430"/>
                  </a:cubicBezTo>
                  <a:cubicBezTo>
                    <a:pt x="25547" y="16462"/>
                    <a:pt x="27056" y="18208"/>
                    <a:pt x="28802" y="19859"/>
                  </a:cubicBezTo>
                  <a:cubicBezTo>
                    <a:pt x="30548" y="21510"/>
                    <a:pt x="32295" y="23066"/>
                    <a:pt x="34041" y="24336"/>
                  </a:cubicBezTo>
                  <a:cubicBezTo>
                    <a:pt x="35787" y="25606"/>
                    <a:pt x="37566" y="26670"/>
                    <a:pt x="39280" y="27479"/>
                  </a:cubicBezTo>
                  <a:cubicBezTo>
                    <a:pt x="40995" y="28289"/>
                    <a:pt x="42280" y="28844"/>
                    <a:pt x="44328" y="29193"/>
                  </a:cubicBezTo>
                  <a:cubicBezTo>
                    <a:pt x="46376" y="29542"/>
                    <a:pt x="49360" y="29685"/>
                    <a:pt x="51567" y="29574"/>
                  </a:cubicBezTo>
                  <a:cubicBezTo>
                    <a:pt x="53774" y="29463"/>
                    <a:pt x="57012" y="28829"/>
                    <a:pt x="57568" y="28527"/>
                  </a:cubicBezTo>
                  <a:cubicBezTo>
                    <a:pt x="58124" y="28226"/>
                    <a:pt x="56870" y="28067"/>
                    <a:pt x="54901" y="27765"/>
                  </a:cubicBezTo>
                  <a:cubicBezTo>
                    <a:pt x="52933" y="27463"/>
                    <a:pt x="48758" y="27416"/>
                    <a:pt x="45757" y="26717"/>
                  </a:cubicBezTo>
                  <a:cubicBezTo>
                    <a:pt x="42757" y="26019"/>
                    <a:pt x="39835" y="25447"/>
                    <a:pt x="36898" y="23574"/>
                  </a:cubicBezTo>
                  <a:cubicBezTo>
                    <a:pt x="33961" y="21701"/>
                    <a:pt x="31469" y="18795"/>
                    <a:pt x="28135" y="15477"/>
                  </a:cubicBezTo>
                  <a:cubicBezTo>
                    <a:pt x="24801" y="12159"/>
                    <a:pt x="20039" y="6238"/>
                    <a:pt x="16896" y="3666"/>
                  </a:cubicBezTo>
                  <a:cubicBezTo>
                    <a:pt x="13753" y="1094"/>
                    <a:pt x="12070" y="365"/>
                    <a:pt x="9276" y="47"/>
                  </a:cubicBezTo>
                  <a:cubicBezTo>
                    <a:pt x="6482" y="-270"/>
                    <a:pt x="942" y="1475"/>
                    <a:pt x="132" y="1761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1634" name="Google Shape;1634;p31"/>
            <p:cNvSpPr/>
            <p:nvPr/>
          </p:nvSpPr>
          <p:spPr>
            <a:xfrm>
              <a:off x="3502423" y="778328"/>
              <a:ext cx="841275" cy="150350"/>
            </a:xfrm>
            <a:custGeom>
              <a:avLst/>
              <a:gdLst/>
              <a:ahLst/>
              <a:cxnLst/>
              <a:rect l="l" t="t" r="r" b="b"/>
              <a:pathLst>
                <a:path w="33651" h="6014" extrusionOk="0">
                  <a:moveTo>
                    <a:pt x="111" y="2109"/>
                  </a:moveTo>
                  <a:cubicBezTo>
                    <a:pt x="333" y="1950"/>
                    <a:pt x="2111" y="855"/>
                    <a:pt x="3921" y="585"/>
                  </a:cubicBezTo>
                  <a:cubicBezTo>
                    <a:pt x="5731" y="315"/>
                    <a:pt x="8382" y="14"/>
                    <a:pt x="10970" y="490"/>
                  </a:cubicBezTo>
                  <a:cubicBezTo>
                    <a:pt x="13558" y="966"/>
                    <a:pt x="17018" y="3030"/>
                    <a:pt x="19447" y="3443"/>
                  </a:cubicBezTo>
                  <a:cubicBezTo>
                    <a:pt x="21876" y="3856"/>
                    <a:pt x="23209" y="3539"/>
                    <a:pt x="25543" y="2967"/>
                  </a:cubicBezTo>
                  <a:cubicBezTo>
                    <a:pt x="27877" y="2396"/>
                    <a:pt x="32560" y="125"/>
                    <a:pt x="33449" y="14"/>
                  </a:cubicBezTo>
                  <a:cubicBezTo>
                    <a:pt x="34338" y="-97"/>
                    <a:pt x="31877" y="1570"/>
                    <a:pt x="30877" y="2300"/>
                  </a:cubicBezTo>
                  <a:cubicBezTo>
                    <a:pt x="29877" y="3030"/>
                    <a:pt x="28623" y="3839"/>
                    <a:pt x="27448" y="4395"/>
                  </a:cubicBezTo>
                  <a:cubicBezTo>
                    <a:pt x="26273" y="4951"/>
                    <a:pt x="25066" y="5380"/>
                    <a:pt x="23828" y="5634"/>
                  </a:cubicBezTo>
                  <a:cubicBezTo>
                    <a:pt x="22590" y="5888"/>
                    <a:pt x="21510" y="6110"/>
                    <a:pt x="20018" y="5919"/>
                  </a:cubicBezTo>
                  <a:cubicBezTo>
                    <a:pt x="18526" y="5729"/>
                    <a:pt x="16399" y="5031"/>
                    <a:pt x="14875" y="4491"/>
                  </a:cubicBezTo>
                  <a:cubicBezTo>
                    <a:pt x="13351" y="3951"/>
                    <a:pt x="12319" y="3157"/>
                    <a:pt x="10874" y="2681"/>
                  </a:cubicBezTo>
                  <a:cubicBezTo>
                    <a:pt x="9429" y="2205"/>
                    <a:pt x="7588" y="1824"/>
                    <a:pt x="6207" y="1633"/>
                  </a:cubicBezTo>
                  <a:cubicBezTo>
                    <a:pt x="4826" y="1443"/>
                    <a:pt x="3604" y="1459"/>
                    <a:pt x="2588" y="1538"/>
                  </a:cubicBezTo>
                  <a:cubicBezTo>
                    <a:pt x="1572" y="1617"/>
                    <a:pt x="-111" y="2268"/>
                    <a:pt x="111" y="2109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1635" name="Google Shape;1635;p31"/>
            <p:cNvSpPr/>
            <p:nvPr/>
          </p:nvSpPr>
          <p:spPr>
            <a:xfrm>
              <a:off x="648884" y="716905"/>
              <a:ext cx="1968350" cy="1191650"/>
            </a:xfrm>
            <a:custGeom>
              <a:avLst/>
              <a:gdLst/>
              <a:ahLst/>
              <a:cxnLst/>
              <a:rect l="l" t="t" r="r" b="b"/>
              <a:pathLst>
                <a:path w="78734" h="47666" extrusionOk="0">
                  <a:moveTo>
                    <a:pt x="48" y="1518"/>
                  </a:moveTo>
                  <a:cubicBezTo>
                    <a:pt x="-142" y="1264"/>
                    <a:pt x="5477" y="486"/>
                    <a:pt x="8049" y="280"/>
                  </a:cubicBezTo>
                  <a:cubicBezTo>
                    <a:pt x="10621" y="74"/>
                    <a:pt x="13193" y="-212"/>
                    <a:pt x="15479" y="280"/>
                  </a:cubicBezTo>
                  <a:cubicBezTo>
                    <a:pt x="17765" y="772"/>
                    <a:pt x="18971" y="677"/>
                    <a:pt x="21765" y="3233"/>
                  </a:cubicBezTo>
                  <a:cubicBezTo>
                    <a:pt x="24559" y="5789"/>
                    <a:pt x="28417" y="10837"/>
                    <a:pt x="32243" y="15615"/>
                  </a:cubicBezTo>
                  <a:cubicBezTo>
                    <a:pt x="36069" y="20393"/>
                    <a:pt x="41038" y="27712"/>
                    <a:pt x="44721" y="31903"/>
                  </a:cubicBezTo>
                  <a:cubicBezTo>
                    <a:pt x="48404" y="36094"/>
                    <a:pt x="51293" y="38999"/>
                    <a:pt x="54341" y="40761"/>
                  </a:cubicBezTo>
                  <a:cubicBezTo>
                    <a:pt x="57389" y="42523"/>
                    <a:pt x="59961" y="42524"/>
                    <a:pt x="63009" y="42476"/>
                  </a:cubicBezTo>
                  <a:cubicBezTo>
                    <a:pt x="66057" y="42429"/>
                    <a:pt x="70026" y="41286"/>
                    <a:pt x="72629" y="40476"/>
                  </a:cubicBezTo>
                  <a:cubicBezTo>
                    <a:pt x="75233" y="39666"/>
                    <a:pt x="78043" y="37682"/>
                    <a:pt x="78630" y="37618"/>
                  </a:cubicBezTo>
                  <a:cubicBezTo>
                    <a:pt x="79217" y="37555"/>
                    <a:pt x="77090" y="39238"/>
                    <a:pt x="76153" y="40095"/>
                  </a:cubicBezTo>
                  <a:cubicBezTo>
                    <a:pt x="75216" y="40952"/>
                    <a:pt x="74058" y="41984"/>
                    <a:pt x="73010" y="42762"/>
                  </a:cubicBezTo>
                  <a:cubicBezTo>
                    <a:pt x="71962" y="43540"/>
                    <a:pt x="70883" y="44191"/>
                    <a:pt x="69867" y="44762"/>
                  </a:cubicBezTo>
                  <a:cubicBezTo>
                    <a:pt x="68851" y="45334"/>
                    <a:pt x="67914" y="45794"/>
                    <a:pt x="66914" y="46191"/>
                  </a:cubicBezTo>
                  <a:cubicBezTo>
                    <a:pt x="65914" y="46588"/>
                    <a:pt x="64961" y="46905"/>
                    <a:pt x="63866" y="47143"/>
                  </a:cubicBezTo>
                  <a:cubicBezTo>
                    <a:pt x="62771" y="47381"/>
                    <a:pt x="61755" y="47714"/>
                    <a:pt x="60342" y="47619"/>
                  </a:cubicBezTo>
                  <a:cubicBezTo>
                    <a:pt x="58929" y="47524"/>
                    <a:pt x="56881" y="47064"/>
                    <a:pt x="55389" y="46572"/>
                  </a:cubicBezTo>
                  <a:cubicBezTo>
                    <a:pt x="53897" y="46080"/>
                    <a:pt x="52849" y="45540"/>
                    <a:pt x="51388" y="44667"/>
                  </a:cubicBezTo>
                  <a:cubicBezTo>
                    <a:pt x="49928" y="43794"/>
                    <a:pt x="48658" y="43159"/>
                    <a:pt x="46626" y="41333"/>
                  </a:cubicBezTo>
                  <a:cubicBezTo>
                    <a:pt x="44594" y="39507"/>
                    <a:pt x="41863" y="36856"/>
                    <a:pt x="39196" y="33713"/>
                  </a:cubicBezTo>
                  <a:cubicBezTo>
                    <a:pt x="36529" y="30570"/>
                    <a:pt x="33116" y="25823"/>
                    <a:pt x="30624" y="22473"/>
                  </a:cubicBezTo>
                  <a:cubicBezTo>
                    <a:pt x="28132" y="19123"/>
                    <a:pt x="26084" y="15980"/>
                    <a:pt x="24242" y="13615"/>
                  </a:cubicBezTo>
                  <a:cubicBezTo>
                    <a:pt x="22401" y="11250"/>
                    <a:pt x="20861" y="9646"/>
                    <a:pt x="19575" y="8281"/>
                  </a:cubicBezTo>
                  <a:cubicBezTo>
                    <a:pt x="18289" y="6916"/>
                    <a:pt x="17686" y="6377"/>
                    <a:pt x="16527" y="5424"/>
                  </a:cubicBezTo>
                  <a:cubicBezTo>
                    <a:pt x="15368" y="4472"/>
                    <a:pt x="13844" y="3169"/>
                    <a:pt x="12621" y="2566"/>
                  </a:cubicBezTo>
                  <a:cubicBezTo>
                    <a:pt x="11399" y="1963"/>
                    <a:pt x="11288" y="1979"/>
                    <a:pt x="9192" y="1804"/>
                  </a:cubicBezTo>
                  <a:cubicBezTo>
                    <a:pt x="7097" y="1629"/>
                    <a:pt x="239" y="1772"/>
                    <a:pt x="48" y="1518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1636" name="Google Shape;1636;p31"/>
            <p:cNvSpPr/>
            <p:nvPr/>
          </p:nvSpPr>
          <p:spPr>
            <a:xfrm>
              <a:off x="6964691" y="451516"/>
              <a:ext cx="770800" cy="291825"/>
            </a:xfrm>
            <a:custGeom>
              <a:avLst/>
              <a:gdLst/>
              <a:ahLst/>
              <a:cxnLst/>
              <a:rect l="l" t="t" r="r" b="b"/>
              <a:pathLst>
                <a:path w="30832" h="11673" extrusionOk="0">
                  <a:moveTo>
                    <a:pt x="399" y="5085"/>
                  </a:moveTo>
                  <a:cubicBezTo>
                    <a:pt x="1209" y="5022"/>
                    <a:pt x="3463" y="3196"/>
                    <a:pt x="6400" y="2704"/>
                  </a:cubicBezTo>
                  <a:cubicBezTo>
                    <a:pt x="9337" y="2212"/>
                    <a:pt x="14656" y="1624"/>
                    <a:pt x="18021" y="2132"/>
                  </a:cubicBezTo>
                  <a:cubicBezTo>
                    <a:pt x="21387" y="2640"/>
                    <a:pt x="24466" y="4165"/>
                    <a:pt x="26593" y="5752"/>
                  </a:cubicBezTo>
                  <a:cubicBezTo>
                    <a:pt x="28720" y="7340"/>
                    <a:pt x="30594" y="11689"/>
                    <a:pt x="30784" y="11657"/>
                  </a:cubicBezTo>
                  <a:cubicBezTo>
                    <a:pt x="30975" y="11625"/>
                    <a:pt x="29800" y="7450"/>
                    <a:pt x="27736" y="5561"/>
                  </a:cubicBezTo>
                  <a:cubicBezTo>
                    <a:pt x="25672" y="3672"/>
                    <a:pt x="21561" y="1100"/>
                    <a:pt x="18402" y="322"/>
                  </a:cubicBezTo>
                  <a:cubicBezTo>
                    <a:pt x="15243" y="-456"/>
                    <a:pt x="11591" y="434"/>
                    <a:pt x="8781" y="894"/>
                  </a:cubicBezTo>
                  <a:cubicBezTo>
                    <a:pt x="5971" y="1355"/>
                    <a:pt x="2939" y="2387"/>
                    <a:pt x="1542" y="3085"/>
                  </a:cubicBezTo>
                  <a:cubicBezTo>
                    <a:pt x="145" y="3784"/>
                    <a:pt x="-411" y="5149"/>
                    <a:pt x="399" y="508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37" name="Google Shape;1637;p31"/>
            <p:cNvSpPr/>
            <p:nvPr/>
          </p:nvSpPr>
          <p:spPr>
            <a:xfrm>
              <a:off x="7748402" y="787439"/>
              <a:ext cx="362050" cy="1527675"/>
            </a:xfrm>
            <a:custGeom>
              <a:avLst/>
              <a:gdLst/>
              <a:ahLst/>
              <a:cxnLst/>
              <a:rect l="l" t="t" r="r" b="b"/>
              <a:pathLst>
                <a:path w="14482" h="61107" extrusionOk="0">
                  <a:moveTo>
                    <a:pt x="8" y="125"/>
                  </a:moveTo>
                  <a:cubicBezTo>
                    <a:pt x="135" y="1554"/>
                    <a:pt x="4406" y="19001"/>
                    <a:pt x="6104" y="26224"/>
                  </a:cubicBezTo>
                  <a:cubicBezTo>
                    <a:pt x="7803" y="33447"/>
                    <a:pt x="8834" y="37749"/>
                    <a:pt x="10199" y="43464"/>
                  </a:cubicBezTo>
                  <a:cubicBezTo>
                    <a:pt x="11564" y="49179"/>
                    <a:pt x="13755" y="58577"/>
                    <a:pt x="14295" y="60514"/>
                  </a:cubicBezTo>
                  <a:cubicBezTo>
                    <a:pt x="14835" y="62451"/>
                    <a:pt x="14041" y="58370"/>
                    <a:pt x="13438" y="55084"/>
                  </a:cubicBezTo>
                  <a:cubicBezTo>
                    <a:pt x="12835" y="51798"/>
                    <a:pt x="12025" y="47036"/>
                    <a:pt x="10676" y="40797"/>
                  </a:cubicBezTo>
                  <a:cubicBezTo>
                    <a:pt x="9327" y="34558"/>
                    <a:pt x="7120" y="24430"/>
                    <a:pt x="5342" y="17651"/>
                  </a:cubicBezTo>
                  <a:cubicBezTo>
                    <a:pt x="3564" y="10872"/>
                    <a:pt x="-119" y="-1304"/>
                    <a:pt x="8" y="12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38" name="Google Shape;1638;p31"/>
            <p:cNvSpPr/>
            <p:nvPr/>
          </p:nvSpPr>
          <p:spPr>
            <a:xfrm>
              <a:off x="8119877" y="2356074"/>
              <a:ext cx="102975" cy="157250"/>
            </a:xfrm>
            <a:custGeom>
              <a:avLst/>
              <a:gdLst/>
              <a:ahLst/>
              <a:cxnLst/>
              <a:rect l="l" t="t" r="r" b="b"/>
              <a:pathLst>
                <a:path w="4119" h="6290" extrusionOk="0">
                  <a:moveTo>
                    <a:pt x="8" y="245"/>
                  </a:moveTo>
                  <a:cubicBezTo>
                    <a:pt x="40" y="753"/>
                    <a:pt x="801" y="2960"/>
                    <a:pt x="1341" y="3960"/>
                  </a:cubicBezTo>
                  <a:cubicBezTo>
                    <a:pt x="1881" y="4960"/>
                    <a:pt x="2802" y="6071"/>
                    <a:pt x="3246" y="6246"/>
                  </a:cubicBezTo>
                  <a:cubicBezTo>
                    <a:pt x="3691" y="6421"/>
                    <a:pt x="4357" y="5897"/>
                    <a:pt x="4008" y="5008"/>
                  </a:cubicBezTo>
                  <a:cubicBezTo>
                    <a:pt x="3659" y="4119"/>
                    <a:pt x="1818" y="1706"/>
                    <a:pt x="1151" y="912"/>
                  </a:cubicBezTo>
                  <a:cubicBezTo>
                    <a:pt x="484" y="118"/>
                    <a:pt x="-24" y="-263"/>
                    <a:pt x="8" y="24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39" name="Google Shape;1639;p31"/>
            <p:cNvSpPr/>
            <p:nvPr/>
          </p:nvSpPr>
          <p:spPr>
            <a:xfrm>
              <a:off x="8353425" y="1353535"/>
              <a:ext cx="339750" cy="1117525"/>
            </a:xfrm>
            <a:custGeom>
              <a:avLst/>
              <a:gdLst/>
              <a:ahLst/>
              <a:cxnLst/>
              <a:rect l="l" t="t" r="r" b="b"/>
              <a:pathLst>
                <a:path w="13590" h="44701" extrusionOk="0">
                  <a:moveTo>
                    <a:pt x="0" y="44538"/>
                  </a:moveTo>
                  <a:cubicBezTo>
                    <a:pt x="0" y="45014"/>
                    <a:pt x="1127" y="44491"/>
                    <a:pt x="2381" y="41776"/>
                  </a:cubicBezTo>
                  <a:cubicBezTo>
                    <a:pt x="3635" y="39061"/>
                    <a:pt x="5874" y="33981"/>
                    <a:pt x="7525" y="28250"/>
                  </a:cubicBezTo>
                  <a:cubicBezTo>
                    <a:pt x="9176" y="22519"/>
                    <a:pt x="11287" y="12090"/>
                    <a:pt x="12287" y="7391"/>
                  </a:cubicBezTo>
                  <a:cubicBezTo>
                    <a:pt x="13287" y="2692"/>
                    <a:pt x="13653" y="167"/>
                    <a:pt x="13526" y="56"/>
                  </a:cubicBezTo>
                  <a:cubicBezTo>
                    <a:pt x="13399" y="-55"/>
                    <a:pt x="12557" y="2755"/>
                    <a:pt x="11525" y="6724"/>
                  </a:cubicBezTo>
                  <a:cubicBezTo>
                    <a:pt x="10493" y="10693"/>
                    <a:pt x="8858" y="18503"/>
                    <a:pt x="7334" y="23869"/>
                  </a:cubicBezTo>
                  <a:cubicBezTo>
                    <a:pt x="5810" y="29235"/>
                    <a:pt x="3603" y="35473"/>
                    <a:pt x="2381" y="38918"/>
                  </a:cubicBezTo>
                  <a:cubicBezTo>
                    <a:pt x="1159" y="42363"/>
                    <a:pt x="0" y="44062"/>
                    <a:pt x="0" y="4453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40" name="Google Shape;1640;p31"/>
            <p:cNvSpPr/>
            <p:nvPr/>
          </p:nvSpPr>
          <p:spPr>
            <a:xfrm>
              <a:off x="8720389" y="592230"/>
              <a:ext cx="405075" cy="633750"/>
            </a:xfrm>
            <a:custGeom>
              <a:avLst/>
              <a:gdLst/>
              <a:ahLst/>
              <a:cxnLst/>
              <a:rect l="l" t="t" r="r" b="b"/>
              <a:pathLst>
                <a:path w="16203" h="25350" extrusionOk="0">
                  <a:moveTo>
                    <a:pt x="16087" y="28"/>
                  </a:moveTo>
                  <a:cubicBezTo>
                    <a:pt x="16548" y="-83"/>
                    <a:pt x="10912" y="838"/>
                    <a:pt x="8753" y="3457"/>
                  </a:cubicBezTo>
                  <a:cubicBezTo>
                    <a:pt x="6594" y="6077"/>
                    <a:pt x="4483" y="12157"/>
                    <a:pt x="3133" y="15745"/>
                  </a:cubicBezTo>
                  <a:cubicBezTo>
                    <a:pt x="1784" y="19333"/>
                    <a:pt x="1101" y="24016"/>
                    <a:pt x="656" y="24984"/>
                  </a:cubicBezTo>
                  <a:cubicBezTo>
                    <a:pt x="212" y="25952"/>
                    <a:pt x="-423" y="25032"/>
                    <a:pt x="466" y="21555"/>
                  </a:cubicBezTo>
                  <a:cubicBezTo>
                    <a:pt x="1355" y="18078"/>
                    <a:pt x="3387" y="7712"/>
                    <a:pt x="5990" y="4124"/>
                  </a:cubicBezTo>
                  <a:cubicBezTo>
                    <a:pt x="8594" y="536"/>
                    <a:pt x="15627" y="139"/>
                    <a:pt x="16087" y="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41" name="Google Shape;1641;p31"/>
            <p:cNvSpPr/>
            <p:nvPr/>
          </p:nvSpPr>
          <p:spPr>
            <a:xfrm>
              <a:off x="6293034" y="619516"/>
              <a:ext cx="648325" cy="410575"/>
            </a:xfrm>
            <a:custGeom>
              <a:avLst/>
              <a:gdLst/>
              <a:ahLst/>
              <a:cxnLst/>
              <a:rect l="l" t="t" r="r" b="b"/>
              <a:pathLst>
                <a:path w="25933" h="16423" extrusionOk="0">
                  <a:moveTo>
                    <a:pt x="25933" y="79"/>
                  </a:moveTo>
                  <a:cubicBezTo>
                    <a:pt x="25933" y="397"/>
                    <a:pt x="18821" y="6271"/>
                    <a:pt x="15932" y="8557"/>
                  </a:cubicBezTo>
                  <a:cubicBezTo>
                    <a:pt x="13043" y="10843"/>
                    <a:pt x="11169" y="12493"/>
                    <a:pt x="8597" y="13795"/>
                  </a:cubicBezTo>
                  <a:cubicBezTo>
                    <a:pt x="6025" y="15097"/>
                    <a:pt x="1644" y="16145"/>
                    <a:pt x="501" y="16367"/>
                  </a:cubicBezTo>
                  <a:cubicBezTo>
                    <a:pt x="-642" y="16589"/>
                    <a:pt x="485" y="15764"/>
                    <a:pt x="1739" y="15129"/>
                  </a:cubicBezTo>
                  <a:cubicBezTo>
                    <a:pt x="2993" y="14494"/>
                    <a:pt x="5661" y="13970"/>
                    <a:pt x="8026" y="12557"/>
                  </a:cubicBezTo>
                  <a:cubicBezTo>
                    <a:pt x="10392" y="11144"/>
                    <a:pt x="12948" y="8732"/>
                    <a:pt x="15932" y="6652"/>
                  </a:cubicBezTo>
                  <a:cubicBezTo>
                    <a:pt x="18917" y="4572"/>
                    <a:pt x="25933" y="-238"/>
                    <a:pt x="25933" y="7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42" name="Google Shape;1642;p31"/>
            <p:cNvSpPr/>
            <p:nvPr/>
          </p:nvSpPr>
          <p:spPr>
            <a:xfrm>
              <a:off x="6017425" y="999428"/>
              <a:ext cx="180975" cy="44625"/>
            </a:xfrm>
            <a:custGeom>
              <a:avLst/>
              <a:gdLst/>
              <a:ahLst/>
              <a:cxnLst/>
              <a:rect l="l" t="t" r="r" b="b"/>
              <a:pathLst>
                <a:path w="7239" h="1785" extrusionOk="0">
                  <a:moveTo>
                    <a:pt x="7239" y="1647"/>
                  </a:moveTo>
                  <a:cubicBezTo>
                    <a:pt x="7239" y="1885"/>
                    <a:pt x="3969" y="1774"/>
                    <a:pt x="2762" y="1552"/>
                  </a:cubicBezTo>
                  <a:cubicBezTo>
                    <a:pt x="1556" y="1330"/>
                    <a:pt x="0" y="552"/>
                    <a:pt x="0" y="314"/>
                  </a:cubicBezTo>
                  <a:cubicBezTo>
                    <a:pt x="0" y="76"/>
                    <a:pt x="1556" y="-99"/>
                    <a:pt x="2762" y="123"/>
                  </a:cubicBezTo>
                  <a:cubicBezTo>
                    <a:pt x="3969" y="345"/>
                    <a:pt x="7239" y="1409"/>
                    <a:pt x="7239" y="164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43" name="Google Shape;1643;p31"/>
            <p:cNvSpPr/>
            <p:nvPr/>
          </p:nvSpPr>
          <p:spPr>
            <a:xfrm>
              <a:off x="5021297" y="311851"/>
              <a:ext cx="921600" cy="667200"/>
            </a:xfrm>
            <a:custGeom>
              <a:avLst/>
              <a:gdLst/>
              <a:ahLst/>
              <a:cxnLst/>
              <a:rect l="l" t="t" r="r" b="b"/>
              <a:pathLst>
                <a:path w="36864" h="26688" extrusionOk="0">
                  <a:moveTo>
                    <a:pt x="221" y="1528"/>
                  </a:moveTo>
                  <a:cubicBezTo>
                    <a:pt x="920" y="1782"/>
                    <a:pt x="4603" y="1147"/>
                    <a:pt x="6984" y="1528"/>
                  </a:cubicBezTo>
                  <a:cubicBezTo>
                    <a:pt x="9365" y="1909"/>
                    <a:pt x="11968" y="2115"/>
                    <a:pt x="14508" y="3814"/>
                  </a:cubicBezTo>
                  <a:cubicBezTo>
                    <a:pt x="17048" y="5513"/>
                    <a:pt x="19160" y="8434"/>
                    <a:pt x="22224" y="11720"/>
                  </a:cubicBezTo>
                  <a:cubicBezTo>
                    <a:pt x="25288" y="15006"/>
                    <a:pt x="30463" y="21071"/>
                    <a:pt x="32892" y="23531"/>
                  </a:cubicBezTo>
                  <a:cubicBezTo>
                    <a:pt x="35321" y="25992"/>
                    <a:pt x="37210" y="27182"/>
                    <a:pt x="36797" y="26483"/>
                  </a:cubicBezTo>
                  <a:cubicBezTo>
                    <a:pt x="36384" y="25785"/>
                    <a:pt x="33336" y="22642"/>
                    <a:pt x="30415" y="19340"/>
                  </a:cubicBezTo>
                  <a:cubicBezTo>
                    <a:pt x="27494" y="16038"/>
                    <a:pt x="22097" y="9656"/>
                    <a:pt x="19271" y="6671"/>
                  </a:cubicBezTo>
                  <a:cubicBezTo>
                    <a:pt x="16445" y="3687"/>
                    <a:pt x="16207" y="2544"/>
                    <a:pt x="13461" y="1433"/>
                  </a:cubicBezTo>
                  <a:cubicBezTo>
                    <a:pt x="10715" y="322"/>
                    <a:pt x="5000" y="-12"/>
                    <a:pt x="2793" y="4"/>
                  </a:cubicBezTo>
                  <a:cubicBezTo>
                    <a:pt x="586" y="20"/>
                    <a:pt x="-477" y="1274"/>
                    <a:pt x="221" y="15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44" name="Google Shape;1644;p31"/>
            <p:cNvSpPr/>
            <p:nvPr/>
          </p:nvSpPr>
          <p:spPr>
            <a:xfrm>
              <a:off x="4182164" y="369896"/>
              <a:ext cx="758675" cy="425850"/>
            </a:xfrm>
            <a:custGeom>
              <a:avLst/>
              <a:gdLst/>
              <a:ahLst/>
              <a:cxnLst/>
              <a:rect l="l" t="t" r="r" b="b"/>
              <a:pathLst>
                <a:path w="30347" h="17034" extrusionOk="0">
                  <a:moveTo>
                    <a:pt x="29976" y="444"/>
                  </a:moveTo>
                  <a:cubicBezTo>
                    <a:pt x="28881" y="952"/>
                    <a:pt x="24071" y="1953"/>
                    <a:pt x="21118" y="3302"/>
                  </a:cubicBezTo>
                  <a:cubicBezTo>
                    <a:pt x="18165" y="4651"/>
                    <a:pt x="14974" y="6651"/>
                    <a:pt x="12259" y="8540"/>
                  </a:cubicBezTo>
                  <a:cubicBezTo>
                    <a:pt x="9544" y="10429"/>
                    <a:pt x="6862" y="13223"/>
                    <a:pt x="4830" y="14636"/>
                  </a:cubicBezTo>
                  <a:cubicBezTo>
                    <a:pt x="2798" y="16049"/>
                    <a:pt x="337" y="17050"/>
                    <a:pt x="67" y="17018"/>
                  </a:cubicBezTo>
                  <a:cubicBezTo>
                    <a:pt x="-203" y="16986"/>
                    <a:pt x="1354" y="15986"/>
                    <a:pt x="3211" y="14446"/>
                  </a:cubicBezTo>
                  <a:cubicBezTo>
                    <a:pt x="5069" y="12906"/>
                    <a:pt x="8386" y="9762"/>
                    <a:pt x="11212" y="7778"/>
                  </a:cubicBezTo>
                  <a:cubicBezTo>
                    <a:pt x="14038" y="5794"/>
                    <a:pt x="17419" y="3794"/>
                    <a:pt x="20165" y="2540"/>
                  </a:cubicBezTo>
                  <a:cubicBezTo>
                    <a:pt x="22911" y="1286"/>
                    <a:pt x="26055" y="603"/>
                    <a:pt x="27690" y="254"/>
                  </a:cubicBezTo>
                  <a:cubicBezTo>
                    <a:pt x="29325" y="-95"/>
                    <a:pt x="31071" y="-64"/>
                    <a:pt x="29976" y="444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45" name="Google Shape;1645;p31"/>
            <p:cNvSpPr/>
            <p:nvPr/>
          </p:nvSpPr>
          <p:spPr>
            <a:xfrm>
              <a:off x="2711406" y="698114"/>
              <a:ext cx="1325125" cy="753800"/>
            </a:xfrm>
            <a:custGeom>
              <a:avLst/>
              <a:gdLst/>
              <a:ahLst/>
              <a:cxnLst/>
              <a:rect l="l" t="t" r="r" b="b"/>
              <a:pathLst>
                <a:path w="53005" h="30152" extrusionOk="0">
                  <a:moveTo>
                    <a:pt x="52993" y="5413"/>
                  </a:moveTo>
                  <a:cubicBezTo>
                    <a:pt x="53041" y="5651"/>
                    <a:pt x="47246" y="3143"/>
                    <a:pt x="44706" y="2460"/>
                  </a:cubicBezTo>
                  <a:cubicBezTo>
                    <a:pt x="42166" y="1777"/>
                    <a:pt x="40722" y="1142"/>
                    <a:pt x="37753" y="1317"/>
                  </a:cubicBezTo>
                  <a:cubicBezTo>
                    <a:pt x="34784" y="1492"/>
                    <a:pt x="29942" y="2333"/>
                    <a:pt x="26894" y="3508"/>
                  </a:cubicBezTo>
                  <a:cubicBezTo>
                    <a:pt x="23846" y="4683"/>
                    <a:pt x="21862" y="6460"/>
                    <a:pt x="19465" y="8365"/>
                  </a:cubicBezTo>
                  <a:cubicBezTo>
                    <a:pt x="17068" y="10270"/>
                    <a:pt x="15719" y="11334"/>
                    <a:pt x="12512" y="14938"/>
                  </a:cubicBezTo>
                  <a:cubicBezTo>
                    <a:pt x="9305" y="18542"/>
                    <a:pt x="1367" y="28892"/>
                    <a:pt x="224" y="29987"/>
                  </a:cubicBezTo>
                  <a:cubicBezTo>
                    <a:pt x="-919" y="31082"/>
                    <a:pt x="2654" y="25209"/>
                    <a:pt x="5654" y="21510"/>
                  </a:cubicBezTo>
                  <a:cubicBezTo>
                    <a:pt x="8655" y="17811"/>
                    <a:pt x="14782" y="10985"/>
                    <a:pt x="18227" y="7794"/>
                  </a:cubicBezTo>
                  <a:cubicBezTo>
                    <a:pt x="21672" y="4603"/>
                    <a:pt x="23243" y="3651"/>
                    <a:pt x="26323" y="2365"/>
                  </a:cubicBezTo>
                  <a:cubicBezTo>
                    <a:pt x="29403" y="1079"/>
                    <a:pt x="33689" y="301"/>
                    <a:pt x="36705" y="79"/>
                  </a:cubicBezTo>
                  <a:cubicBezTo>
                    <a:pt x="39721" y="-143"/>
                    <a:pt x="41705" y="142"/>
                    <a:pt x="44420" y="1031"/>
                  </a:cubicBezTo>
                  <a:cubicBezTo>
                    <a:pt x="47135" y="1920"/>
                    <a:pt x="52945" y="5175"/>
                    <a:pt x="52993" y="5413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46" name="Google Shape;1646;p31"/>
            <p:cNvSpPr/>
            <p:nvPr/>
          </p:nvSpPr>
          <p:spPr>
            <a:xfrm>
              <a:off x="2331870" y="1505639"/>
              <a:ext cx="337450" cy="202925"/>
            </a:xfrm>
            <a:custGeom>
              <a:avLst/>
              <a:gdLst/>
              <a:ahLst/>
              <a:cxnLst/>
              <a:rect l="l" t="t" r="r" b="b"/>
              <a:pathLst>
                <a:path w="13498" h="8117" extrusionOk="0">
                  <a:moveTo>
                    <a:pt x="13405" y="67"/>
                  </a:moveTo>
                  <a:cubicBezTo>
                    <a:pt x="13929" y="337"/>
                    <a:pt x="11993" y="2607"/>
                    <a:pt x="10548" y="3877"/>
                  </a:cubicBezTo>
                  <a:cubicBezTo>
                    <a:pt x="9103" y="5147"/>
                    <a:pt x="6483" y="7036"/>
                    <a:pt x="4737" y="7687"/>
                  </a:cubicBezTo>
                  <a:cubicBezTo>
                    <a:pt x="2991" y="8338"/>
                    <a:pt x="467" y="8132"/>
                    <a:pt x="70" y="7783"/>
                  </a:cubicBezTo>
                  <a:cubicBezTo>
                    <a:pt x="-327" y="7434"/>
                    <a:pt x="1134" y="6513"/>
                    <a:pt x="2356" y="5592"/>
                  </a:cubicBezTo>
                  <a:cubicBezTo>
                    <a:pt x="3578" y="4671"/>
                    <a:pt x="5563" y="3179"/>
                    <a:pt x="7404" y="2258"/>
                  </a:cubicBezTo>
                  <a:cubicBezTo>
                    <a:pt x="9246" y="1337"/>
                    <a:pt x="12881" y="-203"/>
                    <a:pt x="13405" y="6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47" name="Google Shape;1647;p31"/>
            <p:cNvSpPr/>
            <p:nvPr/>
          </p:nvSpPr>
          <p:spPr>
            <a:xfrm>
              <a:off x="1784532" y="1434813"/>
              <a:ext cx="402450" cy="295050"/>
            </a:xfrm>
            <a:custGeom>
              <a:avLst/>
              <a:gdLst/>
              <a:ahLst/>
              <a:cxnLst/>
              <a:rect l="l" t="t" r="r" b="b"/>
              <a:pathLst>
                <a:path w="16098" h="11802" extrusionOk="0">
                  <a:moveTo>
                    <a:pt x="16059" y="11187"/>
                  </a:moveTo>
                  <a:cubicBezTo>
                    <a:pt x="16138" y="10997"/>
                    <a:pt x="13614" y="11870"/>
                    <a:pt x="11010" y="10044"/>
                  </a:cubicBezTo>
                  <a:cubicBezTo>
                    <a:pt x="8407" y="8218"/>
                    <a:pt x="1787" y="1265"/>
                    <a:pt x="438" y="233"/>
                  </a:cubicBezTo>
                  <a:cubicBezTo>
                    <a:pt x="-911" y="-799"/>
                    <a:pt x="1231" y="2027"/>
                    <a:pt x="2914" y="3853"/>
                  </a:cubicBezTo>
                  <a:cubicBezTo>
                    <a:pt x="4597" y="5679"/>
                    <a:pt x="8343" y="9965"/>
                    <a:pt x="10534" y="11187"/>
                  </a:cubicBezTo>
                  <a:cubicBezTo>
                    <a:pt x="12725" y="12409"/>
                    <a:pt x="15980" y="11378"/>
                    <a:pt x="16059" y="1118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48" name="Google Shape;1648;p31"/>
            <p:cNvSpPr/>
            <p:nvPr/>
          </p:nvSpPr>
          <p:spPr>
            <a:xfrm>
              <a:off x="496088" y="612106"/>
              <a:ext cx="1164050" cy="688650"/>
            </a:xfrm>
            <a:custGeom>
              <a:avLst/>
              <a:gdLst/>
              <a:ahLst/>
              <a:cxnLst/>
              <a:rect l="l" t="t" r="r" b="b"/>
              <a:pathLst>
                <a:path w="46562" h="27546" extrusionOk="0">
                  <a:moveTo>
                    <a:pt x="45880" y="27046"/>
                  </a:moveTo>
                  <a:cubicBezTo>
                    <a:pt x="43943" y="24887"/>
                    <a:pt x="35784" y="12425"/>
                    <a:pt x="32164" y="8282"/>
                  </a:cubicBezTo>
                  <a:cubicBezTo>
                    <a:pt x="28545" y="4139"/>
                    <a:pt x="27354" y="3345"/>
                    <a:pt x="24163" y="2186"/>
                  </a:cubicBezTo>
                  <a:cubicBezTo>
                    <a:pt x="20972" y="1027"/>
                    <a:pt x="16273" y="1281"/>
                    <a:pt x="13018" y="1329"/>
                  </a:cubicBezTo>
                  <a:cubicBezTo>
                    <a:pt x="9764" y="1377"/>
                    <a:pt x="6795" y="2123"/>
                    <a:pt x="4636" y="2472"/>
                  </a:cubicBezTo>
                  <a:cubicBezTo>
                    <a:pt x="2477" y="2821"/>
                    <a:pt x="318" y="3535"/>
                    <a:pt x="64" y="3424"/>
                  </a:cubicBezTo>
                  <a:cubicBezTo>
                    <a:pt x="-190" y="3313"/>
                    <a:pt x="953" y="2329"/>
                    <a:pt x="3112" y="1805"/>
                  </a:cubicBezTo>
                  <a:cubicBezTo>
                    <a:pt x="5271" y="1281"/>
                    <a:pt x="9907" y="535"/>
                    <a:pt x="13018" y="281"/>
                  </a:cubicBezTo>
                  <a:cubicBezTo>
                    <a:pt x="16130" y="27"/>
                    <a:pt x="19051" y="-179"/>
                    <a:pt x="21781" y="281"/>
                  </a:cubicBezTo>
                  <a:cubicBezTo>
                    <a:pt x="24512" y="741"/>
                    <a:pt x="26750" y="1075"/>
                    <a:pt x="29401" y="3043"/>
                  </a:cubicBezTo>
                  <a:cubicBezTo>
                    <a:pt x="32052" y="5012"/>
                    <a:pt x="35291" y="9060"/>
                    <a:pt x="37688" y="12092"/>
                  </a:cubicBezTo>
                  <a:cubicBezTo>
                    <a:pt x="40085" y="15124"/>
                    <a:pt x="42419" y="18744"/>
                    <a:pt x="43784" y="21236"/>
                  </a:cubicBezTo>
                  <a:cubicBezTo>
                    <a:pt x="45149" y="23728"/>
                    <a:pt x="47817" y="29205"/>
                    <a:pt x="45880" y="27046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</p:grpSp>
      <p:grpSp>
        <p:nvGrpSpPr>
          <p:cNvPr id="1649" name="Google Shape;1649;p31"/>
          <p:cNvGrpSpPr/>
          <p:nvPr/>
        </p:nvGrpSpPr>
        <p:grpSpPr>
          <a:xfrm flipH="1">
            <a:off x="-3432500" y="-476250"/>
            <a:ext cx="10810035" cy="2642393"/>
            <a:chOff x="-727400" y="0"/>
            <a:chExt cx="10810035" cy="2642393"/>
          </a:xfrm>
        </p:grpSpPr>
        <p:sp>
          <p:nvSpPr>
            <p:cNvPr id="1650" name="Google Shape;1650;p31"/>
            <p:cNvSpPr/>
            <p:nvPr/>
          </p:nvSpPr>
          <p:spPr>
            <a:xfrm>
              <a:off x="-727400" y="0"/>
              <a:ext cx="10810035" cy="2638411"/>
            </a:xfrm>
            <a:custGeom>
              <a:avLst/>
              <a:gdLst/>
              <a:ahLst/>
              <a:cxnLst/>
              <a:rect l="l" t="t" r="r" b="b"/>
              <a:pathLst>
                <a:path w="119109" h="29071" extrusionOk="0">
                  <a:moveTo>
                    <a:pt x="47240" y="0"/>
                  </a:moveTo>
                  <a:lnTo>
                    <a:pt x="0" y="0"/>
                  </a:lnTo>
                  <a:cubicBezTo>
                    <a:pt x="0" y="0"/>
                    <a:pt x="2423" y="9287"/>
                    <a:pt x="8479" y="9287"/>
                  </a:cubicBezTo>
                  <a:cubicBezTo>
                    <a:pt x="11305" y="8479"/>
                    <a:pt x="14939" y="8075"/>
                    <a:pt x="18169" y="8479"/>
                  </a:cubicBezTo>
                  <a:cubicBezTo>
                    <a:pt x="22207" y="9690"/>
                    <a:pt x="26244" y="20996"/>
                    <a:pt x="31897" y="20996"/>
                  </a:cubicBezTo>
                  <a:cubicBezTo>
                    <a:pt x="38761" y="20996"/>
                    <a:pt x="41991" y="5653"/>
                    <a:pt x="50470" y="9690"/>
                  </a:cubicBezTo>
                  <a:cubicBezTo>
                    <a:pt x="55315" y="12113"/>
                    <a:pt x="57334" y="4845"/>
                    <a:pt x="63390" y="4845"/>
                  </a:cubicBezTo>
                  <a:cubicBezTo>
                    <a:pt x="68639" y="4845"/>
                    <a:pt x="70254" y="12517"/>
                    <a:pt x="76310" y="12517"/>
                  </a:cubicBezTo>
                  <a:cubicBezTo>
                    <a:pt x="82770" y="12517"/>
                    <a:pt x="83174" y="6864"/>
                    <a:pt x="88827" y="6864"/>
                  </a:cubicBezTo>
                  <a:cubicBezTo>
                    <a:pt x="94883" y="6864"/>
                    <a:pt x="94075" y="29071"/>
                    <a:pt x="98921" y="29071"/>
                  </a:cubicBezTo>
                  <a:cubicBezTo>
                    <a:pt x="104169" y="29071"/>
                    <a:pt x="103766" y="6864"/>
                    <a:pt x="109014" y="6864"/>
                  </a:cubicBezTo>
                  <a:cubicBezTo>
                    <a:pt x="113456" y="6864"/>
                    <a:pt x="117897" y="4038"/>
                    <a:pt x="1191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1"/>
            <p:cNvSpPr/>
            <p:nvPr/>
          </p:nvSpPr>
          <p:spPr>
            <a:xfrm>
              <a:off x="7284156" y="578068"/>
              <a:ext cx="1136000" cy="2064325"/>
            </a:xfrm>
            <a:custGeom>
              <a:avLst/>
              <a:gdLst/>
              <a:ahLst/>
              <a:cxnLst/>
              <a:rect l="l" t="t" r="r" b="b"/>
              <a:pathLst>
                <a:path w="45440" h="82573" extrusionOk="0">
                  <a:moveTo>
                    <a:pt x="290" y="1833"/>
                  </a:moveTo>
                  <a:cubicBezTo>
                    <a:pt x="-789" y="2087"/>
                    <a:pt x="2131" y="1578"/>
                    <a:pt x="3147" y="1737"/>
                  </a:cubicBezTo>
                  <a:cubicBezTo>
                    <a:pt x="4163" y="1896"/>
                    <a:pt x="5227" y="2087"/>
                    <a:pt x="6386" y="2785"/>
                  </a:cubicBezTo>
                  <a:cubicBezTo>
                    <a:pt x="7545" y="3484"/>
                    <a:pt x="9164" y="4912"/>
                    <a:pt x="10100" y="5928"/>
                  </a:cubicBezTo>
                  <a:cubicBezTo>
                    <a:pt x="11037" y="6944"/>
                    <a:pt x="11354" y="7738"/>
                    <a:pt x="12005" y="8881"/>
                  </a:cubicBezTo>
                  <a:cubicBezTo>
                    <a:pt x="12656" y="10024"/>
                    <a:pt x="13196" y="10833"/>
                    <a:pt x="14006" y="12786"/>
                  </a:cubicBezTo>
                  <a:cubicBezTo>
                    <a:pt x="14816" y="14739"/>
                    <a:pt x="15990" y="17835"/>
                    <a:pt x="16863" y="20597"/>
                  </a:cubicBezTo>
                  <a:cubicBezTo>
                    <a:pt x="17736" y="23359"/>
                    <a:pt x="18561" y="26614"/>
                    <a:pt x="19244" y="29360"/>
                  </a:cubicBezTo>
                  <a:cubicBezTo>
                    <a:pt x="19927" y="32106"/>
                    <a:pt x="20372" y="34376"/>
                    <a:pt x="20959" y="37075"/>
                  </a:cubicBezTo>
                  <a:cubicBezTo>
                    <a:pt x="21547" y="39774"/>
                    <a:pt x="22245" y="43060"/>
                    <a:pt x="22769" y="45552"/>
                  </a:cubicBezTo>
                  <a:cubicBezTo>
                    <a:pt x="23293" y="48044"/>
                    <a:pt x="23388" y="48854"/>
                    <a:pt x="24102" y="52029"/>
                  </a:cubicBezTo>
                  <a:cubicBezTo>
                    <a:pt x="24816" y="55204"/>
                    <a:pt x="26118" y="61125"/>
                    <a:pt x="27055" y="64602"/>
                  </a:cubicBezTo>
                  <a:cubicBezTo>
                    <a:pt x="27992" y="68079"/>
                    <a:pt x="28801" y="70587"/>
                    <a:pt x="29722" y="72889"/>
                  </a:cubicBezTo>
                  <a:cubicBezTo>
                    <a:pt x="30643" y="75191"/>
                    <a:pt x="31722" y="77033"/>
                    <a:pt x="32579" y="78414"/>
                  </a:cubicBezTo>
                  <a:cubicBezTo>
                    <a:pt x="33436" y="79795"/>
                    <a:pt x="34008" y="80494"/>
                    <a:pt x="34865" y="81176"/>
                  </a:cubicBezTo>
                  <a:cubicBezTo>
                    <a:pt x="35722" y="81859"/>
                    <a:pt x="36675" y="82382"/>
                    <a:pt x="37723" y="82509"/>
                  </a:cubicBezTo>
                  <a:cubicBezTo>
                    <a:pt x="38771" y="82636"/>
                    <a:pt x="39977" y="82478"/>
                    <a:pt x="41152" y="81938"/>
                  </a:cubicBezTo>
                  <a:cubicBezTo>
                    <a:pt x="42327" y="81398"/>
                    <a:pt x="44104" y="80097"/>
                    <a:pt x="44771" y="79271"/>
                  </a:cubicBezTo>
                  <a:cubicBezTo>
                    <a:pt x="45438" y="78446"/>
                    <a:pt x="45660" y="76953"/>
                    <a:pt x="45152" y="76985"/>
                  </a:cubicBezTo>
                  <a:cubicBezTo>
                    <a:pt x="44644" y="77017"/>
                    <a:pt x="43025" y="79064"/>
                    <a:pt x="41723" y="79461"/>
                  </a:cubicBezTo>
                  <a:cubicBezTo>
                    <a:pt x="40421" y="79858"/>
                    <a:pt x="38850" y="80446"/>
                    <a:pt x="37342" y="79366"/>
                  </a:cubicBezTo>
                  <a:cubicBezTo>
                    <a:pt x="35834" y="78287"/>
                    <a:pt x="34580" y="78270"/>
                    <a:pt x="32675" y="72984"/>
                  </a:cubicBezTo>
                  <a:cubicBezTo>
                    <a:pt x="30770" y="67698"/>
                    <a:pt x="27960" y="56094"/>
                    <a:pt x="25912" y="47648"/>
                  </a:cubicBezTo>
                  <a:cubicBezTo>
                    <a:pt x="23864" y="39203"/>
                    <a:pt x="22149" y="29074"/>
                    <a:pt x="20387" y="22311"/>
                  </a:cubicBezTo>
                  <a:cubicBezTo>
                    <a:pt x="18625" y="15548"/>
                    <a:pt x="17133" y="10754"/>
                    <a:pt x="15339" y="7071"/>
                  </a:cubicBezTo>
                  <a:cubicBezTo>
                    <a:pt x="13545" y="3388"/>
                    <a:pt x="12132" y="1086"/>
                    <a:pt x="9624" y="213"/>
                  </a:cubicBezTo>
                  <a:cubicBezTo>
                    <a:pt x="7116" y="-660"/>
                    <a:pt x="1370" y="1579"/>
                    <a:pt x="290" y="1833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1652" name="Google Shape;1652;p31"/>
            <p:cNvSpPr/>
            <p:nvPr/>
          </p:nvSpPr>
          <p:spPr>
            <a:xfrm>
              <a:off x="4966376" y="396497"/>
              <a:ext cx="1443325" cy="740750"/>
            </a:xfrm>
            <a:custGeom>
              <a:avLst/>
              <a:gdLst/>
              <a:ahLst/>
              <a:cxnLst/>
              <a:rect l="l" t="t" r="r" b="b"/>
              <a:pathLst>
                <a:path w="57733" h="29630" extrusionOk="0">
                  <a:moveTo>
                    <a:pt x="132" y="1761"/>
                  </a:moveTo>
                  <a:cubicBezTo>
                    <a:pt x="-678" y="2047"/>
                    <a:pt x="3021" y="1618"/>
                    <a:pt x="4418" y="1761"/>
                  </a:cubicBezTo>
                  <a:cubicBezTo>
                    <a:pt x="5815" y="1904"/>
                    <a:pt x="7244" y="2175"/>
                    <a:pt x="8514" y="2619"/>
                  </a:cubicBezTo>
                  <a:cubicBezTo>
                    <a:pt x="9784" y="3064"/>
                    <a:pt x="10641" y="3587"/>
                    <a:pt x="12038" y="4428"/>
                  </a:cubicBezTo>
                  <a:cubicBezTo>
                    <a:pt x="13435" y="5269"/>
                    <a:pt x="14975" y="6000"/>
                    <a:pt x="16896" y="7667"/>
                  </a:cubicBezTo>
                  <a:cubicBezTo>
                    <a:pt x="18817" y="9334"/>
                    <a:pt x="21579" y="12398"/>
                    <a:pt x="23563" y="14430"/>
                  </a:cubicBezTo>
                  <a:cubicBezTo>
                    <a:pt x="25547" y="16462"/>
                    <a:pt x="27056" y="18208"/>
                    <a:pt x="28802" y="19859"/>
                  </a:cubicBezTo>
                  <a:cubicBezTo>
                    <a:pt x="30548" y="21510"/>
                    <a:pt x="32295" y="23066"/>
                    <a:pt x="34041" y="24336"/>
                  </a:cubicBezTo>
                  <a:cubicBezTo>
                    <a:pt x="35787" y="25606"/>
                    <a:pt x="37566" y="26670"/>
                    <a:pt x="39280" y="27479"/>
                  </a:cubicBezTo>
                  <a:cubicBezTo>
                    <a:pt x="40995" y="28289"/>
                    <a:pt x="42280" y="28844"/>
                    <a:pt x="44328" y="29193"/>
                  </a:cubicBezTo>
                  <a:cubicBezTo>
                    <a:pt x="46376" y="29542"/>
                    <a:pt x="49360" y="29685"/>
                    <a:pt x="51567" y="29574"/>
                  </a:cubicBezTo>
                  <a:cubicBezTo>
                    <a:pt x="53774" y="29463"/>
                    <a:pt x="57012" y="28829"/>
                    <a:pt x="57568" y="28527"/>
                  </a:cubicBezTo>
                  <a:cubicBezTo>
                    <a:pt x="58124" y="28226"/>
                    <a:pt x="56870" y="28067"/>
                    <a:pt x="54901" y="27765"/>
                  </a:cubicBezTo>
                  <a:cubicBezTo>
                    <a:pt x="52933" y="27463"/>
                    <a:pt x="48758" y="27416"/>
                    <a:pt x="45757" y="26717"/>
                  </a:cubicBezTo>
                  <a:cubicBezTo>
                    <a:pt x="42757" y="26019"/>
                    <a:pt x="39835" y="25447"/>
                    <a:pt x="36898" y="23574"/>
                  </a:cubicBezTo>
                  <a:cubicBezTo>
                    <a:pt x="33961" y="21701"/>
                    <a:pt x="31469" y="18795"/>
                    <a:pt x="28135" y="15477"/>
                  </a:cubicBezTo>
                  <a:cubicBezTo>
                    <a:pt x="24801" y="12159"/>
                    <a:pt x="20039" y="6238"/>
                    <a:pt x="16896" y="3666"/>
                  </a:cubicBezTo>
                  <a:cubicBezTo>
                    <a:pt x="13753" y="1094"/>
                    <a:pt x="12070" y="365"/>
                    <a:pt x="9276" y="47"/>
                  </a:cubicBezTo>
                  <a:cubicBezTo>
                    <a:pt x="6482" y="-270"/>
                    <a:pt x="942" y="1475"/>
                    <a:pt x="132" y="1761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1653" name="Google Shape;1653;p31"/>
            <p:cNvSpPr/>
            <p:nvPr/>
          </p:nvSpPr>
          <p:spPr>
            <a:xfrm>
              <a:off x="3502423" y="778328"/>
              <a:ext cx="841275" cy="150350"/>
            </a:xfrm>
            <a:custGeom>
              <a:avLst/>
              <a:gdLst/>
              <a:ahLst/>
              <a:cxnLst/>
              <a:rect l="l" t="t" r="r" b="b"/>
              <a:pathLst>
                <a:path w="33651" h="6014" extrusionOk="0">
                  <a:moveTo>
                    <a:pt x="111" y="2109"/>
                  </a:moveTo>
                  <a:cubicBezTo>
                    <a:pt x="333" y="1950"/>
                    <a:pt x="2111" y="855"/>
                    <a:pt x="3921" y="585"/>
                  </a:cubicBezTo>
                  <a:cubicBezTo>
                    <a:pt x="5731" y="315"/>
                    <a:pt x="8382" y="14"/>
                    <a:pt x="10970" y="490"/>
                  </a:cubicBezTo>
                  <a:cubicBezTo>
                    <a:pt x="13558" y="966"/>
                    <a:pt x="17018" y="3030"/>
                    <a:pt x="19447" y="3443"/>
                  </a:cubicBezTo>
                  <a:cubicBezTo>
                    <a:pt x="21876" y="3856"/>
                    <a:pt x="23209" y="3539"/>
                    <a:pt x="25543" y="2967"/>
                  </a:cubicBezTo>
                  <a:cubicBezTo>
                    <a:pt x="27877" y="2396"/>
                    <a:pt x="32560" y="125"/>
                    <a:pt x="33449" y="14"/>
                  </a:cubicBezTo>
                  <a:cubicBezTo>
                    <a:pt x="34338" y="-97"/>
                    <a:pt x="31877" y="1570"/>
                    <a:pt x="30877" y="2300"/>
                  </a:cubicBezTo>
                  <a:cubicBezTo>
                    <a:pt x="29877" y="3030"/>
                    <a:pt x="28623" y="3839"/>
                    <a:pt x="27448" y="4395"/>
                  </a:cubicBezTo>
                  <a:cubicBezTo>
                    <a:pt x="26273" y="4951"/>
                    <a:pt x="25066" y="5380"/>
                    <a:pt x="23828" y="5634"/>
                  </a:cubicBezTo>
                  <a:cubicBezTo>
                    <a:pt x="22590" y="5888"/>
                    <a:pt x="21510" y="6110"/>
                    <a:pt x="20018" y="5919"/>
                  </a:cubicBezTo>
                  <a:cubicBezTo>
                    <a:pt x="18526" y="5729"/>
                    <a:pt x="16399" y="5031"/>
                    <a:pt x="14875" y="4491"/>
                  </a:cubicBezTo>
                  <a:cubicBezTo>
                    <a:pt x="13351" y="3951"/>
                    <a:pt x="12319" y="3157"/>
                    <a:pt x="10874" y="2681"/>
                  </a:cubicBezTo>
                  <a:cubicBezTo>
                    <a:pt x="9429" y="2205"/>
                    <a:pt x="7588" y="1824"/>
                    <a:pt x="6207" y="1633"/>
                  </a:cubicBezTo>
                  <a:cubicBezTo>
                    <a:pt x="4826" y="1443"/>
                    <a:pt x="3604" y="1459"/>
                    <a:pt x="2588" y="1538"/>
                  </a:cubicBezTo>
                  <a:cubicBezTo>
                    <a:pt x="1572" y="1617"/>
                    <a:pt x="-111" y="2268"/>
                    <a:pt x="111" y="2109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1654" name="Google Shape;1654;p31"/>
            <p:cNvSpPr/>
            <p:nvPr/>
          </p:nvSpPr>
          <p:spPr>
            <a:xfrm>
              <a:off x="648884" y="716905"/>
              <a:ext cx="1968350" cy="1191650"/>
            </a:xfrm>
            <a:custGeom>
              <a:avLst/>
              <a:gdLst/>
              <a:ahLst/>
              <a:cxnLst/>
              <a:rect l="l" t="t" r="r" b="b"/>
              <a:pathLst>
                <a:path w="78734" h="47666" extrusionOk="0">
                  <a:moveTo>
                    <a:pt x="48" y="1518"/>
                  </a:moveTo>
                  <a:cubicBezTo>
                    <a:pt x="-142" y="1264"/>
                    <a:pt x="5477" y="486"/>
                    <a:pt x="8049" y="280"/>
                  </a:cubicBezTo>
                  <a:cubicBezTo>
                    <a:pt x="10621" y="74"/>
                    <a:pt x="13193" y="-212"/>
                    <a:pt x="15479" y="280"/>
                  </a:cubicBezTo>
                  <a:cubicBezTo>
                    <a:pt x="17765" y="772"/>
                    <a:pt x="18971" y="677"/>
                    <a:pt x="21765" y="3233"/>
                  </a:cubicBezTo>
                  <a:cubicBezTo>
                    <a:pt x="24559" y="5789"/>
                    <a:pt x="28417" y="10837"/>
                    <a:pt x="32243" y="15615"/>
                  </a:cubicBezTo>
                  <a:cubicBezTo>
                    <a:pt x="36069" y="20393"/>
                    <a:pt x="41038" y="27712"/>
                    <a:pt x="44721" y="31903"/>
                  </a:cubicBezTo>
                  <a:cubicBezTo>
                    <a:pt x="48404" y="36094"/>
                    <a:pt x="51293" y="38999"/>
                    <a:pt x="54341" y="40761"/>
                  </a:cubicBezTo>
                  <a:cubicBezTo>
                    <a:pt x="57389" y="42523"/>
                    <a:pt x="59961" y="42524"/>
                    <a:pt x="63009" y="42476"/>
                  </a:cubicBezTo>
                  <a:cubicBezTo>
                    <a:pt x="66057" y="42429"/>
                    <a:pt x="70026" y="41286"/>
                    <a:pt x="72629" y="40476"/>
                  </a:cubicBezTo>
                  <a:cubicBezTo>
                    <a:pt x="75233" y="39666"/>
                    <a:pt x="78043" y="37682"/>
                    <a:pt x="78630" y="37618"/>
                  </a:cubicBezTo>
                  <a:cubicBezTo>
                    <a:pt x="79217" y="37555"/>
                    <a:pt x="77090" y="39238"/>
                    <a:pt x="76153" y="40095"/>
                  </a:cubicBezTo>
                  <a:cubicBezTo>
                    <a:pt x="75216" y="40952"/>
                    <a:pt x="74058" y="41984"/>
                    <a:pt x="73010" y="42762"/>
                  </a:cubicBezTo>
                  <a:cubicBezTo>
                    <a:pt x="71962" y="43540"/>
                    <a:pt x="70883" y="44191"/>
                    <a:pt x="69867" y="44762"/>
                  </a:cubicBezTo>
                  <a:cubicBezTo>
                    <a:pt x="68851" y="45334"/>
                    <a:pt x="67914" y="45794"/>
                    <a:pt x="66914" y="46191"/>
                  </a:cubicBezTo>
                  <a:cubicBezTo>
                    <a:pt x="65914" y="46588"/>
                    <a:pt x="64961" y="46905"/>
                    <a:pt x="63866" y="47143"/>
                  </a:cubicBezTo>
                  <a:cubicBezTo>
                    <a:pt x="62771" y="47381"/>
                    <a:pt x="61755" y="47714"/>
                    <a:pt x="60342" y="47619"/>
                  </a:cubicBezTo>
                  <a:cubicBezTo>
                    <a:pt x="58929" y="47524"/>
                    <a:pt x="56881" y="47064"/>
                    <a:pt x="55389" y="46572"/>
                  </a:cubicBezTo>
                  <a:cubicBezTo>
                    <a:pt x="53897" y="46080"/>
                    <a:pt x="52849" y="45540"/>
                    <a:pt x="51388" y="44667"/>
                  </a:cubicBezTo>
                  <a:cubicBezTo>
                    <a:pt x="49928" y="43794"/>
                    <a:pt x="48658" y="43159"/>
                    <a:pt x="46626" y="41333"/>
                  </a:cubicBezTo>
                  <a:cubicBezTo>
                    <a:pt x="44594" y="39507"/>
                    <a:pt x="41863" y="36856"/>
                    <a:pt x="39196" y="33713"/>
                  </a:cubicBezTo>
                  <a:cubicBezTo>
                    <a:pt x="36529" y="30570"/>
                    <a:pt x="33116" y="25823"/>
                    <a:pt x="30624" y="22473"/>
                  </a:cubicBezTo>
                  <a:cubicBezTo>
                    <a:pt x="28132" y="19123"/>
                    <a:pt x="26084" y="15980"/>
                    <a:pt x="24242" y="13615"/>
                  </a:cubicBezTo>
                  <a:cubicBezTo>
                    <a:pt x="22401" y="11250"/>
                    <a:pt x="20861" y="9646"/>
                    <a:pt x="19575" y="8281"/>
                  </a:cubicBezTo>
                  <a:cubicBezTo>
                    <a:pt x="18289" y="6916"/>
                    <a:pt x="17686" y="6377"/>
                    <a:pt x="16527" y="5424"/>
                  </a:cubicBezTo>
                  <a:cubicBezTo>
                    <a:pt x="15368" y="4472"/>
                    <a:pt x="13844" y="3169"/>
                    <a:pt x="12621" y="2566"/>
                  </a:cubicBezTo>
                  <a:cubicBezTo>
                    <a:pt x="11399" y="1963"/>
                    <a:pt x="11288" y="1979"/>
                    <a:pt x="9192" y="1804"/>
                  </a:cubicBezTo>
                  <a:cubicBezTo>
                    <a:pt x="7097" y="1629"/>
                    <a:pt x="239" y="1772"/>
                    <a:pt x="48" y="1518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1655" name="Google Shape;1655;p31"/>
            <p:cNvSpPr/>
            <p:nvPr/>
          </p:nvSpPr>
          <p:spPr>
            <a:xfrm>
              <a:off x="6964691" y="451516"/>
              <a:ext cx="770800" cy="291825"/>
            </a:xfrm>
            <a:custGeom>
              <a:avLst/>
              <a:gdLst/>
              <a:ahLst/>
              <a:cxnLst/>
              <a:rect l="l" t="t" r="r" b="b"/>
              <a:pathLst>
                <a:path w="30832" h="11673" extrusionOk="0">
                  <a:moveTo>
                    <a:pt x="399" y="5085"/>
                  </a:moveTo>
                  <a:cubicBezTo>
                    <a:pt x="1209" y="5022"/>
                    <a:pt x="3463" y="3196"/>
                    <a:pt x="6400" y="2704"/>
                  </a:cubicBezTo>
                  <a:cubicBezTo>
                    <a:pt x="9337" y="2212"/>
                    <a:pt x="14656" y="1624"/>
                    <a:pt x="18021" y="2132"/>
                  </a:cubicBezTo>
                  <a:cubicBezTo>
                    <a:pt x="21387" y="2640"/>
                    <a:pt x="24466" y="4165"/>
                    <a:pt x="26593" y="5752"/>
                  </a:cubicBezTo>
                  <a:cubicBezTo>
                    <a:pt x="28720" y="7340"/>
                    <a:pt x="30594" y="11689"/>
                    <a:pt x="30784" y="11657"/>
                  </a:cubicBezTo>
                  <a:cubicBezTo>
                    <a:pt x="30975" y="11625"/>
                    <a:pt x="29800" y="7450"/>
                    <a:pt x="27736" y="5561"/>
                  </a:cubicBezTo>
                  <a:cubicBezTo>
                    <a:pt x="25672" y="3672"/>
                    <a:pt x="21561" y="1100"/>
                    <a:pt x="18402" y="322"/>
                  </a:cubicBezTo>
                  <a:cubicBezTo>
                    <a:pt x="15243" y="-456"/>
                    <a:pt x="11591" y="434"/>
                    <a:pt x="8781" y="894"/>
                  </a:cubicBezTo>
                  <a:cubicBezTo>
                    <a:pt x="5971" y="1355"/>
                    <a:pt x="2939" y="2387"/>
                    <a:pt x="1542" y="3085"/>
                  </a:cubicBezTo>
                  <a:cubicBezTo>
                    <a:pt x="145" y="3784"/>
                    <a:pt x="-411" y="5149"/>
                    <a:pt x="399" y="508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56" name="Google Shape;1656;p31"/>
            <p:cNvSpPr/>
            <p:nvPr/>
          </p:nvSpPr>
          <p:spPr>
            <a:xfrm>
              <a:off x="7748402" y="787439"/>
              <a:ext cx="362050" cy="1527675"/>
            </a:xfrm>
            <a:custGeom>
              <a:avLst/>
              <a:gdLst/>
              <a:ahLst/>
              <a:cxnLst/>
              <a:rect l="l" t="t" r="r" b="b"/>
              <a:pathLst>
                <a:path w="14482" h="61107" extrusionOk="0">
                  <a:moveTo>
                    <a:pt x="8" y="125"/>
                  </a:moveTo>
                  <a:cubicBezTo>
                    <a:pt x="135" y="1554"/>
                    <a:pt x="4406" y="19001"/>
                    <a:pt x="6104" y="26224"/>
                  </a:cubicBezTo>
                  <a:cubicBezTo>
                    <a:pt x="7803" y="33447"/>
                    <a:pt x="8834" y="37749"/>
                    <a:pt x="10199" y="43464"/>
                  </a:cubicBezTo>
                  <a:cubicBezTo>
                    <a:pt x="11564" y="49179"/>
                    <a:pt x="13755" y="58577"/>
                    <a:pt x="14295" y="60514"/>
                  </a:cubicBezTo>
                  <a:cubicBezTo>
                    <a:pt x="14835" y="62451"/>
                    <a:pt x="14041" y="58370"/>
                    <a:pt x="13438" y="55084"/>
                  </a:cubicBezTo>
                  <a:cubicBezTo>
                    <a:pt x="12835" y="51798"/>
                    <a:pt x="12025" y="47036"/>
                    <a:pt x="10676" y="40797"/>
                  </a:cubicBezTo>
                  <a:cubicBezTo>
                    <a:pt x="9327" y="34558"/>
                    <a:pt x="7120" y="24430"/>
                    <a:pt x="5342" y="17651"/>
                  </a:cubicBezTo>
                  <a:cubicBezTo>
                    <a:pt x="3564" y="10872"/>
                    <a:pt x="-119" y="-1304"/>
                    <a:pt x="8" y="12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57" name="Google Shape;1657;p31"/>
            <p:cNvSpPr/>
            <p:nvPr/>
          </p:nvSpPr>
          <p:spPr>
            <a:xfrm>
              <a:off x="8119877" y="2356074"/>
              <a:ext cx="102975" cy="157250"/>
            </a:xfrm>
            <a:custGeom>
              <a:avLst/>
              <a:gdLst/>
              <a:ahLst/>
              <a:cxnLst/>
              <a:rect l="l" t="t" r="r" b="b"/>
              <a:pathLst>
                <a:path w="4119" h="6290" extrusionOk="0">
                  <a:moveTo>
                    <a:pt x="8" y="245"/>
                  </a:moveTo>
                  <a:cubicBezTo>
                    <a:pt x="40" y="753"/>
                    <a:pt x="801" y="2960"/>
                    <a:pt x="1341" y="3960"/>
                  </a:cubicBezTo>
                  <a:cubicBezTo>
                    <a:pt x="1881" y="4960"/>
                    <a:pt x="2802" y="6071"/>
                    <a:pt x="3246" y="6246"/>
                  </a:cubicBezTo>
                  <a:cubicBezTo>
                    <a:pt x="3691" y="6421"/>
                    <a:pt x="4357" y="5897"/>
                    <a:pt x="4008" y="5008"/>
                  </a:cubicBezTo>
                  <a:cubicBezTo>
                    <a:pt x="3659" y="4119"/>
                    <a:pt x="1818" y="1706"/>
                    <a:pt x="1151" y="912"/>
                  </a:cubicBezTo>
                  <a:cubicBezTo>
                    <a:pt x="484" y="118"/>
                    <a:pt x="-24" y="-263"/>
                    <a:pt x="8" y="24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58" name="Google Shape;1658;p31"/>
            <p:cNvSpPr/>
            <p:nvPr/>
          </p:nvSpPr>
          <p:spPr>
            <a:xfrm>
              <a:off x="8353425" y="1353535"/>
              <a:ext cx="339750" cy="1117525"/>
            </a:xfrm>
            <a:custGeom>
              <a:avLst/>
              <a:gdLst/>
              <a:ahLst/>
              <a:cxnLst/>
              <a:rect l="l" t="t" r="r" b="b"/>
              <a:pathLst>
                <a:path w="13590" h="44701" extrusionOk="0">
                  <a:moveTo>
                    <a:pt x="0" y="44538"/>
                  </a:moveTo>
                  <a:cubicBezTo>
                    <a:pt x="0" y="45014"/>
                    <a:pt x="1127" y="44491"/>
                    <a:pt x="2381" y="41776"/>
                  </a:cubicBezTo>
                  <a:cubicBezTo>
                    <a:pt x="3635" y="39061"/>
                    <a:pt x="5874" y="33981"/>
                    <a:pt x="7525" y="28250"/>
                  </a:cubicBezTo>
                  <a:cubicBezTo>
                    <a:pt x="9176" y="22519"/>
                    <a:pt x="11287" y="12090"/>
                    <a:pt x="12287" y="7391"/>
                  </a:cubicBezTo>
                  <a:cubicBezTo>
                    <a:pt x="13287" y="2692"/>
                    <a:pt x="13653" y="167"/>
                    <a:pt x="13526" y="56"/>
                  </a:cubicBezTo>
                  <a:cubicBezTo>
                    <a:pt x="13399" y="-55"/>
                    <a:pt x="12557" y="2755"/>
                    <a:pt x="11525" y="6724"/>
                  </a:cubicBezTo>
                  <a:cubicBezTo>
                    <a:pt x="10493" y="10693"/>
                    <a:pt x="8858" y="18503"/>
                    <a:pt x="7334" y="23869"/>
                  </a:cubicBezTo>
                  <a:cubicBezTo>
                    <a:pt x="5810" y="29235"/>
                    <a:pt x="3603" y="35473"/>
                    <a:pt x="2381" y="38918"/>
                  </a:cubicBezTo>
                  <a:cubicBezTo>
                    <a:pt x="1159" y="42363"/>
                    <a:pt x="0" y="44062"/>
                    <a:pt x="0" y="4453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59" name="Google Shape;1659;p31"/>
            <p:cNvSpPr/>
            <p:nvPr/>
          </p:nvSpPr>
          <p:spPr>
            <a:xfrm>
              <a:off x="8720389" y="592230"/>
              <a:ext cx="405075" cy="633750"/>
            </a:xfrm>
            <a:custGeom>
              <a:avLst/>
              <a:gdLst/>
              <a:ahLst/>
              <a:cxnLst/>
              <a:rect l="l" t="t" r="r" b="b"/>
              <a:pathLst>
                <a:path w="16203" h="25350" extrusionOk="0">
                  <a:moveTo>
                    <a:pt x="16087" y="28"/>
                  </a:moveTo>
                  <a:cubicBezTo>
                    <a:pt x="16548" y="-83"/>
                    <a:pt x="10912" y="838"/>
                    <a:pt x="8753" y="3457"/>
                  </a:cubicBezTo>
                  <a:cubicBezTo>
                    <a:pt x="6594" y="6077"/>
                    <a:pt x="4483" y="12157"/>
                    <a:pt x="3133" y="15745"/>
                  </a:cubicBezTo>
                  <a:cubicBezTo>
                    <a:pt x="1784" y="19333"/>
                    <a:pt x="1101" y="24016"/>
                    <a:pt x="656" y="24984"/>
                  </a:cubicBezTo>
                  <a:cubicBezTo>
                    <a:pt x="212" y="25952"/>
                    <a:pt x="-423" y="25032"/>
                    <a:pt x="466" y="21555"/>
                  </a:cubicBezTo>
                  <a:cubicBezTo>
                    <a:pt x="1355" y="18078"/>
                    <a:pt x="3387" y="7712"/>
                    <a:pt x="5990" y="4124"/>
                  </a:cubicBezTo>
                  <a:cubicBezTo>
                    <a:pt x="8594" y="536"/>
                    <a:pt x="15627" y="139"/>
                    <a:pt x="16087" y="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60" name="Google Shape;1660;p31"/>
            <p:cNvSpPr/>
            <p:nvPr/>
          </p:nvSpPr>
          <p:spPr>
            <a:xfrm>
              <a:off x="6293034" y="619516"/>
              <a:ext cx="648325" cy="410575"/>
            </a:xfrm>
            <a:custGeom>
              <a:avLst/>
              <a:gdLst/>
              <a:ahLst/>
              <a:cxnLst/>
              <a:rect l="l" t="t" r="r" b="b"/>
              <a:pathLst>
                <a:path w="25933" h="16423" extrusionOk="0">
                  <a:moveTo>
                    <a:pt x="25933" y="79"/>
                  </a:moveTo>
                  <a:cubicBezTo>
                    <a:pt x="25933" y="397"/>
                    <a:pt x="18821" y="6271"/>
                    <a:pt x="15932" y="8557"/>
                  </a:cubicBezTo>
                  <a:cubicBezTo>
                    <a:pt x="13043" y="10843"/>
                    <a:pt x="11169" y="12493"/>
                    <a:pt x="8597" y="13795"/>
                  </a:cubicBezTo>
                  <a:cubicBezTo>
                    <a:pt x="6025" y="15097"/>
                    <a:pt x="1644" y="16145"/>
                    <a:pt x="501" y="16367"/>
                  </a:cubicBezTo>
                  <a:cubicBezTo>
                    <a:pt x="-642" y="16589"/>
                    <a:pt x="485" y="15764"/>
                    <a:pt x="1739" y="15129"/>
                  </a:cubicBezTo>
                  <a:cubicBezTo>
                    <a:pt x="2993" y="14494"/>
                    <a:pt x="5661" y="13970"/>
                    <a:pt x="8026" y="12557"/>
                  </a:cubicBezTo>
                  <a:cubicBezTo>
                    <a:pt x="10392" y="11144"/>
                    <a:pt x="12948" y="8732"/>
                    <a:pt x="15932" y="6652"/>
                  </a:cubicBezTo>
                  <a:cubicBezTo>
                    <a:pt x="18917" y="4572"/>
                    <a:pt x="25933" y="-238"/>
                    <a:pt x="25933" y="7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61" name="Google Shape;1661;p31"/>
            <p:cNvSpPr/>
            <p:nvPr/>
          </p:nvSpPr>
          <p:spPr>
            <a:xfrm>
              <a:off x="6017425" y="999428"/>
              <a:ext cx="180975" cy="44625"/>
            </a:xfrm>
            <a:custGeom>
              <a:avLst/>
              <a:gdLst/>
              <a:ahLst/>
              <a:cxnLst/>
              <a:rect l="l" t="t" r="r" b="b"/>
              <a:pathLst>
                <a:path w="7239" h="1785" extrusionOk="0">
                  <a:moveTo>
                    <a:pt x="7239" y="1647"/>
                  </a:moveTo>
                  <a:cubicBezTo>
                    <a:pt x="7239" y="1885"/>
                    <a:pt x="3969" y="1774"/>
                    <a:pt x="2762" y="1552"/>
                  </a:cubicBezTo>
                  <a:cubicBezTo>
                    <a:pt x="1556" y="1330"/>
                    <a:pt x="0" y="552"/>
                    <a:pt x="0" y="314"/>
                  </a:cubicBezTo>
                  <a:cubicBezTo>
                    <a:pt x="0" y="76"/>
                    <a:pt x="1556" y="-99"/>
                    <a:pt x="2762" y="123"/>
                  </a:cubicBezTo>
                  <a:cubicBezTo>
                    <a:pt x="3969" y="345"/>
                    <a:pt x="7239" y="1409"/>
                    <a:pt x="7239" y="164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62" name="Google Shape;1662;p31"/>
            <p:cNvSpPr/>
            <p:nvPr/>
          </p:nvSpPr>
          <p:spPr>
            <a:xfrm>
              <a:off x="5021297" y="311851"/>
              <a:ext cx="921600" cy="667200"/>
            </a:xfrm>
            <a:custGeom>
              <a:avLst/>
              <a:gdLst/>
              <a:ahLst/>
              <a:cxnLst/>
              <a:rect l="l" t="t" r="r" b="b"/>
              <a:pathLst>
                <a:path w="36864" h="26688" extrusionOk="0">
                  <a:moveTo>
                    <a:pt x="221" y="1528"/>
                  </a:moveTo>
                  <a:cubicBezTo>
                    <a:pt x="920" y="1782"/>
                    <a:pt x="4603" y="1147"/>
                    <a:pt x="6984" y="1528"/>
                  </a:cubicBezTo>
                  <a:cubicBezTo>
                    <a:pt x="9365" y="1909"/>
                    <a:pt x="11968" y="2115"/>
                    <a:pt x="14508" y="3814"/>
                  </a:cubicBezTo>
                  <a:cubicBezTo>
                    <a:pt x="17048" y="5513"/>
                    <a:pt x="19160" y="8434"/>
                    <a:pt x="22224" y="11720"/>
                  </a:cubicBezTo>
                  <a:cubicBezTo>
                    <a:pt x="25288" y="15006"/>
                    <a:pt x="30463" y="21071"/>
                    <a:pt x="32892" y="23531"/>
                  </a:cubicBezTo>
                  <a:cubicBezTo>
                    <a:pt x="35321" y="25992"/>
                    <a:pt x="37210" y="27182"/>
                    <a:pt x="36797" y="26483"/>
                  </a:cubicBezTo>
                  <a:cubicBezTo>
                    <a:pt x="36384" y="25785"/>
                    <a:pt x="33336" y="22642"/>
                    <a:pt x="30415" y="19340"/>
                  </a:cubicBezTo>
                  <a:cubicBezTo>
                    <a:pt x="27494" y="16038"/>
                    <a:pt x="22097" y="9656"/>
                    <a:pt x="19271" y="6671"/>
                  </a:cubicBezTo>
                  <a:cubicBezTo>
                    <a:pt x="16445" y="3687"/>
                    <a:pt x="16207" y="2544"/>
                    <a:pt x="13461" y="1433"/>
                  </a:cubicBezTo>
                  <a:cubicBezTo>
                    <a:pt x="10715" y="322"/>
                    <a:pt x="5000" y="-12"/>
                    <a:pt x="2793" y="4"/>
                  </a:cubicBezTo>
                  <a:cubicBezTo>
                    <a:pt x="586" y="20"/>
                    <a:pt x="-477" y="1274"/>
                    <a:pt x="221" y="15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63" name="Google Shape;1663;p31"/>
            <p:cNvSpPr/>
            <p:nvPr/>
          </p:nvSpPr>
          <p:spPr>
            <a:xfrm>
              <a:off x="4182164" y="369896"/>
              <a:ext cx="758675" cy="425850"/>
            </a:xfrm>
            <a:custGeom>
              <a:avLst/>
              <a:gdLst/>
              <a:ahLst/>
              <a:cxnLst/>
              <a:rect l="l" t="t" r="r" b="b"/>
              <a:pathLst>
                <a:path w="30347" h="17034" extrusionOk="0">
                  <a:moveTo>
                    <a:pt x="29976" y="444"/>
                  </a:moveTo>
                  <a:cubicBezTo>
                    <a:pt x="28881" y="952"/>
                    <a:pt x="24071" y="1953"/>
                    <a:pt x="21118" y="3302"/>
                  </a:cubicBezTo>
                  <a:cubicBezTo>
                    <a:pt x="18165" y="4651"/>
                    <a:pt x="14974" y="6651"/>
                    <a:pt x="12259" y="8540"/>
                  </a:cubicBezTo>
                  <a:cubicBezTo>
                    <a:pt x="9544" y="10429"/>
                    <a:pt x="6862" y="13223"/>
                    <a:pt x="4830" y="14636"/>
                  </a:cubicBezTo>
                  <a:cubicBezTo>
                    <a:pt x="2798" y="16049"/>
                    <a:pt x="337" y="17050"/>
                    <a:pt x="67" y="17018"/>
                  </a:cubicBezTo>
                  <a:cubicBezTo>
                    <a:pt x="-203" y="16986"/>
                    <a:pt x="1354" y="15986"/>
                    <a:pt x="3211" y="14446"/>
                  </a:cubicBezTo>
                  <a:cubicBezTo>
                    <a:pt x="5069" y="12906"/>
                    <a:pt x="8386" y="9762"/>
                    <a:pt x="11212" y="7778"/>
                  </a:cubicBezTo>
                  <a:cubicBezTo>
                    <a:pt x="14038" y="5794"/>
                    <a:pt x="17419" y="3794"/>
                    <a:pt x="20165" y="2540"/>
                  </a:cubicBezTo>
                  <a:cubicBezTo>
                    <a:pt x="22911" y="1286"/>
                    <a:pt x="26055" y="603"/>
                    <a:pt x="27690" y="254"/>
                  </a:cubicBezTo>
                  <a:cubicBezTo>
                    <a:pt x="29325" y="-95"/>
                    <a:pt x="31071" y="-64"/>
                    <a:pt x="29976" y="444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64" name="Google Shape;1664;p31"/>
            <p:cNvSpPr/>
            <p:nvPr/>
          </p:nvSpPr>
          <p:spPr>
            <a:xfrm>
              <a:off x="2711406" y="698114"/>
              <a:ext cx="1325125" cy="753800"/>
            </a:xfrm>
            <a:custGeom>
              <a:avLst/>
              <a:gdLst/>
              <a:ahLst/>
              <a:cxnLst/>
              <a:rect l="l" t="t" r="r" b="b"/>
              <a:pathLst>
                <a:path w="53005" h="30152" extrusionOk="0">
                  <a:moveTo>
                    <a:pt x="52993" y="5413"/>
                  </a:moveTo>
                  <a:cubicBezTo>
                    <a:pt x="53041" y="5651"/>
                    <a:pt x="47246" y="3143"/>
                    <a:pt x="44706" y="2460"/>
                  </a:cubicBezTo>
                  <a:cubicBezTo>
                    <a:pt x="42166" y="1777"/>
                    <a:pt x="40722" y="1142"/>
                    <a:pt x="37753" y="1317"/>
                  </a:cubicBezTo>
                  <a:cubicBezTo>
                    <a:pt x="34784" y="1492"/>
                    <a:pt x="29942" y="2333"/>
                    <a:pt x="26894" y="3508"/>
                  </a:cubicBezTo>
                  <a:cubicBezTo>
                    <a:pt x="23846" y="4683"/>
                    <a:pt x="21862" y="6460"/>
                    <a:pt x="19465" y="8365"/>
                  </a:cubicBezTo>
                  <a:cubicBezTo>
                    <a:pt x="17068" y="10270"/>
                    <a:pt x="15719" y="11334"/>
                    <a:pt x="12512" y="14938"/>
                  </a:cubicBezTo>
                  <a:cubicBezTo>
                    <a:pt x="9305" y="18542"/>
                    <a:pt x="1367" y="28892"/>
                    <a:pt x="224" y="29987"/>
                  </a:cubicBezTo>
                  <a:cubicBezTo>
                    <a:pt x="-919" y="31082"/>
                    <a:pt x="2654" y="25209"/>
                    <a:pt x="5654" y="21510"/>
                  </a:cubicBezTo>
                  <a:cubicBezTo>
                    <a:pt x="8655" y="17811"/>
                    <a:pt x="14782" y="10985"/>
                    <a:pt x="18227" y="7794"/>
                  </a:cubicBezTo>
                  <a:cubicBezTo>
                    <a:pt x="21672" y="4603"/>
                    <a:pt x="23243" y="3651"/>
                    <a:pt x="26323" y="2365"/>
                  </a:cubicBezTo>
                  <a:cubicBezTo>
                    <a:pt x="29403" y="1079"/>
                    <a:pt x="33689" y="301"/>
                    <a:pt x="36705" y="79"/>
                  </a:cubicBezTo>
                  <a:cubicBezTo>
                    <a:pt x="39721" y="-143"/>
                    <a:pt x="41705" y="142"/>
                    <a:pt x="44420" y="1031"/>
                  </a:cubicBezTo>
                  <a:cubicBezTo>
                    <a:pt x="47135" y="1920"/>
                    <a:pt x="52945" y="5175"/>
                    <a:pt x="52993" y="5413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65" name="Google Shape;1665;p31"/>
            <p:cNvSpPr/>
            <p:nvPr/>
          </p:nvSpPr>
          <p:spPr>
            <a:xfrm>
              <a:off x="2331870" y="1505639"/>
              <a:ext cx="337450" cy="202925"/>
            </a:xfrm>
            <a:custGeom>
              <a:avLst/>
              <a:gdLst/>
              <a:ahLst/>
              <a:cxnLst/>
              <a:rect l="l" t="t" r="r" b="b"/>
              <a:pathLst>
                <a:path w="13498" h="8117" extrusionOk="0">
                  <a:moveTo>
                    <a:pt x="13405" y="67"/>
                  </a:moveTo>
                  <a:cubicBezTo>
                    <a:pt x="13929" y="337"/>
                    <a:pt x="11993" y="2607"/>
                    <a:pt x="10548" y="3877"/>
                  </a:cubicBezTo>
                  <a:cubicBezTo>
                    <a:pt x="9103" y="5147"/>
                    <a:pt x="6483" y="7036"/>
                    <a:pt x="4737" y="7687"/>
                  </a:cubicBezTo>
                  <a:cubicBezTo>
                    <a:pt x="2991" y="8338"/>
                    <a:pt x="467" y="8132"/>
                    <a:pt x="70" y="7783"/>
                  </a:cubicBezTo>
                  <a:cubicBezTo>
                    <a:pt x="-327" y="7434"/>
                    <a:pt x="1134" y="6513"/>
                    <a:pt x="2356" y="5592"/>
                  </a:cubicBezTo>
                  <a:cubicBezTo>
                    <a:pt x="3578" y="4671"/>
                    <a:pt x="5563" y="3179"/>
                    <a:pt x="7404" y="2258"/>
                  </a:cubicBezTo>
                  <a:cubicBezTo>
                    <a:pt x="9246" y="1337"/>
                    <a:pt x="12881" y="-203"/>
                    <a:pt x="13405" y="6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66" name="Google Shape;1666;p31"/>
            <p:cNvSpPr/>
            <p:nvPr/>
          </p:nvSpPr>
          <p:spPr>
            <a:xfrm>
              <a:off x="1784532" y="1434813"/>
              <a:ext cx="402450" cy="295050"/>
            </a:xfrm>
            <a:custGeom>
              <a:avLst/>
              <a:gdLst/>
              <a:ahLst/>
              <a:cxnLst/>
              <a:rect l="l" t="t" r="r" b="b"/>
              <a:pathLst>
                <a:path w="16098" h="11802" extrusionOk="0">
                  <a:moveTo>
                    <a:pt x="16059" y="11187"/>
                  </a:moveTo>
                  <a:cubicBezTo>
                    <a:pt x="16138" y="10997"/>
                    <a:pt x="13614" y="11870"/>
                    <a:pt x="11010" y="10044"/>
                  </a:cubicBezTo>
                  <a:cubicBezTo>
                    <a:pt x="8407" y="8218"/>
                    <a:pt x="1787" y="1265"/>
                    <a:pt x="438" y="233"/>
                  </a:cubicBezTo>
                  <a:cubicBezTo>
                    <a:pt x="-911" y="-799"/>
                    <a:pt x="1231" y="2027"/>
                    <a:pt x="2914" y="3853"/>
                  </a:cubicBezTo>
                  <a:cubicBezTo>
                    <a:pt x="4597" y="5679"/>
                    <a:pt x="8343" y="9965"/>
                    <a:pt x="10534" y="11187"/>
                  </a:cubicBezTo>
                  <a:cubicBezTo>
                    <a:pt x="12725" y="12409"/>
                    <a:pt x="15980" y="11378"/>
                    <a:pt x="16059" y="1118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667" name="Google Shape;1667;p31"/>
            <p:cNvSpPr/>
            <p:nvPr/>
          </p:nvSpPr>
          <p:spPr>
            <a:xfrm>
              <a:off x="496088" y="612106"/>
              <a:ext cx="1164050" cy="688650"/>
            </a:xfrm>
            <a:custGeom>
              <a:avLst/>
              <a:gdLst/>
              <a:ahLst/>
              <a:cxnLst/>
              <a:rect l="l" t="t" r="r" b="b"/>
              <a:pathLst>
                <a:path w="46562" h="27546" extrusionOk="0">
                  <a:moveTo>
                    <a:pt x="45880" y="27046"/>
                  </a:moveTo>
                  <a:cubicBezTo>
                    <a:pt x="43943" y="24887"/>
                    <a:pt x="35784" y="12425"/>
                    <a:pt x="32164" y="8282"/>
                  </a:cubicBezTo>
                  <a:cubicBezTo>
                    <a:pt x="28545" y="4139"/>
                    <a:pt x="27354" y="3345"/>
                    <a:pt x="24163" y="2186"/>
                  </a:cubicBezTo>
                  <a:cubicBezTo>
                    <a:pt x="20972" y="1027"/>
                    <a:pt x="16273" y="1281"/>
                    <a:pt x="13018" y="1329"/>
                  </a:cubicBezTo>
                  <a:cubicBezTo>
                    <a:pt x="9764" y="1377"/>
                    <a:pt x="6795" y="2123"/>
                    <a:pt x="4636" y="2472"/>
                  </a:cubicBezTo>
                  <a:cubicBezTo>
                    <a:pt x="2477" y="2821"/>
                    <a:pt x="318" y="3535"/>
                    <a:pt x="64" y="3424"/>
                  </a:cubicBezTo>
                  <a:cubicBezTo>
                    <a:pt x="-190" y="3313"/>
                    <a:pt x="953" y="2329"/>
                    <a:pt x="3112" y="1805"/>
                  </a:cubicBezTo>
                  <a:cubicBezTo>
                    <a:pt x="5271" y="1281"/>
                    <a:pt x="9907" y="535"/>
                    <a:pt x="13018" y="281"/>
                  </a:cubicBezTo>
                  <a:cubicBezTo>
                    <a:pt x="16130" y="27"/>
                    <a:pt x="19051" y="-179"/>
                    <a:pt x="21781" y="281"/>
                  </a:cubicBezTo>
                  <a:cubicBezTo>
                    <a:pt x="24512" y="741"/>
                    <a:pt x="26750" y="1075"/>
                    <a:pt x="29401" y="3043"/>
                  </a:cubicBezTo>
                  <a:cubicBezTo>
                    <a:pt x="32052" y="5012"/>
                    <a:pt x="35291" y="9060"/>
                    <a:pt x="37688" y="12092"/>
                  </a:cubicBezTo>
                  <a:cubicBezTo>
                    <a:pt x="40085" y="15124"/>
                    <a:pt x="42419" y="18744"/>
                    <a:pt x="43784" y="21236"/>
                  </a:cubicBezTo>
                  <a:cubicBezTo>
                    <a:pt x="45149" y="23728"/>
                    <a:pt x="47817" y="29205"/>
                    <a:pt x="45880" y="27046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</p:grpSp>
      <p:grpSp>
        <p:nvGrpSpPr>
          <p:cNvPr id="1668" name="Google Shape;1668;p31"/>
          <p:cNvGrpSpPr/>
          <p:nvPr/>
        </p:nvGrpSpPr>
        <p:grpSpPr>
          <a:xfrm rot="-516403">
            <a:off x="7894524" y="257055"/>
            <a:ext cx="845749" cy="564894"/>
            <a:chOff x="4664375" y="5648231"/>
            <a:chExt cx="557075" cy="372075"/>
          </a:xfrm>
        </p:grpSpPr>
        <p:sp>
          <p:nvSpPr>
            <p:cNvPr id="1669" name="Google Shape;1669;p31"/>
            <p:cNvSpPr/>
            <p:nvPr/>
          </p:nvSpPr>
          <p:spPr>
            <a:xfrm>
              <a:off x="4665788" y="5648581"/>
              <a:ext cx="554250" cy="371375"/>
            </a:xfrm>
            <a:custGeom>
              <a:avLst/>
              <a:gdLst/>
              <a:ahLst/>
              <a:cxnLst/>
              <a:rect l="l" t="t" r="r" b="b"/>
              <a:pathLst>
                <a:path w="22170" h="14855" extrusionOk="0">
                  <a:moveTo>
                    <a:pt x="18681" y="1"/>
                  </a:moveTo>
                  <a:lnTo>
                    <a:pt x="18681" y="1"/>
                  </a:lnTo>
                  <a:cubicBezTo>
                    <a:pt x="17050" y="1098"/>
                    <a:pt x="16093" y="3067"/>
                    <a:pt x="14714" y="4446"/>
                  </a:cubicBezTo>
                  <a:cubicBezTo>
                    <a:pt x="13811" y="4049"/>
                    <a:pt x="12866" y="3861"/>
                    <a:pt x="11933" y="3861"/>
                  </a:cubicBezTo>
                  <a:cubicBezTo>
                    <a:pt x="9554" y="3861"/>
                    <a:pt x="7258" y="5088"/>
                    <a:pt x="5965" y="7231"/>
                  </a:cubicBezTo>
                  <a:cubicBezTo>
                    <a:pt x="5459" y="7006"/>
                    <a:pt x="4952" y="6781"/>
                    <a:pt x="4474" y="6499"/>
                  </a:cubicBezTo>
                  <a:cubicBezTo>
                    <a:pt x="3630" y="5993"/>
                    <a:pt x="2730" y="5402"/>
                    <a:pt x="1914" y="4896"/>
                  </a:cubicBezTo>
                  <a:lnTo>
                    <a:pt x="1661" y="4727"/>
                  </a:lnTo>
                  <a:lnTo>
                    <a:pt x="1492" y="4643"/>
                  </a:lnTo>
                  <a:lnTo>
                    <a:pt x="1210" y="4502"/>
                  </a:lnTo>
                  <a:lnTo>
                    <a:pt x="1098" y="4417"/>
                  </a:lnTo>
                  <a:cubicBezTo>
                    <a:pt x="957" y="4361"/>
                    <a:pt x="845" y="4277"/>
                    <a:pt x="704" y="4221"/>
                  </a:cubicBezTo>
                  <a:lnTo>
                    <a:pt x="704" y="4221"/>
                  </a:lnTo>
                  <a:cubicBezTo>
                    <a:pt x="732" y="4361"/>
                    <a:pt x="760" y="4502"/>
                    <a:pt x="788" y="4643"/>
                  </a:cubicBezTo>
                  <a:lnTo>
                    <a:pt x="788" y="4671"/>
                  </a:lnTo>
                  <a:cubicBezTo>
                    <a:pt x="817" y="4811"/>
                    <a:pt x="845" y="4952"/>
                    <a:pt x="845" y="5065"/>
                  </a:cubicBezTo>
                  <a:cubicBezTo>
                    <a:pt x="929" y="5852"/>
                    <a:pt x="845" y="6584"/>
                    <a:pt x="338" y="7090"/>
                  </a:cubicBezTo>
                  <a:cubicBezTo>
                    <a:pt x="226" y="7203"/>
                    <a:pt x="113" y="7287"/>
                    <a:pt x="1" y="7371"/>
                  </a:cubicBezTo>
                  <a:cubicBezTo>
                    <a:pt x="1" y="7428"/>
                    <a:pt x="29" y="7484"/>
                    <a:pt x="57" y="7540"/>
                  </a:cubicBezTo>
                  <a:cubicBezTo>
                    <a:pt x="85" y="7568"/>
                    <a:pt x="85" y="7597"/>
                    <a:pt x="85" y="7625"/>
                  </a:cubicBezTo>
                  <a:cubicBezTo>
                    <a:pt x="113" y="7653"/>
                    <a:pt x="113" y="7653"/>
                    <a:pt x="113" y="7681"/>
                  </a:cubicBezTo>
                  <a:lnTo>
                    <a:pt x="141" y="7709"/>
                  </a:lnTo>
                  <a:cubicBezTo>
                    <a:pt x="141" y="7737"/>
                    <a:pt x="170" y="7765"/>
                    <a:pt x="198" y="7793"/>
                  </a:cubicBezTo>
                  <a:lnTo>
                    <a:pt x="226" y="7850"/>
                  </a:lnTo>
                  <a:lnTo>
                    <a:pt x="254" y="7878"/>
                  </a:lnTo>
                  <a:lnTo>
                    <a:pt x="282" y="7906"/>
                  </a:lnTo>
                  <a:lnTo>
                    <a:pt x="310" y="7934"/>
                  </a:lnTo>
                  <a:cubicBezTo>
                    <a:pt x="310" y="7934"/>
                    <a:pt x="310" y="7962"/>
                    <a:pt x="338" y="7962"/>
                  </a:cubicBezTo>
                  <a:lnTo>
                    <a:pt x="423" y="8047"/>
                  </a:lnTo>
                  <a:lnTo>
                    <a:pt x="451" y="8075"/>
                  </a:lnTo>
                  <a:lnTo>
                    <a:pt x="535" y="8159"/>
                  </a:lnTo>
                  <a:lnTo>
                    <a:pt x="563" y="8159"/>
                  </a:lnTo>
                  <a:lnTo>
                    <a:pt x="620" y="8187"/>
                  </a:lnTo>
                  <a:lnTo>
                    <a:pt x="676" y="8215"/>
                  </a:lnTo>
                  <a:lnTo>
                    <a:pt x="817" y="8328"/>
                  </a:lnTo>
                  <a:cubicBezTo>
                    <a:pt x="957" y="8412"/>
                    <a:pt x="1126" y="8497"/>
                    <a:pt x="1267" y="8609"/>
                  </a:cubicBezTo>
                  <a:cubicBezTo>
                    <a:pt x="1323" y="8666"/>
                    <a:pt x="1407" y="8694"/>
                    <a:pt x="1492" y="8750"/>
                  </a:cubicBezTo>
                  <a:cubicBezTo>
                    <a:pt x="1632" y="8891"/>
                    <a:pt x="1745" y="9003"/>
                    <a:pt x="1858" y="9172"/>
                  </a:cubicBezTo>
                  <a:cubicBezTo>
                    <a:pt x="1098" y="10072"/>
                    <a:pt x="760" y="12548"/>
                    <a:pt x="1576" y="13251"/>
                  </a:cubicBezTo>
                  <a:cubicBezTo>
                    <a:pt x="1604" y="13279"/>
                    <a:pt x="1632" y="13308"/>
                    <a:pt x="1689" y="13336"/>
                  </a:cubicBezTo>
                  <a:cubicBezTo>
                    <a:pt x="1717" y="13336"/>
                    <a:pt x="1745" y="13364"/>
                    <a:pt x="1801" y="13392"/>
                  </a:cubicBezTo>
                  <a:lnTo>
                    <a:pt x="2392" y="13392"/>
                  </a:lnTo>
                  <a:lnTo>
                    <a:pt x="2448" y="13364"/>
                  </a:lnTo>
                  <a:lnTo>
                    <a:pt x="2505" y="13364"/>
                  </a:lnTo>
                  <a:lnTo>
                    <a:pt x="2533" y="13336"/>
                  </a:lnTo>
                  <a:lnTo>
                    <a:pt x="2645" y="13308"/>
                  </a:lnTo>
                  <a:lnTo>
                    <a:pt x="2702" y="13279"/>
                  </a:lnTo>
                  <a:lnTo>
                    <a:pt x="2730" y="13279"/>
                  </a:lnTo>
                  <a:lnTo>
                    <a:pt x="2927" y="13167"/>
                  </a:lnTo>
                  <a:lnTo>
                    <a:pt x="2927" y="13167"/>
                  </a:lnTo>
                  <a:cubicBezTo>
                    <a:pt x="2702" y="13673"/>
                    <a:pt x="2730" y="14292"/>
                    <a:pt x="2617" y="14855"/>
                  </a:cubicBezTo>
                  <a:cubicBezTo>
                    <a:pt x="2730" y="14855"/>
                    <a:pt x="2814" y="14827"/>
                    <a:pt x="2898" y="14799"/>
                  </a:cubicBezTo>
                  <a:lnTo>
                    <a:pt x="2927" y="14799"/>
                  </a:lnTo>
                  <a:cubicBezTo>
                    <a:pt x="3658" y="14517"/>
                    <a:pt x="3742" y="13617"/>
                    <a:pt x="4277" y="12970"/>
                  </a:cubicBezTo>
                  <a:cubicBezTo>
                    <a:pt x="4727" y="12520"/>
                    <a:pt x="5262" y="12182"/>
                    <a:pt x="5852" y="11929"/>
                  </a:cubicBezTo>
                  <a:cubicBezTo>
                    <a:pt x="6134" y="11788"/>
                    <a:pt x="6415" y="11648"/>
                    <a:pt x="6668" y="11535"/>
                  </a:cubicBezTo>
                  <a:cubicBezTo>
                    <a:pt x="6753" y="11591"/>
                    <a:pt x="6809" y="11648"/>
                    <a:pt x="6865" y="11704"/>
                  </a:cubicBezTo>
                  <a:lnTo>
                    <a:pt x="7006" y="11760"/>
                  </a:lnTo>
                  <a:cubicBezTo>
                    <a:pt x="7090" y="11817"/>
                    <a:pt x="7175" y="11901"/>
                    <a:pt x="7259" y="11929"/>
                  </a:cubicBezTo>
                  <a:lnTo>
                    <a:pt x="7400" y="12013"/>
                  </a:lnTo>
                  <a:cubicBezTo>
                    <a:pt x="7484" y="12070"/>
                    <a:pt x="7569" y="12098"/>
                    <a:pt x="7653" y="12154"/>
                  </a:cubicBezTo>
                  <a:cubicBezTo>
                    <a:pt x="7766" y="12182"/>
                    <a:pt x="7766" y="12182"/>
                    <a:pt x="7822" y="12210"/>
                  </a:cubicBezTo>
                  <a:cubicBezTo>
                    <a:pt x="7850" y="12238"/>
                    <a:pt x="7991" y="12295"/>
                    <a:pt x="8103" y="12323"/>
                  </a:cubicBezTo>
                  <a:lnTo>
                    <a:pt x="8272" y="12379"/>
                  </a:lnTo>
                  <a:cubicBezTo>
                    <a:pt x="8384" y="12407"/>
                    <a:pt x="8469" y="12435"/>
                    <a:pt x="8581" y="12464"/>
                  </a:cubicBezTo>
                  <a:cubicBezTo>
                    <a:pt x="8666" y="12492"/>
                    <a:pt x="8694" y="12492"/>
                    <a:pt x="8778" y="12520"/>
                  </a:cubicBezTo>
                  <a:cubicBezTo>
                    <a:pt x="8835" y="12520"/>
                    <a:pt x="8975" y="12548"/>
                    <a:pt x="9060" y="12576"/>
                  </a:cubicBezTo>
                  <a:cubicBezTo>
                    <a:pt x="9172" y="12576"/>
                    <a:pt x="9200" y="12604"/>
                    <a:pt x="9285" y="12604"/>
                  </a:cubicBezTo>
                  <a:cubicBezTo>
                    <a:pt x="9369" y="12604"/>
                    <a:pt x="9482" y="12632"/>
                    <a:pt x="9566" y="12632"/>
                  </a:cubicBezTo>
                  <a:lnTo>
                    <a:pt x="10635" y="12632"/>
                  </a:lnTo>
                  <a:lnTo>
                    <a:pt x="10973" y="12604"/>
                  </a:lnTo>
                  <a:lnTo>
                    <a:pt x="11198" y="12576"/>
                  </a:lnTo>
                  <a:cubicBezTo>
                    <a:pt x="11338" y="12548"/>
                    <a:pt x="11451" y="12520"/>
                    <a:pt x="11592" y="12492"/>
                  </a:cubicBezTo>
                  <a:lnTo>
                    <a:pt x="11760" y="12464"/>
                  </a:lnTo>
                  <a:cubicBezTo>
                    <a:pt x="11957" y="12407"/>
                    <a:pt x="12126" y="12379"/>
                    <a:pt x="12323" y="12295"/>
                  </a:cubicBezTo>
                  <a:cubicBezTo>
                    <a:pt x="14518" y="11591"/>
                    <a:pt x="16121" y="10044"/>
                    <a:pt x="16543" y="8384"/>
                  </a:cubicBezTo>
                  <a:lnTo>
                    <a:pt x="16740" y="8469"/>
                  </a:lnTo>
                  <a:lnTo>
                    <a:pt x="16768" y="8497"/>
                  </a:lnTo>
                  <a:lnTo>
                    <a:pt x="16853" y="8525"/>
                  </a:lnTo>
                  <a:cubicBezTo>
                    <a:pt x="16937" y="8581"/>
                    <a:pt x="17050" y="8609"/>
                    <a:pt x="17134" y="8637"/>
                  </a:cubicBezTo>
                  <a:lnTo>
                    <a:pt x="17190" y="8637"/>
                  </a:lnTo>
                  <a:cubicBezTo>
                    <a:pt x="17303" y="8694"/>
                    <a:pt x="17415" y="8722"/>
                    <a:pt x="17528" y="8722"/>
                  </a:cubicBezTo>
                  <a:lnTo>
                    <a:pt x="17781" y="8778"/>
                  </a:lnTo>
                  <a:lnTo>
                    <a:pt x="17837" y="8778"/>
                  </a:lnTo>
                  <a:lnTo>
                    <a:pt x="18034" y="8806"/>
                  </a:lnTo>
                  <a:lnTo>
                    <a:pt x="18119" y="8806"/>
                  </a:lnTo>
                  <a:lnTo>
                    <a:pt x="18259" y="8834"/>
                  </a:lnTo>
                  <a:lnTo>
                    <a:pt x="18344" y="8863"/>
                  </a:lnTo>
                  <a:lnTo>
                    <a:pt x="18456" y="8863"/>
                  </a:lnTo>
                  <a:lnTo>
                    <a:pt x="18569" y="8891"/>
                  </a:lnTo>
                  <a:lnTo>
                    <a:pt x="18794" y="8891"/>
                  </a:lnTo>
                  <a:lnTo>
                    <a:pt x="18878" y="8919"/>
                  </a:lnTo>
                  <a:lnTo>
                    <a:pt x="19047" y="8947"/>
                  </a:lnTo>
                  <a:lnTo>
                    <a:pt x="19216" y="8975"/>
                  </a:lnTo>
                  <a:lnTo>
                    <a:pt x="19385" y="9003"/>
                  </a:lnTo>
                  <a:lnTo>
                    <a:pt x="20763" y="9003"/>
                  </a:lnTo>
                  <a:lnTo>
                    <a:pt x="20988" y="8975"/>
                  </a:lnTo>
                  <a:lnTo>
                    <a:pt x="21129" y="8975"/>
                  </a:lnTo>
                  <a:lnTo>
                    <a:pt x="21213" y="8947"/>
                  </a:lnTo>
                  <a:lnTo>
                    <a:pt x="21382" y="8891"/>
                  </a:lnTo>
                  <a:cubicBezTo>
                    <a:pt x="21410" y="8891"/>
                    <a:pt x="21438" y="8863"/>
                    <a:pt x="21466" y="8863"/>
                  </a:cubicBezTo>
                  <a:cubicBezTo>
                    <a:pt x="21523" y="8834"/>
                    <a:pt x="21579" y="8806"/>
                    <a:pt x="21607" y="8778"/>
                  </a:cubicBezTo>
                  <a:lnTo>
                    <a:pt x="21692" y="8722"/>
                  </a:lnTo>
                  <a:lnTo>
                    <a:pt x="21748" y="8694"/>
                  </a:lnTo>
                  <a:lnTo>
                    <a:pt x="21804" y="8637"/>
                  </a:lnTo>
                  <a:lnTo>
                    <a:pt x="21832" y="8637"/>
                  </a:lnTo>
                  <a:lnTo>
                    <a:pt x="21860" y="8609"/>
                  </a:lnTo>
                  <a:cubicBezTo>
                    <a:pt x="21888" y="8581"/>
                    <a:pt x="21917" y="8553"/>
                    <a:pt x="21945" y="8525"/>
                  </a:cubicBezTo>
                  <a:cubicBezTo>
                    <a:pt x="21973" y="8497"/>
                    <a:pt x="22001" y="8441"/>
                    <a:pt x="22001" y="8412"/>
                  </a:cubicBezTo>
                  <a:cubicBezTo>
                    <a:pt x="22029" y="8384"/>
                    <a:pt x="22029" y="8356"/>
                    <a:pt x="22057" y="8328"/>
                  </a:cubicBezTo>
                  <a:cubicBezTo>
                    <a:pt x="22114" y="8215"/>
                    <a:pt x="22142" y="8103"/>
                    <a:pt x="22142" y="7962"/>
                  </a:cubicBezTo>
                  <a:lnTo>
                    <a:pt x="22170" y="7990"/>
                  </a:lnTo>
                  <a:lnTo>
                    <a:pt x="22170" y="7934"/>
                  </a:lnTo>
                  <a:cubicBezTo>
                    <a:pt x="22170" y="7906"/>
                    <a:pt x="22170" y="7850"/>
                    <a:pt x="22170" y="7793"/>
                  </a:cubicBezTo>
                  <a:cubicBezTo>
                    <a:pt x="22170" y="7765"/>
                    <a:pt x="22170" y="7765"/>
                    <a:pt x="22170" y="7737"/>
                  </a:cubicBezTo>
                  <a:cubicBezTo>
                    <a:pt x="22170" y="7681"/>
                    <a:pt x="22142" y="7625"/>
                    <a:pt x="22142" y="7597"/>
                  </a:cubicBezTo>
                  <a:lnTo>
                    <a:pt x="22114" y="7540"/>
                  </a:lnTo>
                  <a:cubicBezTo>
                    <a:pt x="22085" y="7512"/>
                    <a:pt x="22085" y="7456"/>
                    <a:pt x="22057" y="7428"/>
                  </a:cubicBezTo>
                  <a:cubicBezTo>
                    <a:pt x="22029" y="7400"/>
                    <a:pt x="22029" y="7400"/>
                    <a:pt x="22029" y="7400"/>
                  </a:cubicBezTo>
                  <a:cubicBezTo>
                    <a:pt x="22001" y="7343"/>
                    <a:pt x="21973" y="7315"/>
                    <a:pt x="21945" y="7259"/>
                  </a:cubicBezTo>
                  <a:lnTo>
                    <a:pt x="21917" y="7259"/>
                  </a:lnTo>
                  <a:cubicBezTo>
                    <a:pt x="21888" y="7231"/>
                    <a:pt x="21832" y="7175"/>
                    <a:pt x="21804" y="7146"/>
                  </a:cubicBezTo>
                  <a:cubicBezTo>
                    <a:pt x="21410" y="6837"/>
                    <a:pt x="20819" y="6696"/>
                    <a:pt x="20482" y="6499"/>
                  </a:cubicBezTo>
                  <a:cubicBezTo>
                    <a:pt x="20454" y="6471"/>
                    <a:pt x="20426" y="6443"/>
                    <a:pt x="20397" y="6415"/>
                  </a:cubicBezTo>
                  <a:lnTo>
                    <a:pt x="20369" y="6415"/>
                  </a:lnTo>
                  <a:cubicBezTo>
                    <a:pt x="20341" y="6415"/>
                    <a:pt x="20313" y="6387"/>
                    <a:pt x="20313" y="6359"/>
                  </a:cubicBezTo>
                  <a:lnTo>
                    <a:pt x="20285" y="6331"/>
                  </a:lnTo>
                  <a:cubicBezTo>
                    <a:pt x="20257" y="6302"/>
                    <a:pt x="20257" y="6274"/>
                    <a:pt x="20229" y="6246"/>
                  </a:cubicBezTo>
                  <a:cubicBezTo>
                    <a:pt x="20229" y="6190"/>
                    <a:pt x="20200" y="6105"/>
                    <a:pt x="20200" y="6049"/>
                  </a:cubicBezTo>
                  <a:lnTo>
                    <a:pt x="20200" y="5909"/>
                  </a:lnTo>
                  <a:cubicBezTo>
                    <a:pt x="20172" y="5402"/>
                    <a:pt x="20482" y="5065"/>
                    <a:pt x="20763" y="4727"/>
                  </a:cubicBezTo>
                  <a:lnTo>
                    <a:pt x="20791" y="4671"/>
                  </a:lnTo>
                  <a:cubicBezTo>
                    <a:pt x="20819" y="4643"/>
                    <a:pt x="20848" y="4614"/>
                    <a:pt x="20876" y="4558"/>
                  </a:cubicBezTo>
                  <a:lnTo>
                    <a:pt x="20904" y="4502"/>
                  </a:lnTo>
                  <a:lnTo>
                    <a:pt x="20960" y="4417"/>
                  </a:lnTo>
                  <a:lnTo>
                    <a:pt x="21016" y="4361"/>
                  </a:lnTo>
                  <a:lnTo>
                    <a:pt x="21044" y="4249"/>
                  </a:lnTo>
                  <a:lnTo>
                    <a:pt x="21073" y="4192"/>
                  </a:lnTo>
                  <a:cubicBezTo>
                    <a:pt x="21073" y="4164"/>
                    <a:pt x="21101" y="4108"/>
                    <a:pt x="21101" y="4080"/>
                  </a:cubicBezTo>
                  <a:lnTo>
                    <a:pt x="21101" y="4024"/>
                  </a:lnTo>
                  <a:cubicBezTo>
                    <a:pt x="21101" y="3967"/>
                    <a:pt x="21101" y="3939"/>
                    <a:pt x="21101" y="3883"/>
                  </a:cubicBezTo>
                  <a:lnTo>
                    <a:pt x="21101" y="3827"/>
                  </a:lnTo>
                  <a:cubicBezTo>
                    <a:pt x="21101" y="3742"/>
                    <a:pt x="21073" y="3686"/>
                    <a:pt x="21073" y="3602"/>
                  </a:cubicBezTo>
                  <a:cubicBezTo>
                    <a:pt x="21044" y="3489"/>
                    <a:pt x="20988" y="3405"/>
                    <a:pt x="20960" y="3292"/>
                  </a:cubicBezTo>
                  <a:cubicBezTo>
                    <a:pt x="20960" y="3292"/>
                    <a:pt x="20960" y="3292"/>
                    <a:pt x="20960" y="3264"/>
                  </a:cubicBezTo>
                  <a:cubicBezTo>
                    <a:pt x="20932" y="3180"/>
                    <a:pt x="20876" y="3123"/>
                    <a:pt x="20848" y="3039"/>
                  </a:cubicBezTo>
                  <a:cubicBezTo>
                    <a:pt x="20819" y="3039"/>
                    <a:pt x="20819" y="3011"/>
                    <a:pt x="20819" y="3011"/>
                  </a:cubicBezTo>
                  <a:cubicBezTo>
                    <a:pt x="20763" y="2955"/>
                    <a:pt x="20735" y="2898"/>
                    <a:pt x="20679" y="2842"/>
                  </a:cubicBezTo>
                  <a:lnTo>
                    <a:pt x="20651" y="2786"/>
                  </a:lnTo>
                  <a:cubicBezTo>
                    <a:pt x="20594" y="2758"/>
                    <a:pt x="20538" y="2701"/>
                    <a:pt x="20482" y="2645"/>
                  </a:cubicBezTo>
                  <a:lnTo>
                    <a:pt x="20454" y="2617"/>
                  </a:lnTo>
                  <a:cubicBezTo>
                    <a:pt x="20397" y="2589"/>
                    <a:pt x="20341" y="2561"/>
                    <a:pt x="20285" y="2533"/>
                  </a:cubicBezTo>
                  <a:lnTo>
                    <a:pt x="20200" y="2476"/>
                  </a:lnTo>
                  <a:lnTo>
                    <a:pt x="20032" y="2364"/>
                  </a:lnTo>
                  <a:lnTo>
                    <a:pt x="19975" y="2364"/>
                  </a:lnTo>
                  <a:lnTo>
                    <a:pt x="19919" y="2336"/>
                  </a:lnTo>
                  <a:lnTo>
                    <a:pt x="19835" y="2307"/>
                  </a:lnTo>
                  <a:lnTo>
                    <a:pt x="19610" y="2195"/>
                  </a:lnTo>
                  <a:cubicBezTo>
                    <a:pt x="18934" y="1914"/>
                    <a:pt x="18400" y="1604"/>
                    <a:pt x="18681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70" name="Google Shape;1670;p31"/>
            <p:cNvGrpSpPr/>
            <p:nvPr/>
          </p:nvGrpSpPr>
          <p:grpSpPr>
            <a:xfrm>
              <a:off x="4664375" y="5648231"/>
              <a:ext cx="557075" cy="372075"/>
              <a:chOff x="3214250" y="1422488"/>
              <a:chExt cx="557075" cy="372075"/>
            </a:xfrm>
          </p:grpSpPr>
          <p:sp>
            <p:nvSpPr>
              <p:cNvPr id="1671" name="Google Shape;1671;p31"/>
              <p:cNvSpPr/>
              <p:nvPr/>
            </p:nvSpPr>
            <p:spPr>
              <a:xfrm>
                <a:off x="3215675" y="1527988"/>
                <a:ext cx="225075" cy="265875"/>
              </a:xfrm>
              <a:custGeom>
                <a:avLst/>
                <a:gdLst/>
                <a:ahLst/>
                <a:cxnLst/>
                <a:rect l="l" t="t" r="r" b="b"/>
                <a:pathLst>
                  <a:path w="9003" h="10635" extrusionOk="0">
                    <a:moveTo>
                      <a:pt x="703" y="0"/>
                    </a:moveTo>
                    <a:lnTo>
                      <a:pt x="703" y="0"/>
                    </a:lnTo>
                    <a:cubicBezTo>
                      <a:pt x="957" y="1266"/>
                      <a:pt x="1041" y="2448"/>
                      <a:pt x="0" y="3123"/>
                    </a:cubicBezTo>
                    <a:cubicBezTo>
                      <a:pt x="338" y="4192"/>
                      <a:pt x="1294" y="4136"/>
                      <a:pt x="1885" y="4980"/>
                    </a:cubicBezTo>
                    <a:cubicBezTo>
                      <a:pt x="993" y="6016"/>
                      <a:pt x="679" y="9242"/>
                      <a:pt x="2112" y="9242"/>
                    </a:cubicBezTo>
                    <a:cubicBezTo>
                      <a:pt x="2352" y="9242"/>
                      <a:pt x="2640" y="9152"/>
                      <a:pt x="2982" y="8947"/>
                    </a:cubicBezTo>
                    <a:lnTo>
                      <a:pt x="2982" y="8947"/>
                    </a:lnTo>
                    <a:cubicBezTo>
                      <a:pt x="2757" y="9453"/>
                      <a:pt x="2757" y="10072"/>
                      <a:pt x="2673" y="10635"/>
                    </a:cubicBezTo>
                    <a:cubicBezTo>
                      <a:pt x="3685" y="10522"/>
                      <a:pt x="3714" y="9453"/>
                      <a:pt x="4304" y="8750"/>
                    </a:cubicBezTo>
                    <a:cubicBezTo>
                      <a:pt x="5008" y="7877"/>
                      <a:pt x="6611" y="7484"/>
                      <a:pt x="7399" y="6893"/>
                    </a:cubicBezTo>
                    <a:cubicBezTo>
                      <a:pt x="9003" y="5711"/>
                      <a:pt x="6443" y="3179"/>
                      <a:pt x="6443" y="3179"/>
                    </a:cubicBezTo>
                    <a:cubicBezTo>
                      <a:pt x="4670" y="2617"/>
                      <a:pt x="2363" y="788"/>
                      <a:pt x="7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31"/>
              <p:cNvSpPr/>
              <p:nvPr/>
            </p:nvSpPr>
            <p:spPr>
              <a:xfrm>
                <a:off x="3233250" y="1527988"/>
                <a:ext cx="94275" cy="56275"/>
              </a:xfrm>
              <a:custGeom>
                <a:avLst/>
                <a:gdLst/>
                <a:ahLst/>
                <a:cxnLst/>
                <a:rect l="l" t="t" r="r" b="b"/>
                <a:pathLst>
                  <a:path w="3771" h="225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7" y="282"/>
                      <a:pt x="85" y="563"/>
                      <a:pt x="141" y="872"/>
                    </a:cubicBezTo>
                    <a:cubicBezTo>
                      <a:pt x="732" y="1322"/>
                      <a:pt x="1407" y="1688"/>
                      <a:pt x="2110" y="1970"/>
                    </a:cubicBezTo>
                    <a:cubicBezTo>
                      <a:pt x="2645" y="2166"/>
                      <a:pt x="3208" y="2138"/>
                      <a:pt x="3770" y="2251"/>
                    </a:cubicBezTo>
                    <a:cubicBezTo>
                      <a:pt x="2448" y="1491"/>
                      <a:pt x="1069" y="507"/>
                      <a:pt x="0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31"/>
              <p:cNvSpPr/>
              <p:nvPr/>
            </p:nvSpPr>
            <p:spPr>
              <a:xfrm>
                <a:off x="3215675" y="1605338"/>
                <a:ext cx="174450" cy="188525"/>
              </a:xfrm>
              <a:custGeom>
                <a:avLst/>
                <a:gdLst/>
                <a:ahLst/>
                <a:cxnLst/>
                <a:rect l="l" t="t" r="r" b="b"/>
                <a:pathLst>
                  <a:path w="6978" h="7541" extrusionOk="0">
                    <a:moveTo>
                      <a:pt x="56" y="1"/>
                    </a:moveTo>
                    <a:lnTo>
                      <a:pt x="0" y="29"/>
                    </a:lnTo>
                    <a:cubicBezTo>
                      <a:pt x="281" y="901"/>
                      <a:pt x="928" y="1014"/>
                      <a:pt x="1519" y="1492"/>
                    </a:cubicBezTo>
                    <a:cubicBezTo>
                      <a:pt x="2110" y="1576"/>
                      <a:pt x="2701" y="1604"/>
                      <a:pt x="3263" y="1745"/>
                    </a:cubicBezTo>
                    <a:cubicBezTo>
                      <a:pt x="3770" y="1886"/>
                      <a:pt x="4276" y="2477"/>
                      <a:pt x="4079" y="3011"/>
                    </a:cubicBezTo>
                    <a:cubicBezTo>
                      <a:pt x="3685" y="4108"/>
                      <a:pt x="2785" y="4699"/>
                      <a:pt x="1997" y="5515"/>
                    </a:cubicBezTo>
                    <a:cubicBezTo>
                      <a:pt x="1857" y="5656"/>
                      <a:pt x="1716" y="5824"/>
                      <a:pt x="1575" y="5965"/>
                    </a:cubicBezTo>
                    <a:cubicBezTo>
                      <a:pt x="1720" y="6083"/>
                      <a:pt x="1889" y="6153"/>
                      <a:pt x="2094" y="6153"/>
                    </a:cubicBezTo>
                    <a:cubicBezTo>
                      <a:pt x="2328" y="6153"/>
                      <a:pt x="2609" y="6062"/>
                      <a:pt x="2954" y="5853"/>
                    </a:cubicBezTo>
                    <a:lnTo>
                      <a:pt x="2954" y="5853"/>
                    </a:lnTo>
                    <a:cubicBezTo>
                      <a:pt x="2729" y="6359"/>
                      <a:pt x="2729" y="7006"/>
                      <a:pt x="2645" y="7541"/>
                    </a:cubicBezTo>
                    <a:cubicBezTo>
                      <a:pt x="3685" y="7428"/>
                      <a:pt x="3714" y="6359"/>
                      <a:pt x="4304" y="5656"/>
                    </a:cubicBezTo>
                    <a:cubicBezTo>
                      <a:pt x="4755" y="5093"/>
                      <a:pt x="6217" y="4418"/>
                      <a:pt x="6977" y="4080"/>
                    </a:cubicBezTo>
                    <a:cubicBezTo>
                      <a:pt x="6471" y="3152"/>
                      <a:pt x="5514" y="2336"/>
                      <a:pt x="5458" y="1323"/>
                    </a:cubicBezTo>
                    <a:cubicBezTo>
                      <a:pt x="5261" y="1323"/>
                      <a:pt x="5064" y="1323"/>
                      <a:pt x="4895" y="1295"/>
                    </a:cubicBezTo>
                    <a:lnTo>
                      <a:pt x="4811" y="1267"/>
                    </a:lnTo>
                    <a:cubicBezTo>
                      <a:pt x="4702" y="1313"/>
                      <a:pt x="4594" y="1334"/>
                      <a:pt x="4486" y="1334"/>
                    </a:cubicBezTo>
                    <a:cubicBezTo>
                      <a:pt x="4397" y="1334"/>
                      <a:pt x="4309" y="1320"/>
                      <a:pt x="4220" y="1295"/>
                    </a:cubicBezTo>
                    <a:cubicBezTo>
                      <a:pt x="2841" y="929"/>
                      <a:pt x="1125" y="985"/>
                      <a:pt x="56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31"/>
              <p:cNvSpPr/>
              <p:nvPr/>
            </p:nvSpPr>
            <p:spPr>
              <a:xfrm>
                <a:off x="3214250" y="1599713"/>
                <a:ext cx="207525" cy="194850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7794" extrusionOk="0">
                    <a:moveTo>
                      <a:pt x="366" y="1"/>
                    </a:moveTo>
                    <a:cubicBezTo>
                      <a:pt x="254" y="113"/>
                      <a:pt x="141" y="198"/>
                      <a:pt x="1" y="282"/>
                    </a:cubicBezTo>
                    <a:cubicBezTo>
                      <a:pt x="141" y="704"/>
                      <a:pt x="451" y="1042"/>
                      <a:pt x="845" y="1267"/>
                    </a:cubicBezTo>
                    <a:cubicBezTo>
                      <a:pt x="1998" y="1604"/>
                      <a:pt x="3264" y="1576"/>
                      <a:pt x="4418" y="1998"/>
                    </a:cubicBezTo>
                    <a:cubicBezTo>
                      <a:pt x="5318" y="2223"/>
                      <a:pt x="5543" y="3405"/>
                      <a:pt x="4783" y="3939"/>
                    </a:cubicBezTo>
                    <a:cubicBezTo>
                      <a:pt x="4615" y="4080"/>
                      <a:pt x="2533" y="5824"/>
                      <a:pt x="1858" y="6331"/>
                    </a:cubicBezTo>
                    <a:cubicBezTo>
                      <a:pt x="1945" y="6366"/>
                      <a:pt x="2040" y="6384"/>
                      <a:pt x="2145" y="6384"/>
                    </a:cubicBezTo>
                    <a:cubicBezTo>
                      <a:pt x="2379" y="6384"/>
                      <a:pt x="2661" y="6291"/>
                      <a:pt x="3011" y="6078"/>
                    </a:cubicBezTo>
                    <a:lnTo>
                      <a:pt x="3011" y="6078"/>
                    </a:lnTo>
                    <a:cubicBezTo>
                      <a:pt x="2786" y="6612"/>
                      <a:pt x="2786" y="7231"/>
                      <a:pt x="2702" y="7794"/>
                    </a:cubicBezTo>
                    <a:cubicBezTo>
                      <a:pt x="2898" y="7766"/>
                      <a:pt x="3095" y="7681"/>
                      <a:pt x="3236" y="7569"/>
                    </a:cubicBezTo>
                    <a:cubicBezTo>
                      <a:pt x="3546" y="5993"/>
                      <a:pt x="4896" y="4924"/>
                      <a:pt x="6415" y="4193"/>
                    </a:cubicBezTo>
                    <a:cubicBezTo>
                      <a:pt x="7062" y="3855"/>
                      <a:pt x="7147" y="3630"/>
                      <a:pt x="7850" y="3574"/>
                    </a:cubicBezTo>
                    <a:cubicBezTo>
                      <a:pt x="8300" y="2673"/>
                      <a:pt x="7428" y="1407"/>
                      <a:pt x="6893" y="760"/>
                    </a:cubicBezTo>
                    <a:cubicBezTo>
                      <a:pt x="6331" y="901"/>
                      <a:pt x="4952" y="1098"/>
                      <a:pt x="4812" y="1126"/>
                    </a:cubicBezTo>
                    <a:cubicBezTo>
                      <a:pt x="4634" y="1142"/>
                      <a:pt x="4458" y="1150"/>
                      <a:pt x="4283" y="1150"/>
                    </a:cubicBezTo>
                    <a:cubicBezTo>
                      <a:pt x="2902" y="1150"/>
                      <a:pt x="1590" y="675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31"/>
              <p:cNvSpPr/>
              <p:nvPr/>
            </p:nvSpPr>
            <p:spPr>
              <a:xfrm>
                <a:off x="3550450" y="1422488"/>
                <a:ext cx="220875" cy="2281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9127" extrusionOk="0">
                    <a:moveTo>
                      <a:pt x="5261" y="0"/>
                    </a:moveTo>
                    <a:lnTo>
                      <a:pt x="5261" y="0"/>
                    </a:lnTo>
                    <a:cubicBezTo>
                      <a:pt x="3151" y="1379"/>
                      <a:pt x="2223" y="4220"/>
                      <a:pt x="0" y="5458"/>
                    </a:cubicBezTo>
                    <a:cubicBezTo>
                      <a:pt x="0" y="5458"/>
                      <a:pt x="2279" y="8412"/>
                      <a:pt x="4164" y="8750"/>
                    </a:cubicBezTo>
                    <a:cubicBezTo>
                      <a:pt x="4805" y="8852"/>
                      <a:pt x="5996" y="9127"/>
                      <a:pt x="7007" y="9127"/>
                    </a:cubicBezTo>
                    <a:cubicBezTo>
                      <a:pt x="7950" y="9127"/>
                      <a:pt x="8737" y="8888"/>
                      <a:pt x="8778" y="8046"/>
                    </a:cubicBezTo>
                    <a:cubicBezTo>
                      <a:pt x="8834" y="6724"/>
                      <a:pt x="6978" y="6780"/>
                      <a:pt x="6809" y="6190"/>
                    </a:cubicBezTo>
                    <a:cubicBezTo>
                      <a:pt x="6415" y="4924"/>
                      <a:pt x="7934" y="4698"/>
                      <a:pt x="7625" y="3573"/>
                    </a:cubicBezTo>
                    <a:cubicBezTo>
                      <a:pt x="7090" y="1519"/>
                      <a:pt x="4755" y="2982"/>
                      <a:pt x="52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31"/>
              <p:cNvSpPr/>
              <p:nvPr/>
            </p:nvSpPr>
            <p:spPr>
              <a:xfrm>
                <a:off x="3688300" y="1568763"/>
                <a:ext cx="81625" cy="53500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140" extrusionOk="0">
                    <a:moveTo>
                      <a:pt x="1238" y="1"/>
                    </a:moveTo>
                    <a:cubicBezTo>
                      <a:pt x="788" y="198"/>
                      <a:pt x="394" y="423"/>
                      <a:pt x="1" y="676"/>
                    </a:cubicBezTo>
                    <a:lnTo>
                      <a:pt x="85" y="817"/>
                    </a:lnTo>
                    <a:cubicBezTo>
                      <a:pt x="226" y="929"/>
                      <a:pt x="423" y="1042"/>
                      <a:pt x="591" y="1126"/>
                    </a:cubicBezTo>
                    <a:cubicBezTo>
                      <a:pt x="901" y="1239"/>
                      <a:pt x="1182" y="1379"/>
                      <a:pt x="1492" y="1520"/>
                    </a:cubicBezTo>
                    <a:cubicBezTo>
                      <a:pt x="2054" y="1745"/>
                      <a:pt x="2645" y="1970"/>
                      <a:pt x="3264" y="2139"/>
                    </a:cubicBezTo>
                    <a:cubicBezTo>
                      <a:pt x="3264" y="873"/>
                      <a:pt x="1464" y="901"/>
                      <a:pt x="1295" y="339"/>
                    </a:cubicBezTo>
                    <a:cubicBezTo>
                      <a:pt x="1238" y="226"/>
                      <a:pt x="1238" y="113"/>
                      <a:pt x="1238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31"/>
              <p:cNvSpPr/>
              <p:nvPr/>
            </p:nvSpPr>
            <p:spPr>
              <a:xfrm>
                <a:off x="3550450" y="1476638"/>
                <a:ext cx="194850" cy="94975"/>
              </a:xfrm>
              <a:custGeom>
                <a:avLst/>
                <a:gdLst/>
                <a:ahLst/>
                <a:cxnLst/>
                <a:rect l="l" t="t" r="r" b="b"/>
                <a:pathLst>
                  <a:path w="7794" h="3799" extrusionOk="0">
                    <a:moveTo>
                      <a:pt x="6190" y="0"/>
                    </a:moveTo>
                    <a:cubicBezTo>
                      <a:pt x="4361" y="1407"/>
                      <a:pt x="2110" y="2476"/>
                      <a:pt x="760" y="2758"/>
                    </a:cubicBezTo>
                    <a:cubicBezTo>
                      <a:pt x="535" y="2954"/>
                      <a:pt x="282" y="3123"/>
                      <a:pt x="0" y="3292"/>
                    </a:cubicBezTo>
                    <a:cubicBezTo>
                      <a:pt x="0" y="3292"/>
                      <a:pt x="169" y="3489"/>
                      <a:pt x="422" y="3798"/>
                    </a:cubicBezTo>
                    <a:cubicBezTo>
                      <a:pt x="507" y="3770"/>
                      <a:pt x="591" y="3770"/>
                      <a:pt x="704" y="3770"/>
                    </a:cubicBezTo>
                    <a:cubicBezTo>
                      <a:pt x="1885" y="3573"/>
                      <a:pt x="6021" y="3236"/>
                      <a:pt x="7062" y="2786"/>
                    </a:cubicBezTo>
                    <a:cubicBezTo>
                      <a:pt x="7400" y="2364"/>
                      <a:pt x="7793" y="2026"/>
                      <a:pt x="7625" y="1379"/>
                    </a:cubicBezTo>
                    <a:cubicBezTo>
                      <a:pt x="7371" y="422"/>
                      <a:pt x="6752" y="226"/>
                      <a:pt x="6190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31"/>
              <p:cNvSpPr/>
              <p:nvPr/>
            </p:nvSpPr>
            <p:spPr>
              <a:xfrm>
                <a:off x="3580000" y="1479438"/>
                <a:ext cx="187800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6845" extrusionOk="0">
                    <a:moveTo>
                      <a:pt x="5205" y="1"/>
                    </a:moveTo>
                    <a:cubicBezTo>
                      <a:pt x="4952" y="282"/>
                      <a:pt x="4670" y="592"/>
                      <a:pt x="4361" y="845"/>
                    </a:cubicBezTo>
                    <a:cubicBezTo>
                      <a:pt x="3038" y="2224"/>
                      <a:pt x="1576" y="3433"/>
                      <a:pt x="0" y="4502"/>
                    </a:cubicBezTo>
                    <a:cubicBezTo>
                      <a:pt x="816" y="5346"/>
                      <a:pt x="1969" y="6275"/>
                      <a:pt x="2982" y="6472"/>
                    </a:cubicBezTo>
                    <a:cubicBezTo>
                      <a:pt x="3604" y="6581"/>
                      <a:pt x="4760" y="6844"/>
                      <a:pt x="5759" y="6844"/>
                    </a:cubicBezTo>
                    <a:cubicBezTo>
                      <a:pt x="6567" y="6844"/>
                      <a:pt x="7273" y="6672"/>
                      <a:pt x="7512" y="6106"/>
                    </a:cubicBezTo>
                    <a:cubicBezTo>
                      <a:pt x="6724" y="6106"/>
                      <a:pt x="5908" y="5965"/>
                      <a:pt x="5148" y="5768"/>
                    </a:cubicBezTo>
                    <a:cubicBezTo>
                      <a:pt x="2701" y="5656"/>
                      <a:pt x="1744" y="3658"/>
                      <a:pt x="1969" y="3377"/>
                    </a:cubicBezTo>
                    <a:cubicBezTo>
                      <a:pt x="2026" y="3321"/>
                      <a:pt x="4895" y="2955"/>
                      <a:pt x="4923" y="2927"/>
                    </a:cubicBezTo>
                    <a:cubicBezTo>
                      <a:pt x="3573" y="2392"/>
                      <a:pt x="4445" y="845"/>
                      <a:pt x="5345" y="29"/>
                    </a:cubicBezTo>
                    <a:lnTo>
                      <a:pt x="520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31"/>
              <p:cNvSpPr/>
              <p:nvPr/>
            </p:nvSpPr>
            <p:spPr>
              <a:xfrm>
                <a:off x="3613050" y="1613788"/>
                <a:ext cx="149125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5965" h="1470" extrusionOk="0">
                    <a:moveTo>
                      <a:pt x="788" y="0"/>
                    </a:moveTo>
                    <a:cubicBezTo>
                      <a:pt x="535" y="113"/>
                      <a:pt x="282" y="225"/>
                      <a:pt x="0" y="282"/>
                    </a:cubicBezTo>
                    <a:cubicBezTo>
                      <a:pt x="507" y="676"/>
                      <a:pt x="1069" y="957"/>
                      <a:pt x="1660" y="1098"/>
                    </a:cubicBezTo>
                    <a:cubicBezTo>
                      <a:pt x="2288" y="1202"/>
                      <a:pt x="3467" y="1469"/>
                      <a:pt x="4474" y="1469"/>
                    </a:cubicBezTo>
                    <a:cubicBezTo>
                      <a:pt x="5091" y="1469"/>
                      <a:pt x="5644" y="1369"/>
                      <a:pt x="5965" y="1069"/>
                    </a:cubicBezTo>
                    <a:lnTo>
                      <a:pt x="5824" y="1069"/>
                    </a:lnTo>
                    <a:cubicBezTo>
                      <a:pt x="5641" y="1077"/>
                      <a:pt x="5443" y="1081"/>
                      <a:pt x="5234" y="1081"/>
                    </a:cubicBezTo>
                    <a:cubicBezTo>
                      <a:pt x="3834" y="1081"/>
                      <a:pt x="1938" y="882"/>
                      <a:pt x="788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31"/>
              <p:cNvSpPr/>
              <p:nvPr/>
            </p:nvSpPr>
            <p:spPr>
              <a:xfrm>
                <a:off x="3338750" y="1518088"/>
                <a:ext cx="308075" cy="220550"/>
              </a:xfrm>
              <a:custGeom>
                <a:avLst/>
                <a:gdLst/>
                <a:ahLst/>
                <a:cxnLst/>
                <a:rect l="l" t="t" r="r" b="b"/>
                <a:pathLst>
                  <a:path w="12323" h="8822" extrusionOk="0">
                    <a:moveTo>
                      <a:pt x="7096" y="1"/>
                    </a:moveTo>
                    <a:cubicBezTo>
                      <a:pt x="6386" y="1"/>
                      <a:pt x="5641" y="110"/>
                      <a:pt x="4896" y="340"/>
                    </a:cubicBezTo>
                    <a:cubicBezTo>
                      <a:pt x="1885" y="1296"/>
                      <a:pt x="0" y="3857"/>
                      <a:pt x="704" y="6107"/>
                    </a:cubicBezTo>
                    <a:cubicBezTo>
                      <a:pt x="1232" y="7797"/>
                      <a:pt x="3061" y="8821"/>
                      <a:pt x="5214" y="8821"/>
                    </a:cubicBezTo>
                    <a:cubicBezTo>
                      <a:pt x="5928" y="8821"/>
                      <a:pt x="6678" y="8709"/>
                      <a:pt x="7428" y="8470"/>
                    </a:cubicBezTo>
                    <a:cubicBezTo>
                      <a:pt x="10438" y="7542"/>
                      <a:pt x="12323" y="4954"/>
                      <a:pt x="11619" y="2703"/>
                    </a:cubicBezTo>
                    <a:cubicBezTo>
                      <a:pt x="11090" y="1010"/>
                      <a:pt x="9255" y="1"/>
                      <a:pt x="70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31"/>
              <p:cNvSpPr/>
              <p:nvPr/>
            </p:nvSpPr>
            <p:spPr>
              <a:xfrm>
                <a:off x="3356325" y="1561038"/>
                <a:ext cx="289800" cy="177300"/>
              </a:xfrm>
              <a:custGeom>
                <a:avLst/>
                <a:gdLst/>
                <a:ahLst/>
                <a:cxnLst/>
                <a:rect l="l" t="t" r="r" b="b"/>
                <a:pathLst>
                  <a:path w="11592" h="7092" extrusionOk="0">
                    <a:moveTo>
                      <a:pt x="10382" y="0"/>
                    </a:moveTo>
                    <a:lnTo>
                      <a:pt x="10382" y="57"/>
                    </a:lnTo>
                    <a:cubicBezTo>
                      <a:pt x="10382" y="85"/>
                      <a:pt x="10354" y="226"/>
                      <a:pt x="10326" y="282"/>
                    </a:cubicBezTo>
                    <a:cubicBezTo>
                      <a:pt x="10185" y="1435"/>
                      <a:pt x="9510" y="2476"/>
                      <a:pt x="8497" y="3095"/>
                    </a:cubicBezTo>
                    <a:cubicBezTo>
                      <a:pt x="8103" y="3433"/>
                      <a:pt x="7681" y="3742"/>
                      <a:pt x="7231" y="3995"/>
                    </a:cubicBezTo>
                    <a:cubicBezTo>
                      <a:pt x="6007" y="4709"/>
                      <a:pt x="4269" y="5290"/>
                      <a:pt x="2695" y="5290"/>
                    </a:cubicBezTo>
                    <a:cubicBezTo>
                      <a:pt x="1663" y="5290"/>
                      <a:pt x="702" y="5041"/>
                      <a:pt x="1" y="4417"/>
                    </a:cubicBezTo>
                    <a:lnTo>
                      <a:pt x="1" y="4417"/>
                    </a:lnTo>
                    <a:cubicBezTo>
                      <a:pt x="530" y="6089"/>
                      <a:pt x="2363" y="7092"/>
                      <a:pt x="4520" y="7092"/>
                    </a:cubicBezTo>
                    <a:cubicBezTo>
                      <a:pt x="5231" y="7092"/>
                      <a:pt x="5978" y="6983"/>
                      <a:pt x="6725" y="6752"/>
                    </a:cubicBezTo>
                    <a:cubicBezTo>
                      <a:pt x="9707" y="5824"/>
                      <a:pt x="11592" y="3236"/>
                      <a:pt x="10888" y="985"/>
                    </a:cubicBezTo>
                    <a:cubicBezTo>
                      <a:pt x="10776" y="619"/>
                      <a:pt x="10607" y="282"/>
                      <a:pt x="103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31"/>
              <p:cNvSpPr/>
              <p:nvPr/>
            </p:nvSpPr>
            <p:spPr>
              <a:xfrm>
                <a:off x="3371100" y="1593388"/>
                <a:ext cx="261625" cy="137500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5500" extrusionOk="0">
                    <a:moveTo>
                      <a:pt x="10185" y="1"/>
                    </a:moveTo>
                    <a:cubicBezTo>
                      <a:pt x="9650" y="1717"/>
                      <a:pt x="8075" y="3039"/>
                      <a:pt x="6499" y="3742"/>
                    </a:cubicBezTo>
                    <a:cubicBezTo>
                      <a:pt x="5352" y="4241"/>
                      <a:pt x="3958" y="4642"/>
                      <a:pt x="2615" y="4642"/>
                    </a:cubicBezTo>
                    <a:cubicBezTo>
                      <a:pt x="1687" y="4642"/>
                      <a:pt x="782" y="4450"/>
                      <a:pt x="0" y="3967"/>
                    </a:cubicBezTo>
                    <a:lnTo>
                      <a:pt x="0" y="3967"/>
                    </a:lnTo>
                    <a:cubicBezTo>
                      <a:pt x="1138" y="5047"/>
                      <a:pt x="2509" y="5499"/>
                      <a:pt x="3871" y="5499"/>
                    </a:cubicBezTo>
                    <a:cubicBezTo>
                      <a:pt x="7192" y="5499"/>
                      <a:pt x="10464" y="2814"/>
                      <a:pt x="10185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31"/>
              <p:cNvSpPr/>
              <p:nvPr/>
            </p:nvSpPr>
            <p:spPr>
              <a:xfrm>
                <a:off x="3608825" y="1430213"/>
                <a:ext cx="83725" cy="83275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3331" extrusionOk="0">
                    <a:moveTo>
                      <a:pt x="2701" y="1"/>
                    </a:moveTo>
                    <a:lnTo>
                      <a:pt x="2701" y="1"/>
                    </a:lnTo>
                    <a:cubicBezTo>
                      <a:pt x="2448" y="29"/>
                      <a:pt x="2026" y="620"/>
                      <a:pt x="1885" y="817"/>
                    </a:cubicBezTo>
                    <a:cubicBezTo>
                      <a:pt x="1660" y="1126"/>
                      <a:pt x="1407" y="1407"/>
                      <a:pt x="1182" y="1689"/>
                    </a:cubicBezTo>
                    <a:cubicBezTo>
                      <a:pt x="788" y="2167"/>
                      <a:pt x="479" y="2814"/>
                      <a:pt x="1" y="3180"/>
                    </a:cubicBezTo>
                    <a:cubicBezTo>
                      <a:pt x="110" y="3289"/>
                      <a:pt x="236" y="3330"/>
                      <a:pt x="365" y="3330"/>
                    </a:cubicBezTo>
                    <a:cubicBezTo>
                      <a:pt x="403" y="3330"/>
                      <a:pt x="441" y="3327"/>
                      <a:pt x="479" y="3320"/>
                    </a:cubicBezTo>
                    <a:cubicBezTo>
                      <a:pt x="901" y="3180"/>
                      <a:pt x="1295" y="3011"/>
                      <a:pt x="1660" y="2786"/>
                    </a:cubicBezTo>
                    <a:cubicBezTo>
                      <a:pt x="2026" y="2589"/>
                      <a:pt x="2420" y="2448"/>
                      <a:pt x="2786" y="2223"/>
                    </a:cubicBezTo>
                    <a:cubicBezTo>
                      <a:pt x="2983" y="2111"/>
                      <a:pt x="3123" y="1970"/>
                      <a:pt x="3348" y="1886"/>
                    </a:cubicBezTo>
                    <a:cubicBezTo>
                      <a:pt x="3321" y="1876"/>
                      <a:pt x="3290" y="1873"/>
                      <a:pt x="3257" y="1873"/>
                    </a:cubicBezTo>
                    <a:cubicBezTo>
                      <a:pt x="3083" y="1873"/>
                      <a:pt x="2838" y="1979"/>
                      <a:pt x="2673" y="2026"/>
                    </a:cubicBezTo>
                    <a:cubicBezTo>
                      <a:pt x="2488" y="2067"/>
                      <a:pt x="2318" y="2094"/>
                      <a:pt x="2140" y="2094"/>
                    </a:cubicBezTo>
                    <a:cubicBezTo>
                      <a:pt x="2075" y="2094"/>
                      <a:pt x="2010" y="2090"/>
                      <a:pt x="1942" y="2083"/>
                    </a:cubicBezTo>
                    <a:cubicBezTo>
                      <a:pt x="1942" y="1857"/>
                      <a:pt x="1998" y="1632"/>
                      <a:pt x="2111" y="1407"/>
                    </a:cubicBezTo>
                    <a:cubicBezTo>
                      <a:pt x="2139" y="1210"/>
                      <a:pt x="2223" y="1042"/>
                      <a:pt x="2279" y="845"/>
                    </a:cubicBezTo>
                    <a:cubicBezTo>
                      <a:pt x="2364" y="591"/>
                      <a:pt x="2701" y="254"/>
                      <a:pt x="2701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31"/>
              <p:cNvSpPr/>
              <p:nvPr/>
            </p:nvSpPr>
            <p:spPr>
              <a:xfrm>
                <a:off x="3634150" y="1553288"/>
                <a:ext cx="106225" cy="69625"/>
              </a:xfrm>
              <a:custGeom>
                <a:avLst/>
                <a:gdLst/>
                <a:ahLst/>
                <a:cxnLst/>
                <a:rect l="l" t="t" r="r" b="b"/>
                <a:pathLst>
                  <a:path w="4249" h="2785" extrusionOk="0">
                    <a:moveTo>
                      <a:pt x="3320" y="1"/>
                    </a:moveTo>
                    <a:cubicBezTo>
                      <a:pt x="3095" y="57"/>
                      <a:pt x="2898" y="170"/>
                      <a:pt x="2673" y="226"/>
                    </a:cubicBezTo>
                    <a:cubicBezTo>
                      <a:pt x="2307" y="310"/>
                      <a:pt x="1942" y="367"/>
                      <a:pt x="1604" y="423"/>
                    </a:cubicBezTo>
                    <a:cubicBezTo>
                      <a:pt x="1379" y="451"/>
                      <a:pt x="1154" y="479"/>
                      <a:pt x="929" y="507"/>
                    </a:cubicBezTo>
                    <a:cubicBezTo>
                      <a:pt x="832" y="507"/>
                      <a:pt x="672" y="489"/>
                      <a:pt x="530" y="489"/>
                    </a:cubicBezTo>
                    <a:cubicBezTo>
                      <a:pt x="425" y="489"/>
                      <a:pt x="330" y="499"/>
                      <a:pt x="282" y="536"/>
                    </a:cubicBezTo>
                    <a:cubicBezTo>
                      <a:pt x="0" y="732"/>
                      <a:pt x="704" y="1408"/>
                      <a:pt x="844" y="1576"/>
                    </a:cubicBezTo>
                    <a:cubicBezTo>
                      <a:pt x="1266" y="1942"/>
                      <a:pt x="1773" y="2195"/>
                      <a:pt x="2307" y="2336"/>
                    </a:cubicBezTo>
                    <a:cubicBezTo>
                      <a:pt x="2645" y="2449"/>
                      <a:pt x="2982" y="2561"/>
                      <a:pt x="3348" y="2645"/>
                    </a:cubicBezTo>
                    <a:cubicBezTo>
                      <a:pt x="3530" y="2686"/>
                      <a:pt x="3785" y="2785"/>
                      <a:pt x="4008" y="2785"/>
                    </a:cubicBezTo>
                    <a:cubicBezTo>
                      <a:pt x="4095" y="2785"/>
                      <a:pt x="4177" y="2769"/>
                      <a:pt x="4248" y="2730"/>
                    </a:cubicBezTo>
                    <a:cubicBezTo>
                      <a:pt x="3686" y="2477"/>
                      <a:pt x="3123" y="2252"/>
                      <a:pt x="2560" y="2055"/>
                    </a:cubicBezTo>
                    <a:cubicBezTo>
                      <a:pt x="2364" y="1970"/>
                      <a:pt x="1463" y="1605"/>
                      <a:pt x="1548" y="1295"/>
                    </a:cubicBezTo>
                    <a:cubicBezTo>
                      <a:pt x="1604" y="1014"/>
                      <a:pt x="2392" y="789"/>
                      <a:pt x="2617" y="648"/>
                    </a:cubicBezTo>
                    <a:cubicBezTo>
                      <a:pt x="2842" y="536"/>
                      <a:pt x="3320" y="339"/>
                      <a:pt x="3320" y="57"/>
                    </a:cubicBezTo>
                    <a:lnTo>
                      <a:pt x="3320" y="1"/>
                    </a:ln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31"/>
              <p:cNvSpPr/>
              <p:nvPr/>
            </p:nvSpPr>
            <p:spPr>
              <a:xfrm>
                <a:off x="3339450" y="1636988"/>
                <a:ext cx="95675" cy="58325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2333" extrusionOk="0">
                    <a:moveTo>
                      <a:pt x="254" y="1"/>
                    </a:moveTo>
                    <a:cubicBezTo>
                      <a:pt x="0" y="732"/>
                      <a:pt x="535" y="985"/>
                      <a:pt x="901" y="1548"/>
                    </a:cubicBezTo>
                    <a:cubicBezTo>
                      <a:pt x="1149" y="1931"/>
                      <a:pt x="2028" y="2332"/>
                      <a:pt x="2629" y="2332"/>
                    </a:cubicBezTo>
                    <a:cubicBezTo>
                      <a:pt x="2778" y="2332"/>
                      <a:pt x="2910" y="2308"/>
                      <a:pt x="3011" y="2251"/>
                    </a:cubicBezTo>
                    <a:cubicBezTo>
                      <a:pt x="3827" y="1773"/>
                      <a:pt x="2898" y="1014"/>
                      <a:pt x="2336" y="789"/>
                    </a:cubicBezTo>
                    <a:cubicBezTo>
                      <a:pt x="1773" y="592"/>
                      <a:pt x="507" y="732"/>
                      <a:pt x="422" y="29"/>
                    </a:cubicBezTo>
                    <a:lnTo>
                      <a:pt x="254" y="1"/>
                    </a:ln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31"/>
              <p:cNvSpPr/>
              <p:nvPr/>
            </p:nvSpPr>
            <p:spPr>
              <a:xfrm>
                <a:off x="3567325" y="1557513"/>
                <a:ext cx="57000" cy="65500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2620" extrusionOk="0">
                    <a:moveTo>
                      <a:pt x="1435" y="1"/>
                    </a:moveTo>
                    <a:lnTo>
                      <a:pt x="1435" y="1"/>
                    </a:lnTo>
                    <a:cubicBezTo>
                      <a:pt x="1886" y="423"/>
                      <a:pt x="788" y="985"/>
                      <a:pt x="563" y="1295"/>
                    </a:cubicBezTo>
                    <a:cubicBezTo>
                      <a:pt x="310" y="1661"/>
                      <a:pt x="1" y="2533"/>
                      <a:pt x="760" y="2617"/>
                    </a:cubicBezTo>
                    <a:cubicBezTo>
                      <a:pt x="776" y="2619"/>
                      <a:pt x="792" y="2620"/>
                      <a:pt x="807" y="2620"/>
                    </a:cubicBezTo>
                    <a:cubicBezTo>
                      <a:pt x="1298" y="2620"/>
                      <a:pt x="1778" y="1791"/>
                      <a:pt x="1942" y="1464"/>
                    </a:cubicBezTo>
                    <a:cubicBezTo>
                      <a:pt x="2279" y="789"/>
                      <a:pt x="2279" y="395"/>
                      <a:pt x="1632" y="57"/>
                    </a:cubicBezTo>
                    <a:lnTo>
                      <a:pt x="1435" y="1"/>
                    </a:ln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31"/>
              <p:cNvSpPr/>
              <p:nvPr/>
            </p:nvSpPr>
            <p:spPr>
              <a:xfrm>
                <a:off x="3547075" y="1537113"/>
                <a:ext cx="63875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911" extrusionOk="0">
                    <a:moveTo>
                      <a:pt x="665" y="1"/>
                    </a:moveTo>
                    <a:cubicBezTo>
                      <a:pt x="428" y="1"/>
                      <a:pt x="242" y="78"/>
                      <a:pt x="164" y="282"/>
                    </a:cubicBezTo>
                    <a:cubicBezTo>
                      <a:pt x="1" y="771"/>
                      <a:pt x="884" y="910"/>
                      <a:pt x="1611" y="910"/>
                    </a:cubicBezTo>
                    <a:cubicBezTo>
                      <a:pt x="2015" y="910"/>
                      <a:pt x="2370" y="867"/>
                      <a:pt x="2471" y="817"/>
                    </a:cubicBezTo>
                    <a:lnTo>
                      <a:pt x="2555" y="676"/>
                    </a:lnTo>
                    <a:cubicBezTo>
                      <a:pt x="2230" y="514"/>
                      <a:pt x="1278" y="1"/>
                      <a:pt x="665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31"/>
              <p:cNvSpPr/>
              <p:nvPr/>
            </p:nvSpPr>
            <p:spPr>
              <a:xfrm>
                <a:off x="3617275" y="1587063"/>
                <a:ext cx="14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57" h="8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8" y="29"/>
                      <a:pt x="28" y="57"/>
                      <a:pt x="56" y="85"/>
                    </a:cubicBezTo>
                    <a:cubicBezTo>
                      <a:pt x="56" y="57"/>
                      <a:pt x="28" y="29"/>
                      <a:pt x="0" y="0"/>
                    </a:cubicBezTo>
                    <a:close/>
                  </a:path>
                </a:pathLst>
              </a:custGeom>
              <a:solidFill>
                <a:srgbClr val="89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31"/>
              <p:cNvSpPr/>
              <p:nvPr/>
            </p:nvSpPr>
            <p:spPr>
              <a:xfrm>
                <a:off x="3555650" y="1537838"/>
                <a:ext cx="94700" cy="133650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5346" extrusionOk="0">
                    <a:moveTo>
                      <a:pt x="3787" y="0"/>
                    </a:moveTo>
                    <a:lnTo>
                      <a:pt x="3787" y="0"/>
                    </a:lnTo>
                    <a:cubicBezTo>
                      <a:pt x="3190" y="287"/>
                      <a:pt x="2390" y="594"/>
                      <a:pt x="1697" y="594"/>
                    </a:cubicBezTo>
                    <a:cubicBezTo>
                      <a:pt x="1574" y="594"/>
                      <a:pt x="1454" y="584"/>
                      <a:pt x="1340" y="563"/>
                    </a:cubicBezTo>
                    <a:cubicBezTo>
                      <a:pt x="1183" y="524"/>
                      <a:pt x="836" y="362"/>
                      <a:pt x="573" y="362"/>
                    </a:cubicBezTo>
                    <a:cubicBezTo>
                      <a:pt x="458" y="362"/>
                      <a:pt x="359" y="393"/>
                      <a:pt x="299" y="478"/>
                    </a:cubicBezTo>
                    <a:cubicBezTo>
                      <a:pt x="1" y="851"/>
                      <a:pt x="645" y="873"/>
                      <a:pt x="936" y="873"/>
                    </a:cubicBezTo>
                    <a:cubicBezTo>
                      <a:pt x="975" y="873"/>
                      <a:pt x="1007" y="872"/>
                      <a:pt x="1030" y="872"/>
                    </a:cubicBezTo>
                    <a:cubicBezTo>
                      <a:pt x="1874" y="872"/>
                      <a:pt x="2634" y="872"/>
                      <a:pt x="1874" y="1772"/>
                    </a:cubicBezTo>
                    <a:cubicBezTo>
                      <a:pt x="1734" y="1969"/>
                      <a:pt x="1312" y="2363"/>
                      <a:pt x="1312" y="2588"/>
                    </a:cubicBezTo>
                    <a:cubicBezTo>
                      <a:pt x="1290" y="2803"/>
                      <a:pt x="1351" y="2879"/>
                      <a:pt x="1447" y="2879"/>
                    </a:cubicBezTo>
                    <a:cubicBezTo>
                      <a:pt x="1601" y="2879"/>
                      <a:pt x="1848" y="2682"/>
                      <a:pt x="1987" y="2560"/>
                    </a:cubicBezTo>
                    <a:cubicBezTo>
                      <a:pt x="2128" y="2363"/>
                      <a:pt x="2324" y="2194"/>
                      <a:pt x="2521" y="2054"/>
                    </a:cubicBezTo>
                    <a:cubicBezTo>
                      <a:pt x="2493" y="2026"/>
                      <a:pt x="2493" y="1998"/>
                      <a:pt x="2465" y="1969"/>
                    </a:cubicBezTo>
                    <a:cubicBezTo>
                      <a:pt x="2493" y="1969"/>
                      <a:pt x="2521" y="2026"/>
                      <a:pt x="2521" y="2026"/>
                    </a:cubicBezTo>
                    <a:cubicBezTo>
                      <a:pt x="2606" y="2251"/>
                      <a:pt x="2550" y="2954"/>
                      <a:pt x="2043" y="3742"/>
                    </a:cubicBezTo>
                    <a:cubicBezTo>
                      <a:pt x="1846" y="4248"/>
                      <a:pt x="1734" y="4783"/>
                      <a:pt x="1677" y="5345"/>
                    </a:cubicBezTo>
                    <a:cubicBezTo>
                      <a:pt x="2268" y="4698"/>
                      <a:pt x="3731" y="3432"/>
                      <a:pt x="2859" y="1379"/>
                    </a:cubicBezTo>
                    <a:cubicBezTo>
                      <a:pt x="2521" y="591"/>
                      <a:pt x="3731" y="732"/>
                      <a:pt x="37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31"/>
              <p:cNvSpPr/>
              <p:nvPr/>
            </p:nvSpPr>
            <p:spPr>
              <a:xfrm>
                <a:off x="3340150" y="1583163"/>
                <a:ext cx="78100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3124" h="2936" extrusionOk="0">
                    <a:moveTo>
                      <a:pt x="2722" y="0"/>
                    </a:moveTo>
                    <a:cubicBezTo>
                      <a:pt x="2361" y="0"/>
                      <a:pt x="1824" y="285"/>
                      <a:pt x="1604" y="438"/>
                    </a:cubicBezTo>
                    <a:cubicBezTo>
                      <a:pt x="1098" y="803"/>
                      <a:pt x="845" y="1507"/>
                      <a:pt x="310" y="1788"/>
                    </a:cubicBezTo>
                    <a:lnTo>
                      <a:pt x="507" y="1901"/>
                    </a:lnTo>
                    <a:cubicBezTo>
                      <a:pt x="251" y="2208"/>
                      <a:pt x="438" y="2935"/>
                      <a:pt x="856" y="2935"/>
                    </a:cubicBezTo>
                    <a:cubicBezTo>
                      <a:pt x="897" y="2935"/>
                      <a:pt x="940" y="2929"/>
                      <a:pt x="985" y="2913"/>
                    </a:cubicBezTo>
                    <a:cubicBezTo>
                      <a:pt x="1" y="1985"/>
                      <a:pt x="2926" y="1394"/>
                      <a:pt x="3067" y="494"/>
                    </a:cubicBezTo>
                    <a:cubicBezTo>
                      <a:pt x="3123" y="125"/>
                      <a:pt x="2961" y="0"/>
                      <a:pt x="2722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31"/>
              <p:cNvSpPr/>
              <p:nvPr/>
            </p:nvSpPr>
            <p:spPr>
              <a:xfrm>
                <a:off x="3317650" y="1591288"/>
                <a:ext cx="86525" cy="91675"/>
              </a:xfrm>
              <a:custGeom>
                <a:avLst/>
                <a:gdLst/>
                <a:ahLst/>
                <a:cxnLst/>
                <a:rect l="l" t="t" r="r" b="b"/>
                <a:pathLst>
                  <a:path w="3461" h="3667" extrusionOk="0">
                    <a:moveTo>
                      <a:pt x="3292" y="0"/>
                    </a:moveTo>
                    <a:lnTo>
                      <a:pt x="3292" y="0"/>
                    </a:lnTo>
                    <a:cubicBezTo>
                      <a:pt x="2532" y="366"/>
                      <a:pt x="1829" y="872"/>
                      <a:pt x="1210" y="1491"/>
                    </a:cubicBezTo>
                    <a:cubicBezTo>
                      <a:pt x="1069" y="1716"/>
                      <a:pt x="985" y="1998"/>
                      <a:pt x="985" y="2307"/>
                    </a:cubicBezTo>
                    <a:cubicBezTo>
                      <a:pt x="1069" y="3067"/>
                      <a:pt x="1745" y="3657"/>
                      <a:pt x="2504" y="3657"/>
                    </a:cubicBezTo>
                    <a:cubicBezTo>
                      <a:pt x="2570" y="3657"/>
                      <a:pt x="2704" y="3667"/>
                      <a:pt x="2848" y="3667"/>
                    </a:cubicBezTo>
                    <a:cubicBezTo>
                      <a:pt x="3136" y="3667"/>
                      <a:pt x="3461" y="3629"/>
                      <a:pt x="3348" y="3404"/>
                    </a:cubicBezTo>
                    <a:cubicBezTo>
                      <a:pt x="3292" y="3235"/>
                      <a:pt x="2448" y="3123"/>
                      <a:pt x="2251" y="3010"/>
                    </a:cubicBezTo>
                    <a:cubicBezTo>
                      <a:pt x="0" y="1829"/>
                      <a:pt x="3179" y="1294"/>
                      <a:pt x="32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31"/>
              <p:cNvSpPr/>
              <p:nvPr/>
            </p:nvSpPr>
            <p:spPr>
              <a:xfrm>
                <a:off x="3374625" y="1590588"/>
                <a:ext cx="1425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57" h="57" extrusionOk="0">
                    <a:moveTo>
                      <a:pt x="56" y="0"/>
                    </a:move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9A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31"/>
              <p:cNvSpPr/>
              <p:nvPr/>
            </p:nvSpPr>
            <p:spPr>
              <a:xfrm>
                <a:off x="3376025" y="1524763"/>
                <a:ext cx="179375" cy="107325"/>
              </a:xfrm>
              <a:custGeom>
                <a:avLst/>
                <a:gdLst/>
                <a:ahLst/>
                <a:cxnLst/>
                <a:rect l="l" t="t" r="r" b="b"/>
                <a:pathLst>
                  <a:path w="7175" h="4293" extrusionOk="0">
                    <a:moveTo>
                      <a:pt x="5875" y="0"/>
                    </a:moveTo>
                    <a:cubicBezTo>
                      <a:pt x="4060" y="0"/>
                      <a:pt x="2167" y="642"/>
                      <a:pt x="929" y="1789"/>
                    </a:cubicBezTo>
                    <a:cubicBezTo>
                      <a:pt x="732" y="1958"/>
                      <a:pt x="169" y="2492"/>
                      <a:pt x="0" y="2633"/>
                    </a:cubicBezTo>
                    <a:cubicBezTo>
                      <a:pt x="262" y="2427"/>
                      <a:pt x="1034" y="1997"/>
                      <a:pt x="1506" y="1997"/>
                    </a:cubicBezTo>
                    <a:cubicBezTo>
                      <a:pt x="1743" y="1997"/>
                      <a:pt x="1904" y="2106"/>
                      <a:pt x="1885" y="2408"/>
                    </a:cubicBezTo>
                    <a:cubicBezTo>
                      <a:pt x="1801" y="2802"/>
                      <a:pt x="1604" y="3139"/>
                      <a:pt x="1323" y="3393"/>
                    </a:cubicBezTo>
                    <a:cubicBezTo>
                      <a:pt x="1126" y="3590"/>
                      <a:pt x="591" y="3927"/>
                      <a:pt x="760" y="4293"/>
                    </a:cubicBezTo>
                    <a:cubicBezTo>
                      <a:pt x="1379" y="4293"/>
                      <a:pt x="1885" y="3646"/>
                      <a:pt x="2251" y="3196"/>
                    </a:cubicBezTo>
                    <a:cubicBezTo>
                      <a:pt x="2420" y="2971"/>
                      <a:pt x="2729" y="2577"/>
                      <a:pt x="2673" y="2295"/>
                    </a:cubicBezTo>
                    <a:cubicBezTo>
                      <a:pt x="2589" y="1986"/>
                      <a:pt x="2195" y="2042"/>
                      <a:pt x="2448" y="1677"/>
                    </a:cubicBezTo>
                    <a:cubicBezTo>
                      <a:pt x="2786" y="1170"/>
                      <a:pt x="3855" y="945"/>
                      <a:pt x="4417" y="776"/>
                    </a:cubicBezTo>
                    <a:cubicBezTo>
                      <a:pt x="5008" y="607"/>
                      <a:pt x="5599" y="523"/>
                      <a:pt x="6218" y="523"/>
                    </a:cubicBezTo>
                    <a:cubicBezTo>
                      <a:pt x="6302" y="523"/>
                      <a:pt x="6330" y="664"/>
                      <a:pt x="6443" y="664"/>
                    </a:cubicBezTo>
                    <a:cubicBezTo>
                      <a:pt x="6584" y="664"/>
                      <a:pt x="6696" y="607"/>
                      <a:pt x="6781" y="523"/>
                    </a:cubicBezTo>
                    <a:cubicBezTo>
                      <a:pt x="6921" y="411"/>
                      <a:pt x="7062" y="270"/>
                      <a:pt x="7174" y="101"/>
                    </a:cubicBezTo>
                    <a:lnTo>
                      <a:pt x="7090" y="101"/>
                    </a:lnTo>
                    <a:cubicBezTo>
                      <a:pt x="6695" y="33"/>
                      <a:pt x="6287" y="0"/>
                      <a:pt x="5875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31"/>
              <p:cNvSpPr/>
              <p:nvPr/>
            </p:nvSpPr>
            <p:spPr>
              <a:xfrm>
                <a:off x="3520900" y="1559438"/>
                <a:ext cx="84425" cy="97400"/>
              </a:xfrm>
              <a:custGeom>
                <a:avLst/>
                <a:gdLst/>
                <a:ahLst/>
                <a:cxnLst/>
                <a:rect l="l" t="t" r="r" b="b"/>
                <a:pathLst>
                  <a:path w="3377" h="3896" extrusionOk="0">
                    <a:moveTo>
                      <a:pt x="2799" y="0"/>
                    </a:moveTo>
                    <a:cubicBezTo>
                      <a:pt x="2481" y="0"/>
                      <a:pt x="2009" y="220"/>
                      <a:pt x="1801" y="290"/>
                    </a:cubicBezTo>
                    <a:cubicBezTo>
                      <a:pt x="1972" y="243"/>
                      <a:pt x="2159" y="222"/>
                      <a:pt x="2345" y="222"/>
                    </a:cubicBezTo>
                    <a:cubicBezTo>
                      <a:pt x="2496" y="222"/>
                      <a:pt x="2647" y="236"/>
                      <a:pt x="2786" y="261"/>
                    </a:cubicBezTo>
                    <a:cubicBezTo>
                      <a:pt x="2674" y="571"/>
                      <a:pt x="2223" y="627"/>
                      <a:pt x="1970" y="740"/>
                    </a:cubicBezTo>
                    <a:cubicBezTo>
                      <a:pt x="1604" y="908"/>
                      <a:pt x="1267" y="1134"/>
                      <a:pt x="986" y="1415"/>
                    </a:cubicBezTo>
                    <a:cubicBezTo>
                      <a:pt x="535" y="1865"/>
                      <a:pt x="29" y="2343"/>
                      <a:pt x="1" y="3018"/>
                    </a:cubicBezTo>
                    <a:cubicBezTo>
                      <a:pt x="1" y="3187"/>
                      <a:pt x="1" y="3778"/>
                      <a:pt x="198" y="3891"/>
                    </a:cubicBezTo>
                    <a:cubicBezTo>
                      <a:pt x="205" y="3894"/>
                      <a:pt x="215" y="3895"/>
                      <a:pt x="227" y="3895"/>
                    </a:cubicBezTo>
                    <a:cubicBezTo>
                      <a:pt x="538" y="3895"/>
                      <a:pt x="2326" y="2893"/>
                      <a:pt x="2083" y="2568"/>
                    </a:cubicBezTo>
                    <a:cubicBezTo>
                      <a:pt x="1858" y="2231"/>
                      <a:pt x="1548" y="2231"/>
                      <a:pt x="1633" y="1809"/>
                    </a:cubicBezTo>
                    <a:cubicBezTo>
                      <a:pt x="1717" y="1387"/>
                      <a:pt x="2252" y="1162"/>
                      <a:pt x="2533" y="965"/>
                    </a:cubicBezTo>
                    <a:cubicBezTo>
                      <a:pt x="2758" y="796"/>
                      <a:pt x="3377" y="290"/>
                      <a:pt x="2983" y="36"/>
                    </a:cubicBezTo>
                    <a:cubicBezTo>
                      <a:pt x="2932" y="11"/>
                      <a:pt x="2869" y="0"/>
                      <a:pt x="2799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31"/>
              <p:cNvSpPr/>
              <p:nvPr/>
            </p:nvSpPr>
            <p:spPr>
              <a:xfrm>
                <a:off x="3372775" y="1573688"/>
                <a:ext cx="174175" cy="108000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320" extrusionOk="0">
                    <a:moveTo>
                      <a:pt x="63" y="2612"/>
                    </a:moveTo>
                    <a:cubicBezTo>
                      <a:pt x="44" y="2635"/>
                      <a:pt x="31" y="2662"/>
                      <a:pt x="18" y="2702"/>
                    </a:cubicBezTo>
                    <a:lnTo>
                      <a:pt x="63" y="2612"/>
                    </a:lnTo>
                    <a:close/>
                    <a:moveTo>
                      <a:pt x="6967" y="1"/>
                    </a:moveTo>
                    <a:cubicBezTo>
                      <a:pt x="6151" y="226"/>
                      <a:pt x="5419" y="704"/>
                      <a:pt x="4857" y="1351"/>
                    </a:cubicBezTo>
                    <a:cubicBezTo>
                      <a:pt x="4632" y="1604"/>
                      <a:pt x="4547" y="2195"/>
                      <a:pt x="4294" y="2364"/>
                    </a:cubicBezTo>
                    <a:cubicBezTo>
                      <a:pt x="4224" y="2418"/>
                      <a:pt x="4154" y="2438"/>
                      <a:pt x="4084" y="2438"/>
                    </a:cubicBezTo>
                    <a:cubicBezTo>
                      <a:pt x="3899" y="2438"/>
                      <a:pt x="3710" y="2300"/>
                      <a:pt x="3506" y="2280"/>
                    </a:cubicBezTo>
                    <a:cubicBezTo>
                      <a:pt x="3426" y="2266"/>
                      <a:pt x="3347" y="2259"/>
                      <a:pt x="3270" y="2259"/>
                    </a:cubicBezTo>
                    <a:cubicBezTo>
                      <a:pt x="2725" y="2259"/>
                      <a:pt x="2248" y="2564"/>
                      <a:pt x="1706" y="2589"/>
                    </a:cubicBezTo>
                    <a:cubicBezTo>
                      <a:pt x="1677" y="2592"/>
                      <a:pt x="1648" y="2594"/>
                      <a:pt x="1619" y="2594"/>
                    </a:cubicBezTo>
                    <a:cubicBezTo>
                      <a:pt x="1276" y="2594"/>
                      <a:pt x="891" y="2394"/>
                      <a:pt x="554" y="2394"/>
                    </a:cubicBezTo>
                    <a:cubicBezTo>
                      <a:pt x="412" y="2394"/>
                      <a:pt x="277" y="2430"/>
                      <a:pt x="159" y="2533"/>
                    </a:cubicBezTo>
                    <a:cubicBezTo>
                      <a:pt x="119" y="2559"/>
                      <a:pt x="91" y="2580"/>
                      <a:pt x="71" y="2603"/>
                    </a:cubicBezTo>
                    <a:lnTo>
                      <a:pt x="71" y="2603"/>
                    </a:lnTo>
                    <a:cubicBezTo>
                      <a:pt x="72" y="2598"/>
                      <a:pt x="73" y="2594"/>
                      <a:pt x="74" y="2589"/>
                    </a:cubicBezTo>
                    <a:lnTo>
                      <a:pt x="74" y="2589"/>
                    </a:lnTo>
                    <a:lnTo>
                      <a:pt x="63" y="2612"/>
                    </a:lnTo>
                    <a:lnTo>
                      <a:pt x="63" y="2612"/>
                    </a:lnTo>
                    <a:cubicBezTo>
                      <a:pt x="65" y="2609"/>
                      <a:pt x="68" y="2606"/>
                      <a:pt x="71" y="2603"/>
                    </a:cubicBezTo>
                    <a:lnTo>
                      <a:pt x="71" y="2603"/>
                    </a:lnTo>
                    <a:cubicBezTo>
                      <a:pt x="0" y="2954"/>
                      <a:pt x="1513" y="2928"/>
                      <a:pt x="1818" y="3067"/>
                    </a:cubicBezTo>
                    <a:cubicBezTo>
                      <a:pt x="2522" y="3321"/>
                      <a:pt x="2437" y="3630"/>
                      <a:pt x="2381" y="4249"/>
                    </a:cubicBezTo>
                    <a:cubicBezTo>
                      <a:pt x="2513" y="4296"/>
                      <a:pt x="2685" y="4319"/>
                      <a:pt x="2878" y="4319"/>
                    </a:cubicBezTo>
                    <a:cubicBezTo>
                      <a:pt x="3715" y="4319"/>
                      <a:pt x="4955" y="3894"/>
                      <a:pt x="5138" y="3208"/>
                    </a:cubicBezTo>
                    <a:cubicBezTo>
                      <a:pt x="5279" y="2730"/>
                      <a:pt x="4997" y="2251"/>
                      <a:pt x="5251" y="1717"/>
                    </a:cubicBezTo>
                    <a:cubicBezTo>
                      <a:pt x="5645" y="957"/>
                      <a:pt x="6489" y="620"/>
                      <a:pt x="6967" y="1"/>
                    </a:cubicBezTo>
                    <a:close/>
                  </a:path>
                </a:pathLst>
              </a:custGeom>
              <a:solidFill>
                <a:srgbClr val="FFFFFF">
                  <a:alpha val="38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31"/>
              <p:cNvSpPr/>
              <p:nvPr/>
            </p:nvSpPr>
            <p:spPr>
              <a:xfrm>
                <a:off x="3238875" y="1536413"/>
                <a:ext cx="25" cy="1450"/>
              </a:xfrm>
              <a:custGeom>
                <a:avLst/>
                <a:gdLst/>
                <a:ahLst/>
                <a:cxnLst/>
                <a:rect l="l" t="t" r="r" b="b"/>
                <a:pathLst>
                  <a:path w="1" h="58" extrusionOk="0">
                    <a:moveTo>
                      <a:pt x="0" y="57"/>
                    </a:moveTo>
                    <a:lnTo>
                      <a:pt x="0" y="57"/>
                    </a:lnTo>
                    <a:cubicBezTo>
                      <a:pt x="0" y="29"/>
                      <a:pt x="0" y="29"/>
                      <a:pt x="0" y="1"/>
                    </a:cubicBezTo>
                    <a:close/>
                  </a:path>
                </a:pathLst>
              </a:custGeom>
              <a:solidFill>
                <a:srgbClr val="F9A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31"/>
              <p:cNvSpPr/>
              <p:nvPr/>
            </p:nvSpPr>
            <p:spPr>
              <a:xfrm>
                <a:off x="3234650" y="1537813"/>
                <a:ext cx="115700" cy="78900"/>
              </a:xfrm>
              <a:custGeom>
                <a:avLst/>
                <a:gdLst/>
                <a:ahLst/>
                <a:cxnLst/>
                <a:rect l="l" t="t" r="r" b="b"/>
                <a:pathLst>
                  <a:path w="4628" h="3156" extrusionOk="0">
                    <a:moveTo>
                      <a:pt x="185" y="0"/>
                    </a:moveTo>
                    <a:cubicBezTo>
                      <a:pt x="179" y="0"/>
                      <a:pt x="174" y="1"/>
                      <a:pt x="169" y="1"/>
                    </a:cubicBezTo>
                    <a:cubicBezTo>
                      <a:pt x="226" y="226"/>
                      <a:pt x="310" y="423"/>
                      <a:pt x="394" y="620"/>
                    </a:cubicBezTo>
                    <a:cubicBezTo>
                      <a:pt x="423" y="845"/>
                      <a:pt x="394" y="1098"/>
                      <a:pt x="366" y="1323"/>
                    </a:cubicBezTo>
                    <a:cubicBezTo>
                      <a:pt x="310" y="1577"/>
                      <a:pt x="1" y="2280"/>
                      <a:pt x="57" y="2421"/>
                    </a:cubicBezTo>
                    <a:cubicBezTo>
                      <a:pt x="98" y="2415"/>
                      <a:pt x="141" y="2412"/>
                      <a:pt x="184" y="2412"/>
                    </a:cubicBezTo>
                    <a:cubicBezTo>
                      <a:pt x="583" y="2412"/>
                      <a:pt x="1055" y="2626"/>
                      <a:pt x="1435" y="2702"/>
                    </a:cubicBezTo>
                    <a:cubicBezTo>
                      <a:pt x="1914" y="2814"/>
                      <a:pt x="2392" y="2927"/>
                      <a:pt x="2870" y="3011"/>
                    </a:cubicBezTo>
                    <a:cubicBezTo>
                      <a:pt x="3019" y="3044"/>
                      <a:pt x="3635" y="3155"/>
                      <a:pt x="4083" y="3155"/>
                    </a:cubicBezTo>
                    <a:cubicBezTo>
                      <a:pt x="4396" y="3155"/>
                      <a:pt x="4628" y="3101"/>
                      <a:pt x="4558" y="2927"/>
                    </a:cubicBezTo>
                    <a:cubicBezTo>
                      <a:pt x="4446" y="2674"/>
                      <a:pt x="3799" y="2702"/>
                      <a:pt x="3574" y="2674"/>
                    </a:cubicBezTo>
                    <a:cubicBezTo>
                      <a:pt x="3152" y="2646"/>
                      <a:pt x="2758" y="2533"/>
                      <a:pt x="2392" y="2364"/>
                    </a:cubicBezTo>
                    <a:cubicBezTo>
                      <a:pt x="2167" y="2224"/>
                      <a:pt x="1914" y="1942"/>
                      <a:pt x="1632" y="1773"/>
                    </a:cubicBezTo>
                    <a:cubicBezTo>
                      <a:pt x="1238" y="1577"/>
                      <a:pt x="873" y="1464"/>
                      <a:pt x="1351" y="1183"/>
                    </a:cubicBezTo>
                    <a:lnTo>
                      <a:pt x="1351" y="1183"/>
                    </a:lnTo>
                    <a:cubicBezTo>
                      <a:pt x="1435" y="1211"/>
                      <a:pt x="1548" y="1211"/>
                      <a:pt x="1632" y="1267"/>
                    </a:cubicBezTo>
                    <a:cubicBezTo>
                      <a:pt x="1660" y="934"/>
                      <a:pt x="540" y="0"/>
                      <a:pt x="185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31"/>
              <p:cNvSpPr/>
              <p:nvPr/>
            </p:nvSpPr>
            <p:spPr>
              <a:xfrm>
                <a:off x="3238175" y="1650038"/>
                <a:ext cx="67425" cy="86850"/>
              </a:xfrm>
              <a:custGeom>
                <a:avLst/>
                <a:gdLst/>
                <a:ahLst/>
                <a:cxnLst/>
                <a:rect l="l" t="t" r="r" b="b"/>
                <a:pathLst>
                  <a:path w="2697" h="3474" extrusionOk="0">
                    <a:moveTo>
                      <a:pt x="1480" y="0"/>
                    </a:moveTo>
                    <a:cubicBezTo>
                      <a:pt x="1351" y="0"/>
                      <a:pt x="1258" y="23"/>
                      <a:pt x="1238" y="70"/>
                    </a:cubicBezTo>
                    <a:cubicBezTo>
                      <a:pt x="985" y="773"/>
                      <a:pt x="0" y="2658"/>
                      <a:pt x="704" y="3474"/>
                    </a:cubicBezTo>
                    <a:cubicBezTo>
                      <a:pt x="1013" y="3417"/>
                      <a:pt x="1463" y="2714"/>
                      <a:pt x="1716" y="2545"/>
                    </a:cubicBezTo>
                    <a:cubicBezTo>
                      <a:pt x="1941" y="2377"/>
                      <a:pt x="2195" y="2348"/>
                      <a:pt x="1970" y="1983"/>
                    </a:cubicBezTo>
                    <a:cubicBezTo>
                      <a:pt x="1857" y="1842"/>
                      <a:pt x="1576" y="1786"/>
                      <a:pt x="1407" y="1729"/>
                    </a:cubicBezTo>
                    <a:cubicBezTo>
                      <a:pt x="1351" y="1392"/>
                      <a:pt x="1773" y="1307"/>
                      <a:pt x="1998" y="1139"/>
                    </a:cubicBezTo>
                    <a:cubicBezTo>
                      <a:pt x="2167" y="998"/>
                      <a:pt x="2532" y="942"/>
                      <a:pt x="2589" y="717"/>
                    </a:cubicBezTo>
                    <a:cubicBezTo>
                      <a:pt x="2696" y="243"/>
                      <a:pt x="1899" y="0"/>
                      <a:pt x="1480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99" name="Google Shape;1699;p31"/>
          <p:cNvGrpSpPr/>
          <p:nvPr/>
        </p:nvGrpSpPr>
        <p:grpSpPr>
          <a:xfrm rot="2700000">
            <a:off x="37943" y="3668463"/>
            <a:ext cx="775858" cy="775338"/>
            <a:chOff x="2591738" y="4137603"/>
            <a:chExt cx="775865" cy="775346"/>
          </a:xfrm>
        </p:grpSpPr>
        <p:sp>
          <p:nvSpPr>
            <p:cNvPr id="1700" name="Google Shape;1700;p31"/>
            <p:cNvSpPr/>
            <p:nvPr/>
          </p:nvSpPr>
          <p:spPr>
            <a:xfrm rot="-2862761">
              <a:off x="2730160" y="4286608"/>
              <a:ext cx="527595" cy="477335"/>
            </a:xfrm>
            <a:custGeom>
              <a:avLst/>
              <a:gdLst/>
              <a:ahLst/>
              <a:cxnLst/>
              <a:rect l="l" t="t" r="r" b="b"/>
              <a:pathLst>
                <a:path w="15221" h="13771" extrusionOk="0">
                  <a:moveTo>
                    <a:pt x="10062" y="1"/>
                  </a:moveTo>
                  <a:cubicBezTo>
                    <a:pt x="6263" y="1"/>
                    <a:pt x="705" y="5067"/>
                    <a:pt x="141" y="6147"/>
                  </a:cubicBezTo>
                  <a:cubicBezTo>
                    <a:pt x="0" y="6429"/>
                    <a:pt x="0" y="6738"/>
                    <a:pt x="113" y="7047"/>
                  </a:cubicBezTo>
                  <a:cubicBezTo>
                    <a:pt x="338" y="8004"/>
                    <a:pt x="1604" y="9354"/>
                    <a:pt x="3460" y="10620"/>
                  </a:cubicBezTo>
                  <a:cubicBezTo>
                    <a:pt x="3517" y="10649"/>
                    <a:pt x="3573" y="10705"/>
                    <a:pt x="3629" y="10733"/>
                  </a:cubicBezTo>
                  <a:lnTo>
                    <a:pt x="3826" y="10874"/>
                  </a:lnTo>
                  <a:cubicBezTo>
                    <a:pt x="4333" y="11211"/>
                    <a:pt x="4895" y="11521"/>
                    <a:pt x="5486" y="11858"/>
                  </a:cubicBezTo>
                  <a:lnTo>
                    <a:pt x="5514" y="11858"/>
                  </a:lnTo>
                  <a:cubicBezTo>
                    <a:pt x="7869" y="13091"/>
                    <a:pt x="10139" y="13770"/>
                    <a:pt x="11602" y="13770"/>
                  </a:cubicBezTo>
                  <a:cubicBezTo>
                    <a:pt x="12376" y="13770"/>
                    <a:pt x="12924" y="13580"/>
                    <a:pt x="13138" y="13181"/>
                  </a:cubicBezTo>
                  <a:cubicBezTo>
                    <a:pt x="13138" y="13152"/>
                    <a:pt x="13138" y="13152"/>
                    <a:pt x="13138" y="13124"/>
                  </a:cubicBezTo>
                  <a:cubicBezTo>
                    <a:pt x="13166" y="13096"/>
                    <a:pt x="13166" y="13068"/>
                    <a:pt x="13195" y="13068"/>
                  </a:cubicBezTo>
                  <a:cubicBezTo>
                    <a:pt x="13870" y="11858"/>
                    <a:pt x="15220" y="2265"/>
                    <a:pt x="11591" y="352"/>
                  </a:cubicBezTo>
                  <a:cubicBezTo>
                    <a:pt x="11133" y="108"/>
                    <a:pt x="10616" y="1"/>
                    <a:pt x="10062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01" name="Google Shape;1701;p31"/>
            <p:cNvGrpSpPr/>
            <p:nvPr/>
          </p:nvGrpSpPr>
          <p:grpSpPr>
            <a:xfrm rot="-2862761">
              <a:off x="2707086" y="4248809"/>
              <a:ext cx="545169" cy="552933"/>
              <a:chOff x="2948750" y="2167175"/>
              <a:chExt cx="393200" cy="398800"/>
            </a:xfrm>
          </p:grpSpPr>
          <p:sp>
            <p:nvSpPr>
              <p:cNvPr id="1702" name="Google Shape;1702;p31"/>
              <p:cNvSpPr/>
              <p:nvPr/>
            </p:nvSpPr>
            <p:spPr>
              <a:xfrm>
                <a:off x="2948750" y="2167175"/>
                <a:ext cx="393200" cy="396700"/>
              </a:xfrm>
              <a:custGeom>
                <a:avLst/>
                <a:gdLst/>
                <a:ahLst/>
                <a:cxnLst/>
                <a:rect l="l" t="t" r="r" b="b"/>
                <a:pathLst>
                  <a:path w="15728" h="15868" extrusionOk="0">
                    <a:moveTo>
                      <a:pt x="676" y="7737"/>
                    </a:moveTo>
                    <a:cubicBezTo>
                      <a:pt x="1" y="8947"/>
                      <a:pt x="2420" y="11507"/>
                      <a:pt x="6021" y="13420"/>
                    </a:cubicBezTo>
                    <a:cubicBezTo>
                      <a:pt x="9622" y="15333"/>
                      <a:pt x="13083" y="15867"/>
                      <a:pt x="13730" y="14658"/>
                    </a:cubicBezTo>
                    <a:cubicBezTo>
                      <a:pt x="14377" y="13420"/>
                      <a:pt x="15727" y="3826"/>
                      <a:pt x="12126" y="1913"/>
                    </a:cubicBezTo>
                    <a:cubicBezTo>
                      <a:pt x="8497" y="0"/>
                      <a:pt x="1323" y="6499"/>
                      <a:pt x="676" y="77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31"/>
              <p:cNvSpPr/>
              <p:nvPr/>
            </p:nvSpPr>
            <p:spPr>
              <a:xfrm>
                <a:off x="2950175" y="2335275"/>
                <a:ext cx="355900" cy="230700"/>
              </a:xfrm>
              <a:custGeom>
                <a:avLst/>
                <a:gdLst/>
                <a:ahLst/>
                <a:cxnLst/>
                <a:rect l="l" t="t" r="r" b="b"/>
                <a:pathLst>
                  <a:path w="14236" h="9228" extrusionOk="0">
                    <a:moveTo>
                      <a:pt x="5992" y="6724"/>
                    </a:moveTo>
                    <a:cubicBezTo>
                      <a:pt x="9593" y="8609"/>
                      <a:pt x="12998" y="9228"/>
                      <a:pt x="13617" y="8046"/>
                    </a:cubicBezTo>
                    <a:cubicBezTo>
                      <a:pt x="14235" y="6893"/>
                      <a:pt x="11816" y="4417"/>
                      <a:pt x="8243" y="2504"/>
                    </a:cubicBezTo>
                    <a:cubicBezTo>
                      <a:pt x="4642" y="591"/>
                      <a:pt x="1238" y="0"/>
                      <a:pt x="619" y="1154"/>
                    </a:cubicBezTo>
                    <a:cubicBezTo>
                      <a:pt x="0" y="2335"/>
                      <a:pt x="2420" y="4811"/>
                      <a:pt x="5992" y="6724"/>
                    </a:cubicBezTo>
                    <a:close/>
                  </a:path>
                </a:pathLst>
              </a:custGeom>
              <a:solidFill>
                <a:srgbClr val="EC3850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31"/>
              <p:cNvSpPr/>
              <p:nvPr/>
            </p:nvSpPr>
            <p:spPr>
              <a:xfrm>
                <a:off x="2963525" y="2349400"/>
                <a:ext cx="335525" cy="182125"/>
              </a:xfrm>
              <a:custGeom>
                <a:avLst/>
                <a:gdLst/>
                <a:ahLst/>
                <a:cxnLst/>
                <a:rect l="l" t="t" r="r" b="b"/>
                <a:pathLst>
                  <a:path w="13421" h="7285" extrusionOk="0">
                    <a:moveTo>
                      <a:pt x="1614" y="0"/>
                    </a:moveTo>
                    <a:cubicBezTo>
                      <a:pt x="844" y="0"/>
                      <a:pt x="299" y="191"/>
                      <a:pt x="85" y="589"/>
                    </a:cubicBezTo>
                    <a:cubicBezTo>
                      <a:pt x="57" y="701"/>
                      <a:pt x="1" y="785"/>
                      <a:pt x="1" y="898"/>
                    </a:cubicBezTo>
                    <a:cubicBezTo>
                      <a:pt x="555" y="559"/>
                      <a:pt x="1179" y="424"/>
                      <a:pt x="1830" y="424"/>
                    </a:cubicBezTo>
                    <a:cubicBezTo>
                      <a:pt x="3393" y="424"/>
                      <a:pt x="5107" y="1202"/>
                      <a:pt x="6359" y="1798"/>
                    </a:cubicBezTo>
                    <a:cubicBezTo>
                      <a:pt x="8891" y="2980"/>
                      <a:pt x="11901" y="4612"/>
                      <a:pt x="13139" y="7284"/>
                    </a:cubicBezTo>
                    <a:cubicBezTo>
                      <a:pt x="13420" y="6046"/>
                      <a:pt x="11085" y="3739"/>
                      <a:pt x="7709" y="1939"/>
                    </a:cubicBezTo>
                    <a:cubicBezTo>
                      <a:pt x="5351" y="686"/>
                      <a:pt x="3077" y="0"/>
                      <a:pt x="1614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31"/>
              <p:cNvSpPr/>
              <p:nvPr/>
            </p:nvSpPr>
            <p:spPr>
              <a:xfrm>
                <a:off x="2974775" y="2217400"/>
                <a:ext cx="261675" cy="229725"/>
              </a:xfrm>
              <a:custGeom>
                <a:avLst/>
                <a:gdLst/>
                <a:ahLst/>
                <a:cxnLst/>
                <a:rect l="l" t="t" r="r" b="b"/>
                <a:pathLst>
                  <a:path w="10467" h="9189" extrusionOk="0">
                    <a:moveTo>
                      <a:pt x="9467" y="0"/>
                    </a:moveTo>
                    <a:cubicBezTo>
                      <a:pt x="6964" y="0"/>
                      <a:pt x="4613" y="1841"/>
                      <a:pt x="2898" y="3505"/>
                    </a:cubicBezTo>
                    <a:cubicBezTo>
                      <a:pt x="1886" y="4518"/>
                      <a:pt x="901" y="5587"/>
                      <a:pt x="1" y="6684"/>
                    </a:cubicBezTo>
                    <a:cubicBezTo>
                      <a:pt x="507" y="7669"/>
                      <a:pt x="1210" y="8513"/>
                      <a:pt x="2054" y="9188"/>
                    </a:cubicBezTo>
                    <a:cubicBezTo>
                      <a:pt x="4502" y="4771"/>
                      <a:pt x="7147" y="1874"/>
                      <a:pt x="10466" y="101"/>
                    </a:cubicBezTo>
                    <a:cubicBezTo>
                      <a:pt x="10131" y="32"/>
                      <a:pt x="9798" y="0"/>
                      <a:pt x="9467" y="0"/>
                    </a:cubicBezTo>
                    <a:close/>
                  </a:path>
                </a:pathLst>
              </a:custGeom>
              <a:solidFill>
                <a:srgbClr val="FFFFFF">
                  <a:alpha val="71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31"/>
              <p:cNvSpPr/>
              <p:nvPr/>
            </p:nvSpPr>
            <p:spPr>
              <a:xfrm>
                <a:off x="3149900" y="2233275"/>
                <a:ext cx="156875" cy="306925"/>
              </a:xfrm>
              <a:custGeom>
                <a:avLst/>
                <a:gdLst/>
                <a:ahLst/>
                <a:cxnLst/>
                <a:rect l="l" t="t" r="r" b="b"/>
                <a:pathLst>
                  <a:path w="6275" h="12277" extrusionOk="0">
                    <a:moveTo>
                      <a:pt x="4530" y="1"/>
                    </a:moveTo>
                    <a:cubicBezTo>
                      <a:pt x="4812" y="1632"/>
                      <a:pt x="4333" y="5627"/>
                      <a:pt x="929" y="10016"/>
                    </a:cubicBezTo>
                    <a:cubicBezTo>
                      <a:pt x="676" y="10326"/>
                      <a:pt x="367" y="10804"/>
                      <a:pt x="1" y="11282"/>
                    </a:cubicBezTo>
                    <a:cubicBezTo>
                      <a:pt x="1173" y="11803"/>
                      <a:pt x="2563" y="12276"/>
                      <a:pt x="4013" y="12276"/>
                    </a:cubicBezTo>
                    <a:cubicBezTo>
                      <a:pt x="4129" y="12276"/>
                      <a:pt x="4245" y="12273"/>
                      <a:pt x="4362" y="12267"/>
                    </a:cubicBezTo>
                    <a:cubicBezTo>
                      <a:pt x="4924" y="10916"/>
                      <a:pt x="5346" y="9482"/>
                      <a:pt x="5571" y="8047"/>
                    </a:cubicBezTo>
                    <a:cubicBezTo>
                      <a:pt x="6021" y="5374"/>
                      <a:pt x="6275" y="2251"/>
                      <a:pt x="4530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31"/>
              <p:cNvSpPr/>
              <p:nvPr/>
            </p:nvSpPr>
            <p:spPr>
              <a:xfrm>
                <a:off x="3002925" y="2223425"/>
                <a:ext cx="204675" cy="163500"/>
              </a:xfrm>
              <a:custGeom>
                <a:avLst/>
                <a:gdLst/>
                <a:ahLst/>
                <a:cxnLst/>
                <a:rect l="l" t="t" r="r" b="b"/>
                <a:pathLst>
                  <a:path w="8187" h="6540" extrusionOk="0">
                    <a:moveTo>
                      <a:pt x="8018" y="1"/>
                    </a:moveTo>
                    <a:cubicBezTo>
                      <a:pt x="3882" y="507"/>
                      <a:pt x="675" y="4868"/>
                      <a:pt x="0" y="6331"/>
                    </a:cubicBezTo>
                    <a:cubicBezTo>
                      <a:pt x="44" y="6476"/>
                      <a:pt x="132" y="6540"/>
                      <a:pt x="251" y="6540"/>
                    </a:cubicBezTo>
                    <a:cubicBezTo>
                      <a:pt x="896" y="6540"/>
                      <a:pt x="2472" y="4703"/>
                      <a:pt x="3207" y="3968"/>
                    </a:cubicBezTo>
                    <a:cubicBezTo>
                      <a:pt x="3742" y="3433"/>
                      <a:pt x="5205" y="1998"/>
                      <a:pt x="5852" y="1492"/>
                    </a:cubicBezTo>
                    <a:cubicBezTo>
                      <a:pt x="6808" y="732"/>
                      <a:pt x="8187" y="113"/>
                      <a:pt x="8018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31"/>
              <p:cNvSpPr/>
              <p:nvPr/>
            </p:nvSpPr>
            <p:spPr>
              <a:xfrm>
                <a:off x="3197725" y="2260475"/>
                <a:ext cx="11560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4624" h="10668" extrusionOk="0">
                    <a:moveTo>
                      <a:pt x="2955" y="0"/>
                    </a:moveTo>
                    <a:lnTo>
                      <a:pt x="2955" y="0"/>
                    </a:lnTo>
                    <a:cubicBezTo>
                      <a:pt x="2953" y="0"/>
                      <a:pt x="2953" y="3"/>
                      <a:pt x="2955" y="10"/>
                    </a:cubicBezTo>
                    <a:cubicBezTo>
                      <a:pt x="3968" y="4005"/>
                      <a:pt x="1" y="10307"/>
                      <a:pt x="1" y="10307"/>
                    </a:cubicBezTo>
                    <a:cubicBezTo>
                      <a:pt x="620" y="10576"/>
                      <a:pt x="1059" y="10668"/>
                      <a:pt x="1370" y="10668"/>
                    </a:cubicBezTo>
                    <a:cubicBezTo>
                      <a:pt x="2033" y="10668"/>
                      <a:pt x="2111" y="10250"/>
                      <a:pt x="2111" y="10250"/>
                    </a:cubicBezTo>
                    <a:cubicBezTo>
                      <a:pt x="4624" y="3640"/>
                      <a:pt x="3000" y="0"/>
                      <a:pt x="2955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09" name="Google Shape;1709;p31"/>
          <p:cNvGrpSpPr/>
          <p:nvPr/>
        </p:nvGrpSpPr>
        <p:grpSpPr>
          <a:xfrm rot="-4777033">
            <a:off x="8316942" y="946832"/>
            <a:ext cx="687224" cy="594316"/>
            <a:chOff x="1972500" y="5661994"/>
            <a:chExt cx="411475" cy="355850"/>
          </a:xfrm>
        </p:grpSpPr>
        <p:sp>
          <p:nvSpPr>
            <p:cNvPr id="1710" name="Google Shape;1710;p31"/>
            <p:cNvSpPr/>
            <p:nvPr/>
          </p:nvSpPr>
          <p:spPr>
            <a:xfrm>
              <a:off x="1993504" y="5665391"/>
              <a:ext cx="367175" cy="352375"/>
            </a:xfrm>
            <a:custGeom>
              <a:avLst/>
              <a:gdLst/>
              <a:ahLst/>
              <a:cxnLst/>
              <a:rect l="l" t="t" r="r" b="b"/>
              <a:pathLst>
                <a:path w="14687" h="14095" extrusionOk="0">
                  <a:moveTo>
                    <a:pt x="5374" y="0"/>
                  </a:moveTo>
                  <a:cubicBezTo>
                    <a:pt x="5234" y="0"/>
                    <a:pt x="5121" y="28"/>
                    <a:pt x="4981" y="28"/>
                  </a:cubicBezTo>
                  <a:cubicBezTo>
                    <a:pt x="4924" y="28"/>
                    <a:pt x="4868" y="28"/>
                    <a:pt x="4840" y="56"/>
                  </a:cubicBezTo>
                  <a:cubicBezTo>
                    <a:pt x="4699" y="85"/>
                    <a:pt x="4587" y="113"/>
                    <a:pt x="4474" y="141"/>
                  </a:cubicBezTo>
                  <a:lnTo>
                    <a:pt x="4334" y="169"/>
                  </a:lnTo>
                  <a:cubicBezTo>
                    <a:pt x="4221" y="197"/>
                    <a:pt x="4108" y="253"/>
                    <a:pt x="3996" y="281"/>
                  </a:cubicBezTo>
                  <a:lnTo>
                    <a:pt x="3855" y="338"/>
                  </a:lnTo>
                  <a:cubicBezTo>
                    <a:pt x="3743" y="394"/>
                    <a:pt x="3630" y="450"/>
                    <a:pt x="3546" y="507"/>
                  </a:cubicBezTo>
                  <a:lnTo>
                    <a:pt x="3405" y="563"/>
                  </a:lnTo>
                  <a:cubicBezTo>
                    <a:pt x="3321" y="647"/>
                    <a:pt x="3236" y="703"/>
                    <a:pt x="3124" y="760"/>
                  </a:cubicBezTo>
                  <a:cubicBezTo>
                    <a:pt x="3096" y="788"/>
                    <a:pt x="3068" y="844"/>
                    <a:pt x="3011" y="872"/>
                  </a:cubicBezTo>
                  <a:lnTo>
                    <a:pt x="2983" y="872"/>
                  </a:lnTo>
                  <a:cubicBezTo>
                    <a:pt x="2955" y="900"/>
                    <a:pt x="2899" y="929"/>
                    <a:pt x="2871" y="957"/>
                  </a:cubicBezTo>
                  <a:lnTo>
                    <a:pt x="2758" y="1041"/>
                  </a:lnTo>
                  <a:cubicBezTo>
                    <a:pt x="2674" y="1097"/>
                    <a:pt x="2589" y="1154"/>
                    <a:pt x="2505" y="1238"/>
                  </a:cubicBezTo>
                  <a:lnTo>
                    <a:pt x="2364" y="1351"/>
                  </a:lnTo>
                  <a:lnTo>
                    <a:pt x="2139" y="1576"/>
                  </a:lnTo>
                  <a:lnTo>
                    <a:pt x="2027" y="1688"/>
                  </a:lnTo>
                  <a:cubicBezTo>
                    <a:pt x="1942" y="1773"/>
                    <a:pt x="1886" y="1829"/>
                    <a:pt x="1802" y="1913"/>
                  </a:cubicBezTo>
                  <a:lnTo>
                    <a:pt x="1717" y="2026"/>
                  </a:lnTo>
                  <a:lnTo>
                    <a:pt x="1520" y="2279"/>
                  </a:lnTo>
                  <a:cubicBezTo>
                    <a:pt x="1492" y="2335"/>
                    <a:pt x="1464" y="2363"/>
                    <a:pt x="1436" y="2391"/>
                  </a:cubicBezTo>
                  <a:cubicBezTo>
                    <a:pt x="1408" y="2420"/>
                    <a:pt x="1323" y="2560"/>
                    <a:pt x="1267" y="2645"/>
                  </a:cubicBezTo>
                  <a:lnTo>
                    <a:pt x="1183" y="2757"/>
                  </a:lnTo>
                  <a:lnTo>
                    <a:pt x="1042" y="2982"/>
                  </a:lnTo>
                  <a:lnTo>
                    <a:pt x="958" y="3095"/>
                  </a:lnTo>
                  <a:cubicBezTo>
                    <a:pt x="929" y="3179"/>
                    <a:pt x="873" y="3235"/>
                    <a:pt x="845" y="3292"/>
                  </a:cubicBezTo>
                  <a:lnTo>
                    <a:pt x="676" y="3573"/>
                  </a:lnTo>
                  <a:cubicBezTo>
                    <a:pt x="592" y="3714"/>
                    <a:pt x="507" y="3854"/>
                    <a:pt x="451" y="4023"/>
                  </a:cubicBezTo>
                  <a:cubicBezTo>
                    <a:pt x="423" y="4079"/>
                    <a:pt x="395" y="4136"/>
                    <a:pt x="367" y="4192"/>
                  </a:cubicBezTo>
                  <a:cubicBezTo>
                    <a:pt x="339" y="4276"/>
                    <a:pt x="310" y="4389"/>
                    <a:pt x="254" y="4473"/>
                  </a:cubicBezTo>
                  <a:cubicBezTo>
                    <a:pt x="226" y="4586"/>
                    <a:pt x="226" y="4614"/>
                    <a:pt x="198" y="4698"/>
                  </a:cubicBezTo>
                  <a:cubicBezTo>
                    <a:pt x="170" y="4783"/>
                    <a:pt x="142" y="4867"/>
                    <a:pt x="142" y="4952"/>
                  </a:cubicBezTo>
                  <a:cubicBezTo>
                    <a:pt x="114" y="5036"/>
                    <a:pt x="114" y="5120"/>
                    <a:pt x="85" y="5177"/>
                  </a:cubicBezTo>
                  <a:cubicBezTo>
                    <a:pt x="85" y="5261"/>
                    <a:pt x="57" y="5289"/>
                    <a:pt x="57" y="5317"/>
                  </a:cubicBezTo>
                  <a:cubicBezTo>
                    <a:pt x="29" y="5458"/>
                    <a:pt x="29" y="5571"/>
                    <a:pt x="1" y="5711"/>
                  </a:cubicBezTo>
                  <a:lnTo>
                    <a:pt x="1" y="5824"/>
                  </a:lnTo>
                  <a:lnTo>
                    <a:pt x="1" y="6218"/>
                  </a:lnTo>
                  <a:lnTo>
                    <a:pt x="1" y="6358"/>
                  </a:lnTo>
                  <a:cubicBezTo>
                    <a:pt x="1" y="6499"/>
                    <a:pt x="1" y="6611"/>
                    <a:pt x="57" y="6780"/>
                  </a:cubicBezTo>
                  <a:cubicBezTo>
                    <a:pt x="57" y="6808"/>
                    <a:pt x="57" y="6837"/>
                    <a:pt x="57" y="6865"/>
                  </a:cubicBezTo>
                  <a:lnTo>
                    <a:pt x="57" y="6893"/>
                  </a:lnTo>
                  <a:lnTo>
                    <a:pt x="57" y="6921"/>
                  </a:lnTo>
                  <a:cubicBezTo>
                    <a:pt x="57" y="7062"/>
                    <a:pt x="85" y="7202"/>
                    <a:pt x="114" y="7343"/>
                  </a:cubicBezTo>
                  <a:cubicBezTo>
                    <a:pt x="114" y="7343"/>
                    <a:pt x="114" y="7371"/>
                    <a:pt x="114" y="7399"/>
                  </a:cubicBezTo>
                  <a:lnTo>
                    <a:pt x="114" y="7427"/>
                  </a:lnTo>
                  <a:cubicBezTo>
                    <a:pt x="170" y="7568"/>
                    <a:pt x="198" y="7737"/>
                    <a:pt x="254" y="7906"/>
                  </a:cubicBezTo>
                  <a:cubicBezTo>
                    <a:pt x="310" y="8074"/>
                    <a:pt x="395" y="8271"/>
                    <a:pt x="479" y="8468"/>
                  </a:cubicBezTo>
                  <a:cubicBezTo>
                    <a:pt x="507" y="8525"/>
                    <a:pt x="536" y="8581"/>
                    <a:pt x="564" y="8637"/>
                  </a:cubicBezTo>
                  <a:cubicBezTo>
                    <a:pt x="592" y="8693"/>
                    <a:pt x="620" y="8778"/>
                    <a:pt x="648" y="8862"/>
                  </a:cubicBezTo>
                  <a:lnTo>
                    <a:pt x="648" y="8890"/>
                  </a:lnTo>
                  <a:cubicBezTo>
                    <a:pt x="704" y="8975"/>
                    <a:pt x="761" y="9087"/>
                    <a:pt x="817" y="9172"/>
                  </a:cubicBezTo>
                  <a:lnTo>
                    <a:pt x="845" y="9200"/>
                  </a:lnTo>
                  <a:cubicBezTo>
                    <a:pt x="929" y="9397"/>
                    <a:pt x="1042" y="9565"/>
                    <a:pt x="1154" y="9734"/>
                  </a:cubicBezTo>
                  <a:lnTo>
                    <a:pt x="1183" y="9791"/>
                  </a:lnTo>
                  <a:cubicBezTo>
                    <a:pt x="1745" y="10606"/>
                    <a:pt x="2449" y="11338"/>
                    <a:pt x="3208" y="11985"/>
                  </a:cubicBezTo>
                  <a:cubicBezTo>
                    <a:pt x="3293" y="12041"/>
                    <a:pt x="3349" y="12097"/>
                    <a:pt x="3433" y="12154"/>
                  </a:cubicBezTo>
                  <a:lnTo>
                    <a:pt x="3574" y="12266"/>
                  </a:lnTo>
                  <a:cubicBezTo>
                    <a:pt x="3715" y="12351"/>
                    <a:pt x="3827" y="12435"/>
                    <a:pt x="3940" y="12519"/>
                  </a:cubicBezTo>
                  <a:lnTo>
                    <a:pt x="4165" y="12688"/>
                  </a:lnTo>
                  <a:cubicBezTo>
                    <a:pt x="4277" y="12773"/>
                    <a:pt x="4418" y="12829"/>
                    <a:pt x="4530" y="12913"/>
                  </a:cubicBezTo>
                  <a:lnTo>
                    <a:pt x="4756" y="13054"/>
                  </a:lnTo>
                  <a:lnTo>
                    <a:pt x="5093" y="13251"/>
                  </a:lnTo>
                  <a:lnTo>
                    <a:pt x="5346" y="13363"/>
                  </a:lnTo>
                  <a:lnTo>
                    <a:pt x="5459" y="13420"/>
                  </a:lnTo>
                  <a:lnTo>
                    <a:pt x="5515" y="13448"/>
                  </a:lnTo>
                  <a:lnTo>
                    <a:pt x="5712" y="13532"/>
                  </a:lnTo>
                  <a:lnTo>
                    <a:pt x="5853" y="13589"/>
                  </a:lnTo>
                  <a:lnTo>
                    <a:pt x="6050" y="13673"/>
                  </a:lnTo>
                  <a:lnTo>
                    <a:pt x="6303" y="13757"/>
                  </a:lnTo>
                  <a:lnTo>
                    <a:pt x="6387" y="13785"/>
                  </a:lnTo>
                  <a:lnTo>
                    <a:pt x="6640" y="13870"/>
                  </a:lnTo>
                  <a:lnTo>
                    <a:pt x="6866" y="13926"/>
                  </a:lnTo>
                  <a:lnTo>
                    <a:pt x="6894" y="13926"/>
                  </a:lnTo>
                  <a:lnTo>
                    <a:pt x="7062" y="13954"/>
                  </a:lnTo>
                  <a:lnTo>
                    <a:pt x="7344" y="14011"/>
                  </a:lnTo>
                  <a:lnTo>
                    <a:pt x="7484" y="14039"/>
                  </a:lnTo>
                  <a:lnTo>
                    <a:pt x="7625" y="14067"/>
                  </a:lnTo>
                  <a:lnTo>
                    <a:pt x="7878" y="14095"/>
                  </a:lnTo>
                  <a:lnTo>
                    <a:pt x="9285" y="14095"/>
                  </a:lnTo>
                  <a:lnTo>
                    <a:pt x="9566" y="14039"/>
                  </a:lnTo>
                  <a:lnTo>
                    <a:pt x="9679" y="14039"/>
                  </a:lnTo>
                  <a:lnTo>
                    <a:pt x="9763" y="14011"/>
                  </a:lnTo>
                  <a:lnTo>
                    <a:pt x="10073" y="13926"/>
                  </a:lnTo>
                  <a:lnTo>
                    <a:pt x="10185" y="13898"/>
                  </a:lnTo>
                  <a:lnTo>
                    <a:pt x="10326" y="13898"/>
                  </a:lnTo>
                  <a:cubicBezTo>
                    <a:pt x="10438" y="13842"/>
                    <a:pt x="10551" y="13814"/>
                    <a:pt x="10635" y="13785"/>
                  </a:cubicBezTo>
                  <a:lnTo>
                    <a:pt x="10664" y="13785"/>
                  </a:lnTo>
                  <a:lnTo>
                    <a:pt x="10776" y="13729"/>
                  </a:lnTo>
                  <a:cubicBezTo>
                    <a:pt x="10860" y="13701"/>
                    <a:pt x="10945" y="13645"/>
                    <a:pt x="11029" y="13617"/>
                  </a:cubicBezTo>
                  <a:lnTo>
                    <a:pt x="11114" y="13560"/>
                  </a:lnTo>
                  <a:lnTo>
                    <a:pt x="11170" y="13532"/>
                  </a:lnTo>
                  <a:cubicBezTo>
                    <a:pt x="11282" y="13476"/>
                    <a:pt x="11367" y="13420"/>
                    <a:pt x="11451" y="13363"/>
                  </a:cubicBezTo>
                  <a:lnTo>
                    <a:pt x="11536" y="13307"/>
                  </a:lnTo>
                  <a:lnTo>
                    <a:pt x="11564" y="13279"/>
                  </a:lnTo>
                  <a:cubicBezTo>
                    <a:pt x="11676" y="13195"/>
                    <a:pt x="11789" y="13110"/>
                    <a:pt x="11901" y="12998"/>
                  </a:cubicBezTo>
                  <a:cubicBezTo>
                    <a:pt x="12548" y="12435"/>
                    <a:pt x="13646" y="11366"/>
                    <a:pt x="14096" y="10381"/>
                  </a:cubicBezTo>
                  <a:cubicBezTo>
                    <a:pt x="14124" y="10325"/>
                    <a:pt x="14152" y="10241"/>
                    <a:pt x="14180" y="10184"/>
                  </a:cubicBezTo>
                  <a:cubicBezTo>
                    <a:pt x="14293" y="10156"/>
                    <a:pt x="14321" y="10128"/>
                    <a:pt x="14321" y="10072"/>
                  </a:cubicBezTo>
                  <a:cubicBezTo>
                    <a:pt x="14377" y="9987"/>
                    <a:pt x="14433" y="9875"/>
                    <a:pt x="14462" y="9791"/>
                  </a:cubicBezTo>
                  <a:cubicBezTo>
                    <a:pt x="14490" y="9734"/>
                    <a:pt x="14490" y="9678"/>
                    <a:pt x="14518" y="9622"/>
                  </a:cubicBezTo>
                  <a:cubicBezTo>
                    <a:pt x="14546" y="9509"/>
                    <a:pt x="14602" y="9425"/>
                    <a:pt x="14602" y="9312"/>
                  </a:cubicBezTo>
                  <a:cubicBezTo>
                    <a:pt x="14602" y="9256"/>
                    <a:pt x="14602" y="9200"/>
                    <a:pt x="14630" y="9143"/>
                  </a:cubicBezTo>
                  <a:cubicBezTo>
                    <a:pt x="14658" y="9031"/>
                    <a:pt x="14687" y="8918"/>
                    <a:pt x="14687" y="8806"/>
                  </a:cubicBezTo>
                  <a:lnTo>
                    <a:pt x="14687" y="8637"/>
                  </a:lnTo>
                  <a:lnTo>
                    <a:pt x="14687" y="8271"/>
                  </a:lnTo>
                  <a:lnTo>
                    <a:pt x="14687" y="8103"/>
                  </a:lnTo>
                  <a:cubicBezTo>
                    <a:pt x="14687" y="7990"/>
                    <a:pt x="14687" y="7849"/>
                    <a:pt x="14658" y="7737"/>
                  </a:cubicBezTo>
                  <a:cubicBezTo>
                    <a:pt x="14658" y="7681"/>
                    <a:pt x="14658" y="7624"/>
                    <a:pt x="14630" y="7568"/>
                  </a:cubicBezTo>
                  <a:cubicBezTo>
                    <a:pt x="14630" y="7427"/>
                    <a:pt x="14602" y="7315"/>
                    <a:pt x="14574" y="7202"/>
                  </a:cubicBezTo>
                  <a:cubicBezTo>
                    <a:pt x="14574" y="7146"/>
                    <a:pt x="14546" y="7090"/>
                    <a:pt x="14518" y="7005"/>
                  </a:cubicBezTo>
                  <a:cubicBezTo>
                    <a:pt x="14490" y="6893"/>
                    <a:pt x="14462" y="6780"/>
                    <a:pt x="14433" y="6668"/>
                  </a:cubicBezTo>
                  <a:cubicBezTo>
                    <a:pt x="14377" y="6555"/>
                    <a:pt x="14377" y="6527"/>
                    <a:pt x="14349" y="6443"/>
                  </a:cubicBezTo>
                  <a:cubicBezTo>
                    <a:pt x="14321" y="6358"/>
                    <a:pt x="14265" y="6218"/>
                    <a:pt x="14208" y="6105"/>
                  </a:cubicBezTo>
                  <a:cubicBezTo>
                    <a:pt x="14180" y="5964"/>
                    <a:pt x="14152" y="5936"/>
                    <a:pt x="14124" y="5852"/>
                  </a:cubicBezTo>
                  <a:cubicBezTo>
                    <a:pt x="14068" y="5796"/>
                    <a:pt x="14011" y="5627"/>
                    <a:pt x="13955" y="5514"/>
                  </a:cubicBezTo>
                  <a:cubicBezTo>
                    <a:pt x="13899" y="5374"/>
                    <a:pt x="13871" y="5345"/>
                    <a:pt x="13814" y="5261"/>
                  </a:cubicBezTo>
                  <a:cubicBezTo>
                    <a:pt x="13786" y="5177"/>
                    <a:pt x="13702" y="5064"/>
                    <a:pt x="13646" y="4952"/>
                  </a:cubicBezTo>
                  <a:cubicBezTo>
                    <a:pt x="13589" y="4839"/>
                    <a:pt x="13533" y="4783"/>
                    <a:pt x="13477" y="4670"/>
                  </a:cubicBezTo>
                  <a:cubicBezTo>
                    <a:pt x="13421" y="4586"/>
                    <a:pt x="13364" y="4473"/>
                    <a:pt x="13280" y="4389"/>
                  </a:cubicBezTo>
                  <a:lnTo>
                    <a:pt x="13083" y="4108"/>
                  </a:lnTo>
                  <a:cubicBezTo>
                    <a:pt x="12999" y="4023"/>
                    <a:pt x="12942" y="3911"/>
                    <a:pt x="12858" y="3826"/>
                  </a:cubicBezTo>
                  <a:cubicBezTo>
                    <a:pt x="12802" y="3742"/>
                    <a:pt x="12689" y="3629"/>
                    <a:pt x="12605" y="3545"/>
                  </a:cubicBezTo>
                  <a:cubicBezTo>
                    <a:pt x="12520" y="3432"/>
                    <a:pt x="12464" y="3376"/>
                    <a:pt x="12408" y="3292"/>
                  </a:cubicBezTo>
                  <a:cubicBezTo>
                    <a:pt x="12323" y="3207"/>
                    <a:pt x="12183" y="3067"/>
                    <a:pt x="12070" y="2954"/>
                  </a:cubicBezTo>
                  <a:cubicBezTo>
                    <a:pt x="11958" y="2842"/>
                    <a:pt x="11958" y="2842"/>
                    <a:pt x="11901" y="2785"/>
                  </a:cubicBezTo>
                  <a:cubicBezTo>
                    <a:pt x="11704" y="2588"/>
                    <a:pt x="11536" y="2420"/>
                    <a:pt x="11339" y="2279"/>
                  </a:cubicBezTo>
                  <a:cubicBezTo>
                    <a:pt x="11114" y="2110"/>
                    <a:pt x="10945" y="1969"/>
                    <a:pt x="10748" y="1801"/>
                  </a:cubicBezTo>
                  <a:cubicBezTo>
                    <a:pt x="10664" y="1744"/>
                    <a:pt x="10579" y="1716"/>
                    <a:pt x="10495" y="1660"/>
                  </a:cubicBezTo>
                  <a:cubicBezTo>
                    <a:pt x="10410" y="1604"/>
                    <a:pt x="10270" y="1491"/>
                    <a:pt x="10157" y="1407"/>
                  </a:cubicBezTo>
                  <a:cubicBezTo>
                    <a:pt x="10045" y="1322"/>
                    <a:pt x="9960" y="1294"/>
                    <a:pt x="9848" y="1238"/>
                  </a:cubicBezTo>
                  <a:cubicBezTo>
                    <a:pt x="9763" y="1182"/>
                    <a:pt x="9651" y="1097"/>
                    <a:pt x="9538" y="1041"/>
                  </a:cubicBezTo>
                  <a:cubicBezTo>
                    <a:pt x="9426" y="985"/>
                    <a:pt x="9341" y="929"/>
                    <a:pt x="9229" y="872"/>
                  </a:cubicBezTo>
                  <a:cubicBezTo>
                    <a:pt x="9116" y="844"/>
                    <a:pt x="9032" y="788"/>
                    <a:pt x="8919" y="732"/>
                  </a:cubicBezTo>
                  <a:cubicBezTo>
                    <a:pt x="8807" y="703"/>
                    <a:pt x="8694" y="647"/>
                    <a:pt x="8582" y="591"/>
                  </a:cubicBezTo>
                  <a:lnTo>
                    <a:pt x="8300" y="478"/>
                  </a:lnTo>
                  <a:cubicBezTo>
                    <a:pt x="8160" y="422"/>
                    <a:pt x="8047" y="394"/>
                    <a:pt x="7935" y="366"/>
                  </a:cubicBezTo>
                  <a:cubicBezTo>
                    <a:pt x="7822" y="310"/>
                    <a:pt x="7766" y="310"/>
                    <a:pt x="7681" y="281"/>
                  </a:cubicBezTo>
                  <a:lnTo>
                    <a:pt x="7344" y="169"/>
                  </a:lnTo>
                  <a:lnTo>
                    <a:pt x="7091" y="113"/>
                  </a:lnTo>
                  <a:cubicBezTo>
                    <a:pt x="6978" y="85"/>
                    <a:pt x="6837" y="85"/>
                    <a:pt x="6725" y="56"/>
                  </a:cubicBezTo>
                  <a:cubicBezTo>
                    <a:pt x="6584" y="56"/>
                    <a:pt x="6584" y="28"/>
                    <a:pt x="6500" y="28"/>
                  </a:cubicBezTo>
                  <a:cubicBezTo>
                    <a:pt x="6359" y="28"/>
                    <a:pt x="6247" y="0"/>
                    <a:pt x="6106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11" name="Google Shape;1711;p31"/>
            <p:cNvGrpSpPr/>
            <p:nvPr/>
          </p:nvGrpSpPr>
          <p:grpSpPr>
            <a:xfrm>
              <a:off x="1972500" y="5661994"/>
              <a:ext cx="411475" cy="355850"/>
              <a:chOff x="1923300" y="3272475"/>
              <a:chExt cx="411475" cy="355850"/>
            </a:xfrm>
          </p:grpSpPr>
          <p:sp>
            <p:nvSpPr>
              <p:cNvPr id="1712" name="Google Shape;1712;p31"/>
              <p:cNvSpPr/>
              <p:nvPr/>
            </p:nvSpPr>
            <p:spPr>
              <a:xfrm>
                <a:off x="2137825" y="3547800"/>
                <a:ext cx="1357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430" h="3204" extrusionOk="0">
                    <a:moveTo>
                      <a:pt x="2982" y="1"/>
                    </a:moveTo>
                    <a:cubicBezTo>
                      <a:pt x="2279" y="789"/>
                      <a:pt x="1547" y="1548"/>
                      <a:pt x="816" y="2308"/>
                    </a:cubicBezTo>
                    <a:cubicBezTo>
                      <a:pt x="535" y="2561"/>
                      <a:pt x="281" y="2842"/>
                      <a:pt x="0" y="3124"/>
                    </a:cubicBezTo>
                    <a:cubicBezTo>
                      <a:pt x="314" y="3177"/>
                      <a:pt x="628" y="3204"/>
                      <a:pt x="939" y="3204"/>
                    </a:cubicBezTo>
                    <a:cubicBezTo>
                      <a:pt x="1773" y="3204"/>
                      <a:pt x="2590" y="3014"/>
                      <a:pt x="3348" y="2645"/>
                    </a:cubicBezTo>
                    <a:cubicBezTo>
                      <a:pt x="3601" y="2364"/>
                      <a:pt x="3854" y="2111"/>
                      <a:pt x="4108" y="1829"/>
                    </a:cubicBezTo>
                    <a:cubicBezTo>
                      <a:pt x="4558" y="1267"/>
                      <a:pt x="5008" y="704"/>
                      <a:pt x="5430" y="85"/>
                    </a:cubicBezTo>
                    <a:lnTo>
                      <a:pt x="5430" y="85"/>
                    </a:lnTo>
                    <a:cubicBezTo>
                      <a:pt x="5025" y="220"/>
                      <a:pt x="4595" y="297"/>
                      <a:pt x="4186" y="297"/>
                    </a:cubicBezTo>
                    <a:cubicBezTo>
                      <a:pt x="3740" y="297"/>
                      <a:pt x="3319" y="206"/>
                      <a:pt x="2982" y="1"/>
                    </a:cubicBezTo>
                    <a:close/>
                  </a:path>
                </a:pathLst>
              </a:custGeom>
              <a:solidFill>
                <a:srgbClr val="E55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31"/>
              <p:cNvSpPr/>
              <p:nvPr/>
            </p:nvSpPr>
            <p:spPr>
              <a:xfrm>
                <a:off x="2157500" y="3553425"/>
                <a:ext cx="97800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3912" h="2983" extrusionOk="0">
                    <a:moveTo>
                      <a:pt x="2786" y="1"/>
                    </a:moveTo>
                    <a:cubicBezTo>
                      <a:pt x="1970" y="789"/>
                      <a:pt x="1323" y="1745"/>
                      <a:pt x="507" y="2533"/>
                    </a:cubicBezTo>
                    <a:lnTo>
                      <a:pt x="1" y="2983"/>
                    </a:lnTo>
                    <a:cubicBezTo>
                      <a:pt x="592" y="2983"/>
                      <a:pt x="1182" y="2899"/>
                      <a:pt x="1745" y="2730"/>
                    </a:cubicBezTo>
                    <a:cubicBezTo>
                      <a:pt x="1914" y="2561"/>
                      <a:pt x="2083" y="2392"/>
                      <a:pt x="2251" y="2195"/>
                    </a:cubicBezTo>
                    <a:cubicBezTo>
                      <a:pt x="2842" y="1520"/>
                      <a:pt x="3405" y="789"/>
                      <a:pt x="3911" y="29"/>
                    </a:cubicBezTo>
                    <a:lnTo>
                      <a:pt x="3911" y="29"/>
                    </a:lnTo>
                    <a:cubicBezTo>
                      <a:pt x="3747" y="54"/>
                      <a:pt x="3577" y="68"/>
                      <a:pt x="3406" y="68"/>
                    </a:cubicBezTo>
                    <a:cubicBezTo>
                      <a:pt x="3197" y="68"/>
                      <a:pt x="2987" y="47"/>
                      <a:pt x="2786" y="1"/>
                    </a:cubicBezTo>
                    <a:close/>
                  </a:path>
                </a:pathLst>
              </a:custGeom>
              <a:solidFill>
                <a:srgbClr val="D84A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14" name="Google Shape;1714;p31"/>
              <p:cNvGrpSpPr/>
              <p:nvPr/>
            </p:nvGrpSpPr>
            <p:grpSpPr>
              <a:xfrm>
                <a:off x="1923300" y="3272475"/>
                <a:ext cx="411475" cy="355850"/>
                <a:chOff x="1923300" y="3272475"/>
                <a:chExt cx="411475" cy="355850"/>
              </a:xfrm>
            </p:grpSpPr>
            <p:sp>
              <p:nvSpPr>
                <p:cNvPr id="1715" name="Google Shape;1715;p31"/>
                <p:cNvSpPr/>
                <p:nvPr/>
              </p:nvSpPr>
              <p:spPr>
                <a:xfrm>
                  <a:off x="1923300" y="3287525"/>
                  <a:ext cx="400925" cy="34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37" h="13607" extrusionOk="0">
                      <a:moveTo>
                        <a:pt x="4754" y="0"/>
                      </a:moveTo>
                      <a:cubicBezTo>
                        <a:pt x="4425" y="0"/>
                        <a:pt x="4098" y="97"/>
                        <a:pt x="3770" y="312"/>
                      </a:cubicBezTo>
                      <a:cubicBezTo>
                        <a:pt x="2589" y="1072"/>
                        <a:pt x="1885" y="2309"/>
                        <a:pt x="1463" y="3013"/>
                      </a:cubicBezTo>
                      <a:cubicBezTo>
                        <a:pt x="0" y="5460"/>
                        <a:pt x="929" y="8836"/>
                        <a:pt x="4052" y="11425"/>
                      </a:cubicBezTo>
                      <a:cubicBezTo>
                        <a:pt x="5825" y="12910"/>
                        <a:pt x="7761" y="13607"/>
                        <a:pt x="9470" y="13607"/>
                      </a:cubicBezTo>
                      <a:cubicBezTo>
                        <a:pt x="10770" y="13607"/>
                        <a:pt x="11938" y="13203"/>
                        <a:pt x="12801" y="12437"/>
                      </a:cubicBezTo>
                      <a:cubicBezTo>
                        <a:pt x="13448" y="11875"/>
                        <a:pt x="14517" y="10806"/>
                        <a:pt x="14995" y="9793"/>
                      </a:cubicBezTo>
                      <a:cubicBezTo>
                        <a:pt x="16036" y="7570"/>
                        <a:pt x="12914" y="6276"/>
                        <a:pt x="10213" y="4026"/>
                      </a:cubicBezTo>
                      <a:cubicBezTo>
                        <a:pt x="7959" y="2167"/>
                        <a:pt x="6319" y="0"/>
                        <a:pt x="475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6" name="Google Shape;1716;p31"/>
                <p:cNvSpPr/>
                <p:nvPr/>
              </p:nvSpPr>
              <p:spPr>
                <a:xfrm>
                  <a:off x="1956350" y="3401525"/>
                  <a:ext cx="58400" cy="9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6" h="3742" extrusionOk="0">
                      <a:moveTo>
                        <a:pt x="2139" y="0"/>
                      </a:moveTo>
                      <a:cubicBezTo>
                        <a:pt x="1604" y="703"/>
                        <a:pt x="1182" y="1491"/>
                        <a:pt x="704" y="2223"/>
                      </a:cubicBezTo>
                      <a:cubicBezTo>
                        <a:pt x="451" y="2588"/>
                        <a:pt x="226" y="2982"/>
                        <a:pt x="1" y="3348"/>
                      </a:cubicBezTo>
                      <a:cubicBezTo>
                        <a:pt x="57" y="3460"/>
                        <a:pt x="113" y="3629"/>
                        <a:pt x="198" y="3742"/>
                      </a:cubicBezTo>
                      <a:cubicBezTo>
                        <a:pt x="310" y="3601"/>
                        <a:pt x="423" y="3460"/>
                        <a:pt x="507" y="3320"/>
                      </a:cubicBezTo>
                      <a:cubicBezTo>
                        <a:pt x="1182" y="2448"/>
                        <a:pt x="1632" y="1379"/>
                        <a:pt x="2336" y="563"/>
                      </a:cubicBezTo>
                      <a:cubicBezTo>
                        <a:pt x="2251" y="394"/>
                        <a:pt x="2195" y="197"/>
                        <a:pt x="213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7" name="Google Shape;1717;p31"/>
                <p:cNvSpPr/>
                <p:nvPr/>
              </p:nvSpPr>
              <p:spPr>
                <a:xfrm>
                  <a:off x="2029500" y="3397300"/>
                  <a:ext cx="293325" cy="2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33" h="9219" extrusionOk="0">
                      <a:moveTo>
                        <a:pt x="6415" y="0"/>
                      </a:moveTo>
                      <a:cubicBezTo>
                        <a:pt x="4811" y="1660"/>
                        <a:pt x="3377" y="3489"/>
                        <a:pt x="1857" y="5233"/>
                      </a:cubicBezTo>
                      <a:cubicBezTo>
                        <a:pt x="1238" y="5908"/>
                        <a:pt x="619" y="6555"/>
                        <a:pt x="1" y="7202"/>
                      </a:cubicBezTo>
                      <a:cubicBezTo>
                        <a:pt x="1731" y="8571"/>
                        <a:pt x="3593" y="9218"/>
                        <a:pt x="5238" y="9218"/>
                      </a:cubicBezTo>
                      <a:cubicBezTo>
                        <a:pt x="6535" y="9218"/>
                        <a:pt x="7697" y="8815"/>
                        <a:pt x="8553" y="8046"/>
                      </a:cubicBezTo>
                      <a:cubicBezTo>
                        <a:pt x="9200" y="7484"/>
                        <a:pt x="10269" y="6443"/>
                        <a:pt x="10747" y="5430"/>
                      </a:cubicBezTo>
                      <a:cubicBezTo>
                        <a:pt x="11732" y="3320"/>
                        <a:pt x="9003" y="2054"/>
                        <a:pt x="6415" y="0"/>
                      </a:cubicBezTo>
                      <a:close/>
                    </a:path>
                  </a:pathLst>
                </a:custGeom>
                <a:solidFill>
                  <a:srgbClr val="EC3850">
                    <a:alpha val="71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8" name="Google Shape;1718;p31"/>
                <p:cNvSpPr/>
                <p:nvPr/>
              </p:nvSpPr>
              <p:spPr>
                <a:xfrm>
                  <a:off x="1944400" y="3296725"/>
                  <a:ext cx="70350" cy="10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4" h="4389" extrusionOk="0">
                      <a:moveTo>
                        <a:pt x="2814" y="0"/>
                      </a:moveTo>
                      <a:lnTo>
                        <a:pt x="2814" y="0"/>
                      </a:lnTo>
                      <a:cubicBezTo>
                        <a:pt x="1717" y="788"/>
                        <a:pt x="1041" y="1970"/>
                        <a:pt x="619" y="2645"/>
                      </a:cubicBezTo>
                      <a:cubicBezTo>
                        <a:pt x="310" y="3179"/>
                        <a:pt x="85" y="3770"/>
                        <a:pt x="0" y="4389"/>
                      </a:cubicBezTo>
                      <a:lnTo>
                        <a:pt x="141" y="4248"/>
                      </a:lnTo>
                      <a:cubicBezTo>
                        <a:pt x="788" y="2870"/>
                        <a:pt x="1632" y="1632"/>
                        <a:pt x="2673" y="535"/>
                      </a:cubicBezTo>
                      <a:cubicBezTo>
                        <a:pt x="2701" y="422"/>
                        <a:pt x="2729" y="310"/>
                        <a:pt x="2786" y="197"/>
                      </a:cubicBezTo>
                      <a:lnTo>
                        <a:pt x="2786" y="169"/>
                      </a:lnTo>
                      <a:cubicBezTo>
                        <a:pt x="2786" y="113"/>
                        <a:pt x="2814" y="56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9" name="Google Shape;1719;p31"/>
                <p:cNvSpPr/>
                <p:nvPr/>
              </p:nvSpPr>
              <p:spPr>
                <a:xfrm>
                  <a:off x="2081550" y="3522475"/>
                  <a:ext cx="220175" cy="10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7" h="4234" extrusionOk="0">
                      <a:moveTo>
                        <a:pt x="8806" y="1"/>
                      </a:moveTo>
                      <a:cubicBezTo>
                        <a:pt x="7790" y="471"/>
                        <a:pt x="6686" y="791"/>
                        <a:pt x="5586" y="791"/>
                      </a:cubicBezTo>
                      <a:cubicBezTo>
                        <a:pt x="5042" y="791"/>
                        <a:pt x="4498" y="713"/>
                        <a:pt x="3967" y="536"/>
                      </a:cubicBezTo>
                      <a:cubicBezTo>
                        <a:pt x="3742" y="507"/>
                        <a:pt x="3517" y="479"/>
                        <a:pt x="3292" y="423"/>
                      </a:cubicBezTo>
                      <a:cubicBezTo>
                        <a:pt x="3236" y="395"/>
                        <a:pt x="3179" y="367"/>
                        <a:pt x="3151" y="339"/>
                      </a:cubicBezTo>
                      <a:cubicBezTo>
                        <a:pt x="2842" y="704"/>
                        <a:pt x="2504" y="1070"/>
                        <a:pt x="2167" y="1436"/>
                      </a:cubicBezTo>
                      <a:cubicBezTo>
                        <a:pt x="1463" y="2139"/>
                        <a:pt x="732" y="2842"/>
                        <a:pt x="0" y="3490"/>
                      </a:cubicBezTo>
                      <a:cubicBezTo>
                        <a:pt x="1079" y="3992"/>
                        <a:pt x="2158" y="4233"/>
                        <a:pt x="3158" y="4233"/>
                      </a:cubicBezTo>
                      <a:cubicBezTo>
                        <a:pt x="4452" y="4233"/>
                        <a:pt x="5614" y="3829"/>
                        <a:pt x="6471" y="3068"/>
                      </a:cubicBezTo>
                      <a:cubicBezTo>
                        <a:pt x="7118" y="2477"/>
                        <a:pt x="8215" y="1408"/>
                        <a:pt x="8665" y="423"/>
                      </a:cubicBezTo>
                      <a:cubicBezTo>
                        <a:pt x="8722" y="282"/>
                        <a:pt x="8778" y="142"/>
                        <a:pt x="880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0" name="Google Shape;1720;p31"/>
                <p:cNvSpPr/>
                <p:nvPr/>
              </p:nvSpPr>
              <p:spPr>
                <a:xfrm>
                  <a:off x="1941575" y="3287575"/>
                  <a:ext cx="142800" cy="18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2" h="7344" extrusionOk="0">
                      <a:moveTo>
                        <a:pt x="4024" y="0"/>
                      </a:moveTo>
                      <a:lnTo>
                        <a:pt x="3996" y="29"/>
                      </a:lnTo>
                      <a:cubicBezTo>
                        <a:pt x="2561" y="1210"/>
                        <a:pt x="1745" y="3011"/>
                        <a:pt x="620" y="4446"/>
                      </a:cubicBezTo>
                      <a:cubicBezTo>
                        <a:pt x="423" y="4671"/>
                        <a:pt x="254" y="4896"/>
                        <a:pt x="57" y="5149"/>
                      </a:cubicBezTo>
                      <a:cubicBezTo>
                        <a:pt x="1" y="5880"/>
                        <a:pt x="113" y="6640"/>
                        <a:pt x="367" y="7343"/>
                      </a:cubicBezTo>
                      <a:cubicBezTo>
                        <a:pt x="704" y="6865"/>
                        <a:pt x="1042" y="6387"/>
                        <a:pt x="1379" y="5908"/>
                      </a:cubicBezTo>
                      <a:cubicBezTo>
                        <a:pt x="2674" y="4052"/>
                        <a:pt x="3996" y="2167"/>
                        <a:pt x="5712" y="704"/>
                      </a:cubicBezTo>
                      <a:cubicBezTo>
                        <a:pt x="5234" y="310"/>
                        <a:pt x="4643" y="57"/>
                        <a:pt x="4024" y="0"/>
                      </a:cubicBezTo>
                      <a:close/>
                    </a:path>
                  </a:pathLst>
                </a:custGeom>
                <a:solidFill>
                  <a:srgbClr val="EC3850">
                    <a:alpha val="791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1" name="Google Shape;1721;p31"/>
                <p:cNvSpPr/>
                <p:nvPr/>
              </p:nvSpPr>
              <p:spPr>
                <a:xfrm>
                  <a:off x="1944400" y="3371975"/>
                  <a:ext cx="57700" cy="9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8" h="3968" extrusionOk="0">
                      <a:moveTo>
                        <a:pt x="2054" y="0"/>
                      </a:moveTo>
                      <a:lnTo>
                        <a:pt x="1885" y="254"/>
                      </a:lnTo>
                      <a:cubicBezTo>
                        <a:pt x="1295" y="1182"/>
                        <a:pt x="619" y="2054"/>
                        <a:pt x="0" y="2954"/>
                      </a:cubicBezTo>
                      <a:cubicBezTo>
                        <a:pt x="57" y="3292"/>
                        <a:pt x="141" y="3630"/>
                        <a:pt x="254" y="3967"/>
                      </a:cubicBezTo>
                      <a:cubicBezTo>
                        <a:pt x="591" y="3489"/>
                        <a:pt x="929" y="2983"/>
                        <a:pt x="1266" y="2504"/>
                      </a:cubicBezTo>
                      <a:cubicBezTo>
                        <a:pt x="1604" y="2026"/>
                        <a:pt x="1942" y="1548"/>
                        <a:pt x="2307" y="1070"/>
                      </a:cubicBezTo>
                      <a:cubicBezTo>
                        <a:pt x="2167" y="732"/>
                        <a:pt x="2082" y="366"/>
                        <a:pt x="205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2" name="Google Shape;1722;p31"/>
                <p:cNvSpPr/>
                <p:nvPr/>
              </p:nvSpPr>
              <p:spPr>
                <a:xfrm>
                  <a:off x="1964800" y="3324150"/>
                  <a:ext cx="169525" cy="20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81" h="8328" extrusionOk="0">
                      <a:moveTo>
                        <a:pt x="5739" y="0"/>
                      </a:moveTo>
                      <a:cubicBezTo>
                        <a:pt x="3855" y="1548"/>
                        <a:pt x="2504" y="3601"/>
                        <a:pt x="1126" y="5571"/>
                      </a:cubicBezTo>
                      <a:lnTo>
                        <a:pt x="0" y="7146"/>
                      </a:lnTo>
                      <a:cubicBezTo>
                        <a:pt x="225" y="7568"/>
                        <a:pt x="479" y="7962"/>
                        <a:pt x="788" y="8328"/>
                      </a:cubicBezTo>
                      <a:cubicBezTo>
                        <a:pt x="1351" y="7596"/>
                        <a:pt x="1941" y="6837"/>
                        <a:pt x="2560" y="6105"/>
                      </a:cubicBezTo>
                      <a:cubicBezTo>
                        <a:pt x="3404" y="5036"/>
                        <a:pt x="4192" y="3939"/>
                        <a:pt x="5064" y="2898"/>
                      </a:cubicBezTo>
                      <a:cubicBezTo>
                        <a:pt x="5599" y="2195"/>
                        <a:pt x="6161" y="1548"/>
                        <a:pt x="6780" y="957"/>
                      </a:cubicBezTo>
                      <a:cubicBezTo>
                        <a:pt x="6415" y="619"/>
                        <a:pt x="6077" y="310"/>
                        <a:pt x="5739" y="0"/>
                      </a:cubicBezTo>
                      <a:close/>
                    </a:path>
                  </a:pathLst>
                </a:custGeom>
                <a:solidFill>
                  <a:srgbClr val="EC3850">
                    <a:alpha val="71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3" name="Google Shape;1723;p31"/>
                <p:cNvSpPr/>
                <p:nvPr/>
              </p:nvSpPr>
              <p:spPr>
                <a:xfrm>
                  <a:off x="1965500" y="3272475"/>
                  <a:ext cx="369275" cy="29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1" h="11992" extrusionOk="0">
                      <a:moveTo>
                        <a:pt x="4810" y="1"/>
                      </a:moveTo>
                      <a:cubicBezTo>
                        <a:pt x="3533" y="1"/>
                        <a:pt x="2426" y="417"/>
                        <a:pt x="1717" y="1280"/>
                      </a:cubicBezTo>
                      <a:cubicBezTo>
                        <a:pt x="0" y="3333"/>
                        <a:pt x="1182" y="7103"/>
                        <a:pt x="4305" y="9692"/>
                      </a:cubicBezTo>
                      <a:cubicBezTo>
                        <a:pt x="6109" y="11203"/>
                        <a:pt x="8177" y="11992"/>
                        <a:pt x="9932" y="11992"/>
                      </a:cubicBezTo>
                      <a:cubicBezTo>
                        <a:pt x="11214" y="11992"/>
                        <a:pt x="12330" y="11571"/>
                        <a:pt x="13054" y="10704"/>
                      </a:cubicBezTo>
                      <a:cubicBezTo>
                        <a:pt x="14770" y="8679"/>
                        <a:pt x="13589" y="4909"/>
                        <a:pt x="10466" y="2292"/>
                      </a:cubicBezTo>
                      <a:cubicBezTo>
                        <a:pt x="8656" y="792"/>
                        <a:pt x="6571" y="1"/>
                        <a:pt x="48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4" name="Google Shape;1724;p31"/>
                <p:cNvSpPr/>
                <p:nvPr/>
              </p:nvSpPr>
              <p:spPr>
                <a:xfrm>
                  <a:off x="2046375" y="3324250"/>
                  <a:ext cx="211025" cy="189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41" h="7565" extrusionOk="0">
                      <a:moveTo>
                        <a:pt x="1590" y="1"/>
                      </a:moveTo>
                      <a:cubicBezTo>
                        <a:pt x="1436" y="1"/>
                        <a:pt x="1281" y="9"/>
                        <a:pt x="1126" y="25"/>
                      </a:cubicBezTo>
                      <a:cubicBezTo>
                        <a:pt x="817" y="25"/>
                        <a:pt x="507" y="193"/>
                        <a:pt x="338" y="447"/>
                      </a:cubicBezTo>
                      <a:cubicBezTo>
                        <a:pt x="1" y="1178"/>
                        <a:pt x="423" y="2135"/>
                        <a:pt x="732" y="2810"/>
                      </a:cubicBezTo>
                      <a:cubicBezTo>
                        <a:pt x="1126" y="3654"/>
                        <a:pt x="1604" y="4470"/>
                        <a:pt x="2167" y="5257"/>
                      </a:cubicBezTo>
                      <a:cubicBezTo>
                        <a:pt x="2842" y="6270"/>
                        <a:pt x="3855" y="7030"/>
                        <a:pt x="5037" y="7395"/>
                      </a:cubicBezTo>
                      <a:cubicBezTo>
                        <a:pt x="5445" y="7508"/>
                        <a:pt x="5859" y="7564"/>
                        <a:pt x="6271" y="7564"/>
                      </a:cubicBezTo>
                      <a:cubicBezTo>
                        <a:pt x="6682" y="7564"/>
                        <a:pt x="7090" y="7508"/>
                        <a:pt x="7484" y="7395"/>
                      </a:cubicBezTo>
                      <a:cubicBezTo>
                        <a:pt x="8384" y="7058"/>
                        <a:pt x="8441" y="6242"/>
                        <a:pt x="8188" y="5426"/>
                      </a:cubicBezTo>
                      <a:cubicBezTo>
                        <a:pt x="7794" y="4301"/>
                        <a:pt x="7203" y="3288"/>
                        <a:pt x="6443" y="2388"/>
                      </a:cubicBezTo>
                      <a:cubicBezTo>
                        <a:pt x="5599" y="1544"/>
                        <a:pt x="4586" y="897"/>
                        <a:pt x="3517" y="418"/>
                      </a:cubicBezTo>
                      <a:cubicBezTo>
                        <a:pt x="2902" y="145"/>
                        <a:pt x="2250" y="1"/>
                        <a:pt x="159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1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5" name="Google Shape;1725;p31"/>
                <p:cNvSpPr/>
                <p:nvPr/>
              </p:nvSpPr>
              <p:spPr>
                <a:xfrm>
                  <a:off x="2155400" y="3321375"/>
                  <a:ext cx="106050" cy="8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2" h="3208" extrusionOk="0">
                      <a:moveTo>
                        <a:pt x="609" y="1"/>
                      </a:moveTo>
                      <a:cubicBezTo>
                        <a:pt x="449" y="1"/>
                        <a:pt x="316" y="66"/>
                        <a:pt x="225" y="224"/>
                      </a:cubicBezTo>
                      <a:cubicBezTo>
                        <a:pt x="0" y="646"/>
                        <a:pt x="141" y="2643"/>
                        <a:pt x="225" y="3009"/>
                      </a:cubicBezTo>
                      <a:cubicBezTo>
                        <a:pt x="225" y="3009"/>
                        <a:pt x="2054" y="3178"/>
                        <a:pt x="2786" y="3206"/>
                      </a:cubicBezTo>
                      <a:cubicBezTo>
                        <a:pt x="2816" y="3207"/>
                        <a:pt x="2845" y="3208"/>
                        <a:pt x="2874" y="3208"/>
                      </a:cubicBezTo>
                      <a:cubicBezTo>
                        <a:pt x="4241" y="3208"/>
                        <a:pt x="3390" y="1901"/>
                        <a:pt x="2701" y="1349"/>
                      </a:cubicBezTo>
                      <a:cubicBezTo>
                        <a:pt x="2296" y="1034"/>
                        <a:pt x="1245" y="1"/>
                        <a:pt x="609" y="1"/>
                      </a:cubicBezTo>
                      <a:close/>
                    </a:path>
                  </a:pathLst>
                </a:custGeom>
                <a:solidFill>
                  <a:srgbClr val="EC3850">
                    <a:alpha val="71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6" name="Google Shape;1726;p31"/>
                <p:cNvSpPr/>
                <p:nvPr/>
              </p:nvSpPr>
              <p:spPr>
                <a:xfrm>
                  <a:off x="2046375" y="3409250"/>
                  <a:ext cx="108350" cy="9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4" h="3845" extrusionOk="0">
                      <a:moveTo>
                        <a:pt x="4024" y="1"/>
                      </a:moveTo>
                      <a:cubicBezTo>
                        <a:pt x="4024" y="1"/>
                        <a:pt x="1407" y="563"/>
                        <a:pt x="929" y="873"/>
                      </a:cubicBezTo>
                      <a:cubicBezTo>
                        <a:pt x="1" y="1520"/>
                        <a:pt x="1436" y="2786"/>
                        <a:pt x="1829" y="3208"/>
                      </a:cubicBezTo>
                      <a:cubicBezTo>
                        <a:pt x="2114" y="3522"/>
                        <a:pt x="2621" y="3844"/>
                        <a:pt x="3054" y="3844"/>
                      </a:cubicBezTo>
                      <a:cubicBezTo>
                        <a:pt x="3436" y="3844"/>
                        <a:pt x="3761" y="3594"/>
                        <a:pt x="3827" y="2870"/>
                      </a:cubicBezTo>
                      <a:cubicBezTo>
                        <a:pt x="3911" y="2111"/>
                        <a:pt x="4333" y="226"/>
                        <a:pt x="4024" y="1"/>
                      </a:cubicBezTo>
                      <a:close/>
                    </a:path>
                  </a:pathLst>
                </a:custGeom>
                <a:solidFill>
                  <a:srgbClr val="EC3850">
                    <a:alpha val="71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7" name="Google Shape;1727;p31"/>
                <p:cNvSpPr/>
                <p:nvPr/>
              </p:nvSpPr>
              <p:spPr>
                <a:xfrm>
                  <a:off x="2012625" y="3337625"/>
                  <a:ext cx="134350" cy="7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4" h="3015" extrusionOk="0">
                      <a:moveTo>
                        <a:pt x="668" y="1"/>
                      </a:moveTo>
                      <a:cubicBezTo>
                        <a:pt x="618" y="1"/>
                        <a:pt x="574" y="8"/>
                        <a:pt x="535" y="24"/>
                      </a:cubicBezTo>
                      <a:cubicBezTo>
                        <a:pt x="0" y="249"/>
                        <a:pt x="338" y="1037"/>
                        <a:pt x="450" y="1459"/>
                      </a:cubicBezTo>
                      <a:cubicBezTo>
                        <a:pt x="672" y="2420"/>
                        <a:pt x="916" y="3014"/>
                        <a:pt x="1786" y="3014"/>
                      </a:cubicBezTo>
                      <a:cubicBezTo>
                        <a:pt x="1909" y="3014"/>
                        <a:pt x="2045" y="3002"/>
                        <a:pt x="2195" y="2978"/>
                      </a:cubicBezTo>
                      <a:cubicBezTo>
                        <a:pt x="2757" y="2894"/>
                        <a:pt x="5374" y="2753"/>
                        <a:pt x="5149" y="2415"/>
                      </a:cubicBezTo>
                      <a:cubicBezTo>
                        <a:pt x="5149" y="2415"/>
                        <a:pt x="2814" y="981"/>
                        <a:pt x="1970" y="559"/>
                      </a:cubicBezTo>
                      <a:cubicBezTo>
                        <a:pt x="1721" y="434"/>
                        <a:pt x="1052" y="1"/>
                        <a:pt x="668" y="1"/>
                      </a:cubicBezTo>
                      <a:close/>
                    </a:path>
                  </a:pathLst>
                </a:custGeom>
                <a:solidFill>
                  <a:srgbClr val="EC3850">
                    <a:alpha val="71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8" name="Google Shape;1728;p31"/>
                <p:cNvSpPr/>
                <p:nvPr/>
              </p:nvSpPr>
              <p:spPr>
                <a:xfrm>
                  <a:off x="2163675" y="3406525"/>
                  <a:ext cx="125375" cy="9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5" h="3948" extrusionOk="0">
                      <a:moveTo>
                        <a:pt x="621" y="1"/>
                      </a:moveTo>
                      <a:cubicBezTo>
                        <a:pt x="405" y="1"/>
                        <a:pt x="262" y="17"/>
                        <a:pt x="232" y="53"/>
                      </a:cubicBezTo>
                      <a:cubicBezTo>
                        <a:pt x="0" y="262"/>
                        <a:pt x="3226" y="3947"/>
                        <a:pt x="4479" y="3947"/>
                      </a:cubicBezTo>
                      <a:cubicBezTo>
                        <a:pt x="4746" y="3947"/>
                        <a:pt x="4924" y="3779"/>
                        <a:pt x="4958" y="3373"/>
                      </a:cubicBezTo>
                      <a:cubicBezTo>
                        <a:pt x="5015" y="2473"/>
                        <a:pt x="4508" y="1010"/>
                        <a:pt x="3805" y="588"/>
                      </a:cubicBezTo>
                      <a:cubicBezTo>
                        <a:pt x="3206" y="233"/>
                        <a:pt x="1420" y="1"/>
                        <a:pt x="621" y="1"/>
                      </a:cubicBezTo>
                      <a:close/>
                    </a:path>
                  </a:pathLst>
                </a:custGeom>
                <a:solidFill>
                  <a:srgbClr val="EC3850">
                    <a:alpha val="71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9" name="Google Shape;1729;p31"/>
                <p:cNvSpPr/>
                <p:nvPr/>
              </p:nvSpPr>
              <p:spPr>
                <a:xfrm>
                  <a:off x="2042150" y="3290725"/>
                  <a:ext cx="116800" cy="10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2" h="4067" extrusionOk="0">
                      <a:moveTo>
                        <a:pt x="1659" y="0"/>
                      </a:moveTo>
                      <a:cubicBezTo>
                        <a:pt x="849" y="0"/>
                        <a:pt x="79" y="270"/>
                        <a:pt x="1" y="972"/>
                      </a:cubicBezTo>
                      <a:cubicBezTo>
                        <a:pt x="1295" y="2153"/>
                        <a:pt x="4362" y="4066"/>
                        <a:pt x="4362" y="4066"/>
                      </a:cubicBezTo>
                      <a:cubicBezTo>
                        <a:pt x="4671" y="3476"/>
                        <a:pt x="4024" y="915"/>
                        <a:pt x="3349" y="437"/>
                      </a:cubicBezTo>
                      <a:cubicBezTo>
                        <a:pt x="2985" y="174"/>
                        <a:pt x="2309" y="0"/>
                        <a:pt x="1659" y="0"/>
                      </a:cubicBezTo>
                      <a:close/>
                    </a:path>
                  </a:pathLst>
                </a:custGeom>
                <a:solidFill>
                  <a:srgbClr val="EC3850">
                    <a:alpha val="71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0" name="Google Shape;1730;p31"/>
                <p:cNvSpPr/>
                <p:nvPr/>
              </p:nvSpPr>
              <p:spPr>
                <a:xfrm>
                  <a:off x="2156100" y="3418400"/>
                  <a:ext cx="90750" cy="11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0" h="4611" extrusionOk="0">
                      <a:moveTo>
                        <a:pt x="169" y="0"/>
                      </a:moveTo>
                      <a:cubicBezTo>
                        <a:pt x="169" y="0"/>
                        <a:pt x="85" y="1351"/>
                        <a:pt x="85" y="1970"/>
                      </a:cubicBezTo>
                      <a:cubicBezTo>
                        <a:pt x="57" y="2392"/>
                        <a:pt x="1" y="3658"/>
                        <a:pt x="169" y="4051"/>
                      </a:cubicBezTo>
                      <a:cubicBezTo>
                        <a:pt x="342" y="4396"/>
                        <a:pt x="1240" y="4610"/>
                        <a:pt x="2074" y="4610"/>
                      </a:cubicBezTo>
                      <a:cubicBezTo>
                        <a:pt x="2736" y="4610"/>
                        <a:pt x="3359" y="4475"/>
                        <a:pt x="3545" y="4164"/>
                      </a:cubicBezTo>
                      <a:cubicBezTo>
                        <a:pt x="3630" y="3911"/>
                        <a:pt x="2448" y="2842"/>
                        <a:pt x="1942" y="2223"/>
                      </a:cubicBezTo>
                      <a:cubicBezTo>
                        <a:pt x="1435" y="1576"/>
                        <a:pt x="423" y="28"/>
                        <a:pt x="169" y="0"/>
                      </a:cubicBezTo>
                      <a:close/>
                    </a:path>
                  </a:pathLst>
                </a:custGeom>
                <a:solidFill>
                  <a:srgbClr val="EC3850">
                    <a:alpha val="71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1" name="Google Shape;1731;p31"/>
                <p:cNvSpPr/>
                <p:nvPr/>
              </p:nvSpPr>
              <p:spPr>
                <a:xfrm>
                  <a:off x="1965500" y="3272475"/>
                  <a:ext cx="369275" cy="29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1" h="11992" extrusionOk="0">
                      <a:moveTo>
                        <a:pt x="4969" y="461"/>
                      </a:moveTo>
                      <a:cubicBezTo>
                        <a:pt x="5924" y="461"/>
                        <a:pt x="6871" y="681"/>
                        <a:pt x="7428" y="942"/>
                      </a:cubicBezTo>
                      <a:cubicBezTo>
                        <a:pt x="8806" y="1589"/>
                        <a:pt x="10044" y="2489"/>
                        <a:pt x="11085" y="3643"/>
                      </a:cubicBezTo>
                      <a:cubicBezTo>
                        <a:pt x="12295" y="4965"/>
                        <a:pt x="13842" y="7103"/>
                        <a:pt x="13054" y="8988"/>
                      </a:cubicBezTo>
                      <a:cubicBezTo>
                        <a:pt x="12457" y="10429"/>
                        <a:pt x="11058" y="10992"/>
                        <a:pt x="9619" y="10992"/>
                      </a:cubicBezTo>
                      <a:cubicBezTo>
                        <a:pt x="8754" y="10992"/>
                        <a:pt x="7875" y="10789"/>
                        <a:pt x="7146" y="10451"/>
                      </a:cubicBezTo>
                      <a:cubicBezTo>
                        <a:pt x="4980" y="9466"/>
                        <a:pt x="3095" y="7694"/>
                        <a:pt x="2251" y="5500"/>
                      </a:cubicBezTo>
                      <a:cubicBezTo>
                        <a:pt x="1801" y="4431"/>
                        <a:pt x="1717" y="3277"/>
                        <a:pt x="1970" y="2180"/>
                      </a:cubicBezTo>
                      <a:cubicBezTo>
                        <a:pt x="2328" y="877"/>
                        <a:pt x="3657" y="461"/>
                        <a:pt x="4969" y="461"/>
                      </a:cubicBezTo>
                      <a:close/>
                      <a:moveTo>
                        <a:pt x="4810" y="1"/>
                      </a:moveTo>
                      <a:cubicBezTo>
                        <a:pt x="3533" y="1"/>
                        <a:pt x="2426" y="417"/>
                        <a:pt x="1717" y="1280"/>
                      </a:cubicBezTo>
                      <a:cubicBezTo>
                        <a:pt x="0" y="3333"/>
                        <a:pt x="1182" y="7103"/>
                        <a:pt x="4305" y="9692"/>
                      </a:cubicBezTo>
                      <a:cubicBezTo>
                        <a:pt x="6109" y="11203"/>
                        <a:pt x="8177" y="11992"/>
                        <a:pt x="9932" y="11992"/>
                      </a:cubicBezTo>
                      <a:cubicBezTo>
                        <a:pt x="11214" y="11992"/>
                        <a:pt x="12330" y="11571"/>
                        <a:pt x="13054" y="10704"/>
                      </a:cubicBezTo>
                      <a:cubicBezTo>
                        <a:pt x="14770" y="8679"/>
                        <a:pt x="13589" y="4909"/>
                        <a:pt x="10466" y="2292"/>
                      </a:cubicBezTo>
                      <a:cubicBezTo>
                        <a:pt x="8656" y="792"/>
                        <a:pt x="6571" y="1"/>
                        <a:pt x="481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2" name="Google Shape;1732;p31"/>
                <p:cNvSpPr/>
                <p:nvPr/>
              </p:nvSpPr>
              <p:spPr>
                <a:xfrm>
                  <a:off x="1965500" y="3300225"/>
                  <a:ext cx="322850" cy="27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4" h="10885" extrusionOk="0">
                      <a:moveTo>
                        <a:pt x="1857" y="1"/>
                      </a:moveTo>
                      <a:cubicBezTo>
                        <a:pt x="1801" y="57"/>
                        <a:pt x="1773" y="113"/>
                        <a:pt x="1717" y="170"/>
                      </a:cubicBezTo>
                      <a:cubicBezTo>
                        <a:pt x="0" y="2223"/>
                        <a:pt x="1182" y="5993"/>
                        <a:pt x="4305" y="8582"/>
                      </a:cubicBezTo>
                      <a:cubicBezTo>
                        <a:pt x="6121" y="10095"/>
                        <a:pt x="8208" y="10885"/>
                        <a:pt x="9972" y="10885"/>
                      </a:cubicBezTo>
                      <a:cubicBezTo>
                        <a:pt x="11160" y="10885"/>
                        <a:pt x="12201" y="10527"/>
                        <a:pt x="12914" y="9791"/>
                      </a:cubicBezTo>
                      <a:lnTo>
                        <a:pt x="12914" y="9791"/>
                      </a:lnTo>
                      <a:cubicBezTo>
                        <a:pt x="12465" y="10074"/>
                        <a:pt x="11544" y="10622"/>
                        <a:pt x="10104" y="10622"/>
                      </a:cubicBezTo>
                      <a:cubicBezTo>
                        <a:pt x="9109" y="10622"/>
                        <a:pt x="7865" y="10360"/>
                        <a:pt x="6359" y="9566"/>
                      </a:cubicBezTo>
                      <a:cubicBezTo>
                        <a:pt x="4445" y="8582"/>
                        <a:pt x="3376" y="7203"/>
                        <a:pt x="2251" y="5599"/>
                      </a:cubicBezTo>
                      <a:cubicBezTo>
                        <a:pt x="732" y="3405"/>
                        <a:pt x="1351" y="648"/>
                        <a:pt x="1885" y="1"/>
                      </a:cubicBezTo>
                      <a:close/>
                    </a:path>
                  </a:pathLst>
                </a:custGeom>
                <a:solidFill>
                  <a:srgbClr val="EC3850">
                    <a:alpha val="71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3" name="Google Shape;1733;p31"/>
                <p:cNvSpPr/>
                <p:nvPr/>
              </p:nvSpPr>
              <p:spPr>
                <a:xfrm>
                  <a:off x="2010500" y="3272575"/>
                  <a:ext cx="322875" cy="26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5" h="10616" extrusionOk="0">
                      <a:moveTo>
                        <a:pt x="3030" y="0"/>
                      </a:moveTo>
                      <a:cubicBezTo>
                        <a:pt x="1797" y="0"/>
                        <a:pt x="721" y="389"/>
                        <a:pt x="1" y="1191"/>
                      </a:cubicBezTo>
                      <a:cubicBezTo>
                        <a:pt x="282" y="938"/>
                        <a:pt x="592" y="713"/>
                        <a:pt x="929" y="544"/>
                      </a:cubicBezTo>
                      <a:cubicBezTo>
                        <a:pt x="1267" y="375"/>
                        <a:pt x="1633" y="235"/>
                        <a:pt x="2027" y="178"/>
                      </a:cubicBezTo>
                      <a:cubicBezTo>
                        <a:pt x="2325" y="123"/>
                        <a:pt x="2629" y="96"/>
                        <a:pt x="2936" y="96"/>
                      </a:cubicBezTo>
                      <a:cubicBezTo>
                        <a:pt x="6188" y="96"/>
                        <a:pt x="9788" y="3050"/>
                        <a:pt x="10945" y="5158"/>
                      </a:cubicBezTo>
                      <a:cubicBezTo>
                        <a:pt x="11648" y="6368"/>
                        <a:pt x="11958" y="7774"/>
                        <a:pt x="11845" y="9153"/>
                      </a:cubicBezTo>
                      <a:cubicBezTo>
                        <a:pt x="11733" y="9659"/>
                        <a:pt x="11564" y="10166"/>
                        <a:pt x="11339" y="10616"/>
                      </a:cubicBezTo>
                      <a:cubicBezTo>
                        <a:pt x="12914" y="8534"/>
                        <a:pt x="11761" y="4849"/>
                        <a:pt x="8666" y="2288"/>
                      </a:cubicBezTo>
                      <a:cubicBezTo>
                        <a:pt x="6850" y="786"/>
                        <a:pt x="4781" y="0"/>
                        <a:pt x="303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4" name="Google Shape;1734;p31"/>
                <p:cNvSpPr/>
                <p:nvPr/>
              </p:nvSpPr>
              <p:spPr>
                <a:xfrm>
                  <a:off x="2058350" y="3307275"/>
                  <a:ext cx="2825" cy="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" h="85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28" y="28"/>
                        <a:pt x="56" y="85"/>
                        <a:pt x="113" y="85"/>
                      </a:cubicBezTo>
                      <a:lnTo>
                        <a:pt x="28" y="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DDF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5" name="Google Shape;1735;p31"/>
                <p:cNvSpPr/>
                <p:nvPr/>
              </p:nvSpPr>
              <p:spPr>
                <a:xfrm>
                  <a:off x="2059050" y="3298000"/>
                  <a:ext cx="81600" cy="7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044" extrusionOk="0">
                      <a:moveTo>
                        <a:pt x="1126" y="0"/>
                      </a:moveTo>
                      <a:cubicBezTo>
                        <a:pt x="675" y="0"/>
                        <a:pt x="244" y="121"/>
                        <a:pt x="0" y="399"/>
                      </a:cubicBezTo>
                      <a:cubicBezTo>
                        <a:pt x="241" y="508"/>
                        <a:pt x="591" y="508"/>
                        <a:pt x="941" y="508"/>
                      </a:cubicBezTo>
                      <a:lnTo>
                        <a:pt x="941" y="508"/>
                      </a:lnTo>
                      <a:cubicBezTo>
                        <a:pt x="1407" y="508"/>
                        <a:pt x="1873" y="508"/>
                        <a:pt x="2082" y="765"/>
                      </a:cubicBezTo>
                      <a:cubicBezTo>
                        <a:pt x="2335" y="1046"/>
                        <a:pt x="2279" y="1722"/>
                        <a:pt x="2504" y="2087"/>
                      </a:cubicBezTo>
                      <a:cubicBezTo>
                        <a:pt x="2701" y="2453"/>
                        <a:pt x="3067" y="2706"/>
                        <a:pt x="3264" y="3044"/>
                      </a:cubicBezTo>
                      <a:cubicBezTo>
                        <a:pt x="3010" y="2256"/>
                        <a:pt x="3151" y="1356"/>
                        <a:pt x="2701" y="624"/>
                      </a:cubicBezTo>
                      <a:cubicBezTo>
                        <a:pt x="2453" y="244"/>
                        <a:pt x="1768" y="0"/>
                        <a:pt x="112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71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6" name="Google Shape;1736;p31"/>
                <p:cNvSpPr/>
                <p:nvPr/>
              </p:nvSpPr>
              <p:spPr>
                <a:xfrm>
                  <a:off x="2035550" y="3355700"/>
                  <a:ext cx="488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3" h="979" extrusionOk="0">
                      <a:moveTo>
                        <a:pt x="351" y="0"/>
                      </a:moveTo>
                      <a:cubicBezTo>
                        <a:pt x="125" y="0"/>
                        <a:pt x="1" y="138"/>
                        <a:pt x="124" y="539"/>
                      </a:cubicBezTo>
                      <a:cubicBezTo>
                        <a:pt x="221" y="871"/>
                        <a:pt x="543" y="979"/>
                        <a:pt x="905" y="979"/>
                      </a:cubicBezTo>
                      <a:cubicBezTo>
                        <a:pt x="1279" y="979"/>
                        <a:pt x="1696" y="864"/>
                        <a:pt x="1953" y="764"/>
                      </a:cubicBezTo>
                      <a:cubicBezTo>
                        <a:pt x="1869" y="708"/>
                        <a:pt x="1784" y="623"/>
                        <a:pt x="1672" y="595"/>
                      </a:cubicBezTo>
                      <a:cubicBezTo>
                        <a:pt x="1439" y="417"/>
                        <a:pt x="743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71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7" name="Google Shape;1737;p31"/>
                <p:cNvSpPr/>
                <p:nvPr/>
              </p:nvSpPr>
              <p:spPr>
                <a:xfrm>
                  <a:off x="2167350" y="3334000"/>
                  <a:ext cx="42925" cy="4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7" h="1858" extrusionOk="0">
                      <a:moveTo>
                        <a:pt x="535" y="0"/>
                      </a:moveTo>
                      <a:cubicBezTo>
                        <a:pt x="85" y="338"/>
                        <a:pt x="1" y="1266"/>
                        <a:pt x="29" y="1801"/>
                      </a:cubicBezTo>
                      <a:lnTo>
                        <a:pt x="113" y="1857"/>
                      </a:lnTo>
                      <a:cubicBezTo>
                        <a:pt x="423" y="1576"/>
                        <a:pt x="310" y="1154"/>
                        <a:pt x="760" y="929"/>
                      </a:cubicBezTo>
                      <a:cubicBezTo>
                        <a:pt x="839" y="896"/>
                        <a:pt x="916" y="885"/>
                        <a:pt x="992" y="885"/>
                      </a:cubicBezTo>
                      <a:cubicBezTo>
                        <a:pt x="1166" y="885"/>
                        <a:pt x="1334" y="945"/>
                        <a:pt x="1500" y="945"/>
                      </a:cubicBezTo>
                      <a:cubicBezTo>
                        <a:pt x="1573" y="945"/>
                        <a:pt x="1645" y="933"/>
                        <a:pt x="1717" y="901"/>
                      </a:cubicBezTo>
                      <a:cubicBezTo>
                        <a:pt x="1379" y="591"/>
                        <a:pt x="957" y="113"/>
                        <a:pt x="5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71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8" name="Google Shape;1738;p31"/>
                <p:cNvSpPr/>
                <p:nvPr/>
              </p:nvSpPr>
              <p:spPr>
                <a:xfrm>
                  <a:off x="2191275" y="3413950"/>
                  <a:ext cx="84425" cy="6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7" h="2542" extrusionOk="0">
                      <a:moveTo>
                        <a:pt x="244" y="1"/>
                      </a:moveTo>
                      <a:cubicBezTo>
                        <a:pt x="162" y="1"/>
                        <a:pt x="81" y="3"/>
                        <a:pt x="0" y="9"/>
                      </a:cubicBezTo>
                      <a:lnTo>
                        <a:pt x="113" y="38"/>
                      </a:lnTo>
                      <a:cubicBezTo>
                        <a:pt x="675" y="460"/>
                        <a:pt x="1491" y="600"/>
                        <a:pt x="2082" y="938"/>
                      </a:cubicBezTo>
                      <a:cubicBezTo>
                        <a:pt x="2757" y="1332"/>
                        <a:pt x="2954" y="1923"/>
                        <a:pt x="3376" y="2541"/>
                      </a:cubicBezTo>
                      <a:cubicBezTo>
                        <a:pt x="3350" y="943"/>
                        <a:pt x="1708" y="1"/>
                        <a:pt x="244" y="1"/>
                      </a:cubicBezTo>
                      <a:close/>
                    </a:path>
                  </a:pathLst>
                </a:custGeom>
                <a:solidFill>
                  <a:srgbClr val="FFFFFF">
                    <a:alpha val="71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099346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" name="Google Shape;1740;p32"/>
          <p:cNvGrpSpPr/>
          <p:nvPr/>
        </p:nvGrpSpPr>
        <p:grpSpPr>
          <a:xfrm rot="10800000">
            <a:off x="-2815088" y="-352715"/>
            <a:ext cx="14319375" cy="1727604"/>
            <a:chOff x="-2281687" y="3914485"/>
            <a:chExt cx="14319375" cy="1727604"/>
          </a:xfrm>
        </p:grpSpPr>
        <p:grpSp>
          <p:nvGrpSpPr>
            <p:cNvPr id="1741" name="Google Shape;1741;p32"/>
            <p:cNvGrpSpPr/>
            <p:nvPr/>
          </p:nvGrpSpPr>
          <p:grpSpPr>
            <a:xfrm rot="10800000" flipH="1">
              <a:off x="-2281687" y="3914485"/>
              <a:ext cx="14319375" cy="1727604"/>
              <a:chOff x="1414013" y="-792175"/>
              <a:chExt cx="14319375" cy="1727604"/>
            </a:xfrm>
          </p:grpSpPr>
          <p:sp>
            <p:nvSpPr>
              <p:cNvPr id="1742" name="Google Shape;1742;p32"/>
              <p:cNvSpPr/>
              <p:nvPr/>
            </p:nvSpPr>
            <p:spPr>
              <a:xfrm>
                <a:off x="1414013" y="-792175"/>
                <a:ext cx="14319375" cy="1724151"/>
              </a:xfrm>
              <a:custGeom>
                <a:avLst/>
                <a:gdLst/>
                <a:ahLst/>
                <a:cxnLst/>
                <a:rect l="l" t="t" r="r" b="b"/>
                <a:pathLst>
                  <a:path w="120724" h="14536" extrusionOk="0">
                    <a:moveTo>
                      <a:pt x="0" y="0"/>
                    </a:moveTo>
                    <a:lnTo>
                      <a:pt x="0" y="1615"/>
                    </a:lnTo>
                    <a:cubicBezTo>
                      <a:pt x="1615" y="2019"/>
                      <a:pt x="1615" y="5653"/>
                      <a:pt x="4845" y="5249"/>
                    </a:cubicBezTo>
                    <a:cubicBezTo>
                      <a:pt x="8479" y="4845"/>
                      <a:pt x="9286" y="2423"/>
                      <a:pt x="14535" y="4441"/>
                    </a:cubicBezTo>
                    <a:cubicBezTo>
                      <a:pt x="20188" y="6460"/>
                      <a:pt x="21399" y="10902"/>
                      <a:pt x="29070" y="9690"/>
                    </a:cubicBezTo>
                    <a:cubicBezTo>
                      <a:pt x="36338" y="8479"/>
                      <a:pt x="38357" y="6057"/>
                      <a:pt x="44413" y="6460"/>
                    </a:cubicBezTo>
                    <a:cubicBezTo>
                      <a:pt x="50470" y="6864"/>
                      <a:pt x="50873" y="14535"/>
                      <a:pt x="58545" y="14535"/>
                    </a:cubicBezTo>
                    <a:cubicBezTo>
                      <a:pt x="65812" y="14535"/>
                      <a:pt x="72272" y="3634"/>
                      <a:pt x="77925" y="4441"/>
                    </a:cubicBezTo>
                    <a:cubicBezTo>
                      <a:pt x="83981" y="5653"/>
                      <a:pt x="84385" y="7268"/>
                      <a:pt x="90038" y="7672"/>
                    </a:cubicBezTo>
                    <a:cubicBezTo>
                      <a:pt x="93268" y="8075"/>
                      <a:pt x="96498" y="7672"/>
                      <a:pt x="100132" y="7268"/>
                    </a:cubicBezTo>
                    <a:cubicBezTo>
                      <a:pt x="102554" y="7672"/>
                      <a:pt x="105380" y="13728"/>
                      <a:pt x="110225" y="12920"/>
                    </a:cubicBezTo>
                    <a:cubicBezTo>
                      <a:pt x="114667" y="12113"/>
                      <a:pt x="113859" y="2826"/>
                      <a:pt x="120723" y="1615"/>
                    </a:cubicBezTo>
                    <a:lnTo>
                      <a:pt x="12072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457765" y="-39946"/>
                <a:ext cx="2413075" cy="975375"/>
              </a:xfrm>
              <a:custGeom>
                <a:avLst/>
                <a:gdLst/>
                <a:ahLst/>
                <a:cxnLst/>
                <a:rect l="l" t="t" r="r" b="b"/>
                <a:pathLst>
                  <a:path w="96523" h="39015" extrusionOk="0">
                    <a:moveTo>
                      <a:pt x="579" y="265"/>
                    </a:moveTo>
                    <a:cubicBezTo>
                      <a:pt x="1738" y="233"/>
                      <a:pt x="11263" y="-481"/>
                      <a:pt x="16676" y="646"/>
                    </a:cubicBezTo>
                    <a:cubicBezTo>
                      <a:pt x="22089" y="1773"/>
                      <a:pt x="28693" y="3979"/>
                      <a:pt x="33059" y="7027"/>
                    </a:cubicBezTo>
                    <a:cubicBezTo>
                      <a:pt x="37425" y="10075"/>
                      <a:pt x="40060" y="15759"/>
                      <a:pt x="42870" y="18934"/>
                    </a:cubicBezTo>
                    <a:cubicBezTo>
                      <a:pt x="45680" y="22109"/>
                      <a:pt x="47219" y="23902"/>
                      <a:pt x="49918" y="26077"/>
                    </a:cubicBezTo>
                    <a:cubicBezTo>
                      <a:pt x="52617" y="28252"/>
                      <a:pt x="55712" y="30380"/>
                      <a:pt x="59062" y="31983"/>
                    </a:cubicBezTo>
                    <a:cubicBezTo>
                      <a:pt x="62412" y="33587"/>
                      <a:pt x="65492" y="35079"/>
                      <a:pt x="70016" y="35698"/>
                    </a:cubicBezTo>
                    <a:cubicBezTo>
                      <a:pt x="74540" y="36317"/>
                      <a:pt x="81842" y="36111"/>
                      <a:pt x="86208" y="35698"/>
                    </a:cubicBezTo>
                    <a:cubicBezTo>
                      <a:pt x="90574" y="35285"/>
                      <a:pt x="95083" y="33332"/>
                      <a:pt x="96210" y="33221"/>
                    </a:cubicBezTo>
                    <a:cubicBezTo>
                      <a:pt x="97337" y="33110"/>
                      <a:pt x="95067" y="34174"/>
                      <a:pt x="92971" y="35031"/>
                    </a:cubicBezTo>
                    <a:cubicBezTo>
                      <a:pt x="90876" y="35888"/>
                      <a:pt x="86447" y="37714"/>
                      <a:pt x="83637" y="38365"/>
                    </a:cubicBezTo>
                    <a:cubicBezTo>
                      <a:pt x="80827" y="39016"/>
                      <a:pt x="78493" y="38889"/>
                      <a:pt x="76112" y="38936"/>
                    </a:cubicBezTo>
                    <a:cubicBezTo>
                      <a:pt x="73731" y="38984"/>
                      <a:pt x="72318" y="39158"/>
                      <a:pt x="69349" y="38650"/>
                    </a:cubicBezTo>
                    <a:cubicBezTo>
                      <a:pt x="66380" y="38142"/>
                      <a:pt x="61523" y="37142"/>
                      <a:pt x="58300" y="35888"/>
                    </a:cubicBezTo>
                    <a:cubicBezTo>
                      <a:pt x="55077" y="34634"/>
                      <a:pt x="53506" y="33904"/>
                      <a:pt x="50013" y="31126"/>
                    </a:cubicBezTo>
                    <a:cubicBezTo>
                      <a:pt x="46521" y="28348"/>
                      <a:pt x="40822" y="22680"/>
                      <a:pt x="37345" y="19219"/>
                    </a:cubicBezTo>
                    <a:cubicBezTo>
                      <a:pt x="33869" y="15758"/>
                      <a:pt x="31869" y="12822"/>
                      <a:pt x="29154" y="10361"/>
                    </a:cubicBezTo>
                    <a:cubicBezTo>
                      <a:pt x="26439" y="7901"/>
                      <a:pt x="24296" y="6044"/>
                      <a:pt x="21057" y="4456"/>
                    </a:cubicBezTo>
                    <a:cubicBezTo>
                      <a:pt x="17819" y="2869"/>
                      <a:pt x="13136" y="1535"/>
                      <a:pt x="9723" y="836"/>
                    </a:cubicBezTo>
                    <a:cubicBezTo>
                      <a:pt x="6310" y="138"/>
                      <a:pt x="-580" y="297"/>
                      <a:pt x="579" y="265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</p:sp>
          <p:sp>
            <p:nvSpPr>
              <p:cNvPr id="1744" name="Google Shape;1744;p32"/>
              <p:cNvSpPr/>
              <p:nvPr/>
            </p:nvSpPr>
            <p:spPr>
              <a:xfrm>
                <a:off x="2548170" y="-417471"/>
                <a:ext cx="2075675" cy="800450"/>
              </a:xfrm>
              <a:custGeom>
                <a:avLst/>
                <a:gdLst/>
                <a:ahLst/>
                <a:cxnLst/>
                <a:rect l="l" t="t" r="r" b="b"/>
                <a:pathLst>
                  <a:path w="83027" h="32018" extrusionOk="0">
                    <a:moveTo>
                      <a:pt x="2372" y="2602"/>
                    </a:moveTo>
                    <a:cubicBezTo>
                      <a:pt x="3626" y="2555"/>
                      <a:pt x="5008" y="2126"/>
                      <a:pt x="7611" y="2412"/>
                    </a:cubicBezTo>
                    <a:cubicBezTo>
                      <a:pt x="10215" y="2698"/>
                      <a:pt x="13739" y="2952"/>
                      <a:pt x="17993" y="4317"/>
                    </a:cubicBezTo>
                    <a:cubicBezTo>
                      <a:pt x="22248" y="5682"/>
                      <a:pt x="28296" y="7984"/>
                      <a:pt x="33138" y="10603"/>
                    </a:cubicBezTo>
                    <a:cubicBezTo>
                      <a:pt x="37980" y="13222"/>
                      <a:pt x="42694" y="17128"/>
                      <a:pt x="47044" y="20033"/>
                    </a:cubicBezTo>
                    <a:cubicBezTo>
                      <a:pt x="51394" y="22938"/>
                      <a:pt x="55712" y="26177"/>
                      <a:pt x="59236" y="28034"/>
                    </a:cubicBezTo>
                    <a:cubicBezTo>
                      <a:pt x="62760" y="29891"/>
                      <a:pt x="64237" y="30526"/>
                      <a:pt x="68190" y="31177"/>
                    </a:cubicBezTo>
                    <a:cubicBezTo>
                      <a:pt x="72143" y="31828"/>
                      <a:pt x="82112" y="32098"/>
                      <a:pt x="82953" y="31939"/>
                    </a:cubicBezTo>
                    <a:cubicBezTo>
                      <a:pt x="83794" y="31780"/>
                      <a:pt x="76667" y="31225"/>
                      <a:pt x="73238" y="30225"/>
                    </a:cubicBezTo>
                    <a:cubicBezTo>
                      <a:pt x="69809" y="29225"/>
                      <a:pt x="66078" y="28081"/>
                      <a:pt x="62379" y="25938"/>
                    </a:cubicBezTo>
                    <a:cubicBezTo>
                      <a:pt x="58680" y="23795"/>
                      <a:pt x="55998" y="20747"/>
                      <a:pt x="51045" y="17366"/>
                    </a:cubicBezTo>
                    <a:cubicBezTo>
                      <a:pt x="46092" y="13985"/>
                      <a:pt x="38233" y="8492"/>
                      <a:pt x="32661" y="5650"/>
                    </a:cubicBezTo>
                    <a:cubicBezTo>
                      <a:pt x="27089" y="2808"/>
                      <a:pt x="22200" y="1110"/>
                      <a:pt x="17612" y="316"/>
                    </a:cubicBezTo>
                    <a:cubicBezTo>
                      <a:pt x="13024" y="-478"/>
                      <a:pt x="8055" y="491"/>
                      <a:pt x="5134" y="888"/>
                    </a:cubicBezTo>
                    <a:cubicBezTo>
                      <a:pt x="2213" y="1285"/>
                      <a:pt x="546" y="2411"/>
                      <a:pt x="86" y="2697"/>
                    </a:cubicBezTo>
                    <a:cubicBezTo>
                      <a:pt x="-374" y="2983"/>
                      <a:pt x="1118" y="2650"/>
                      <a:pt x="2372" y="2602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</p:sp>
          <p:sp>
            <p:nvSpPr>
              <p:cNvPr id="1745" name="Google Shape;1745;p32"/>
              <p:cNvSpPr/>
              <p:nvPr/>
            </p:nvSpPr>
            <p:spPr>
              <a:xfrm>
                <a:off x="7184649" y="105998"/>
                <a:ext cx="670900" cy="649400"/>
              </a:xfrm>
              <a:custGeom>
                <a:avLst/>
                <a:gdLst/>
                <a:ahLst/>
                <a:cxnLst/>
                <a:rect l="l" t="t" r="r" b="b"/>
                <a:pathLst>
                  <a:path w="26836" h="25976" extrusionOk="0">
                    <a:moveTo>
                      <a:pt x="460" y="808"/>
                    </a:moveTo>
                    <a:cubicBezTo>
                      <a:pt x="1603" y="2157"/>
                      <a:pt x="5984" y="6349"/>
                      <a:pt x="8556" y="9095"/>
                    </a:cubicBezTo>
                    <a:cubicBezTo>
                      <a:pt x="11128" y="11842"/>
                      <a:pt x="13763" y="15033"/>
                      <a:pt x="15890" y="17287"/>
                    </a:cubicBezTo>
                    <a:cubicBezTo>
                      <a:pt x="18017" y="19541"/>
                      <a:pt x="19509" y="21177"/>
                      <a:pt x="21319" y="22621"/>
                    </a:cubicBezTo>
                    <a:cubicBezTo>
                      <a:pt x="23129" y="24066"/>
                      <a:pt x="26257" y="25780"/>
                      <a:pt x="26749" y="25954"/>
                    </a:cubicBezTo>
                    <a:cubicBezTo>
                      <a:pt x="27241" y="26129"/>
                      <a:pt x="25447" y="24621"/>
                      <a:pt x="24272" y="23668"/>
                    </a:cubicBezTo>
                    <a:cubicBezTo>
                      <a:pt x="23097" y="22716"/>
                      <a:pt x="21732" y="22255"/>
                      <a:pt x="19700" y="20239"/>
                    </a:cubicBezTo>
                    <a:cubicBezTo>
                      <a:pt x="17668" y="18223"/>
                      <a:pt x="14160" y="13826"/>
                      <a:pt x="12080" y="11572"/>
                    </a:cubicBezTo>
                    <a:cubicBezTo>
                      <a:pt x="10000" y="9318"/>
                      <a:pt x="8952" y="8476"/>
                      <a:pt x="7222" y="6714"/>
                    </a:cubicBezTo>
                    <a:cubicBezTo>
                      <a:pt x="5492" y="4952"/>
                      <a:pt x="2825" y="1983"/>
                      <a:pt x="1698" y="999"/>
                    </a:cubicBezTo>
                    <a:cubicBezTo>
                      <a:pt x="571" y="15"/>
                      <a:pt x="-683" y="-541"/>
                      <a:pt x="460" y="808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1746" name="Google Shape;1746;p32"/>
              <p:cNvSpPr/>
              <p:nvPr/>
            </p:nvSpPr>
            <p:spPr>
              <a:xfrm rot="-446433">
                <a:off x="8053388" y="775487"/>
                <a:ext cx="554861" cy="92477"/>
              </a:xfrm>
              <a:custGeom>
                <a:avLst/>
                <a:gdLst/>
                <a:ahLst/>
                <a:cxnLst/>
                <a:rect l="l" t="t" r="r" b="b"/>
                <a:pathLst>
                  <a:path w="22194" h="3699" extrusionOk="0">
                    <a:moveTo>
                      <a:pt x="191" y="222"/>
                    </a:moveTo>
                    <a:cubicBezTo>
                      <a:pt x="382" y="444"/>
                      <a:pt x="4033" y="2128"/>
                      <a:pt x="6287" y="2699"/>
                    </a:cubicBezTo>
                    <a:cubicBezTo>
                      <a:pt x="8541" y="3271"/>
                      <a:pt x="11590" y="3556"/>
                      <a:pt x="13717" y="3651"/>
                    </a:cubicBezTo>
                    <a:cubicBezTo>
                      <a:pt x="15844" y="3746"/>
                      <a:pt x="17654" y="3461"/>
                      <a:pt x="19051" y="3270"/>
                    </a:cubicBezTo>
                    <a:cubicBezTo>
                      <a:pt x="20448" y="3080"/>
                      <a:pt x="22194" y="2603"/>
                      <a:pt x="22099" y="2508"/>
                    </a:cubicBezTo>
                    <a:cubicBezTo>
                      <a:pt x="22004" y="2413"/>
                      <a:pt x="20130" y="2636"/>
                      <a:pt x="18479" y="2699"/>
                    </a:cubicBezTo>
                    <a:cubicBezTo>
                      <a:pt x="16828" y="2763"/>
                      <a:pt x="14416" y="3111"/>
                      <a:pt x="12193" y="2889"/>
                    </a:cubicBezTo>
                    <a:cubicBezTo>
                      <a:pt x="9971" y="2667"/>
                      <a:pt x="7144" y="1810"/>
                      <a:pt x="5144" y="1365"/>
                    </a:cubicBezTo>
                    <a:cubicBezTo>
                      <a:pt x="3144" y="921"/>
                      <a:pt x="1" y="0"/>
                      <a:pt x="191" y="222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1747" name="Google Shape;1747;p32"/>
              <p:cNvSpPr/>
              <p:nvPr/>
            </p:nvSpPr>
            <p:spPr>
              <a:xfrm>
                <a:off x="6190159" y="-109537"/>
                <a:ext cx="72657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29063" h="3429" extrusionOk="0">
                    <a:moveTo>
                      <a:pt x="28429" y="3429"/>
                    </a:moveTo>
                    <a:cubicBezTo>
                      <a:pt x="27096" y="3429"/>
                      <a:pt x="23317" y="1461"/>
                      <a:pt x="18713" y="1334"/>
                    </a:cubicBezTo>
                    <a:cubicBezTo>
                      <a:pt x="14109" y="1207"/>
                      <a:pt x="3156" y="2667"/>
                      <a:pt x="806" y="2667"/>
                    </a:cubicBezTo>
                    <a:cubicBezTo>
                      <a:pt x="-1543" y="2667"/>
                      <a:pt x="2013" y="1779"/>
                      <a:pt x="4616" y="1334"/>
                    </a:cubicBezTo>
                    <a:cubicBezTo>
                      <a:pt x="7220" y="890"/>
                      <a:pt x="12744" y="0"/>
                      <a:pt x="16427" y="0"/>
                    </a:cubicBezTo>
                    <a:cubicBezTo>
                      <a:pt x="20110" y="0"/>
                      <a:pt x="24714" y="763"/>
                      <a:pt x="26714" y="1334"/>
                    </a:cubicBezTo>
                    <a:cubicBezTo>
                      <a:pt x="28714" y="1906"/>
                      <a:pt x="29763" y="3429"/>
                      <a:pt x="28429" y="3429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1748" name="Google Shape;1748;p32"/>
              <p:cNvSpPr/>
              <p:nvPr/>
            </p:nvSpPr>
            <p:spPr>
              <a:xfrm>
                <a:off x="4700065" y="129466"/>
                <a:ext cx="907725" cy="212025"/>
              </a:xfrm>
              <a:custGeom>
                <a:avLst/>
                <a:gdLst/>
                <a:ahLst/>
                <a:cxnLst/>
                <a:rect l="l" t="t" r="r" b="b"/>
                <a:pathLst>
                  <a:path w="36309" h="8481" extrusionOk="0">
                    <a:moveTo>
                      <a:pt x="35835" y="346"/>
                    </a:moveTo>
                    <a:cubicBezTo>
                      <a:pt x="33962" y="1076"/>
                      <a:pt x="22849" y="4220"/>
                      <a:pt x="18118" y="5490"/>
                    </a:cubicBezTo>
                    <a:cubicBezTo>
                      <a:pt x="13387" y="6760"/>
                      <a:pt x="10466" y="7490"/>
                      <a:pt x="7450" y="7966"/>
                    </a:cubicBezTo>
                    <a:cubicBezTo>
                      <a:pt x="4434" y="8442"/>
                      <a:pt x="-360" y="8633"/>
                      <a:pt x="21" y="8347"/>
                    </a:cubicBezTo>
                    <a:cubicBezTo>
                      <a:pt x="402" y="8061"/>
                      <a:pt x="4847" y="7459"/>
                      <a:pt x="9736" y="6252"/>
                    </a:cubicBezTo>
                    <a:cubicBezTo>
                      <a:pt x="14626" y="5046"/>
                      <a:pt x="25008" y="2092"/>
                      <a:pt x="29358" y="1108"/>
                    </a:cubicBezTo>
                    <a:cubicBezTo>
                      <a:pt x="33708" y="124"/>
                      <a:pt x="37708" y="-384"/>
                      <a:pt x="35835" y="346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1749" name="Google Shape;1749;p32"/>
              <p:cNvSpPr/>
              <p:nvPr/>
            </p:nvSpPr>
            <p:spPr>
              <a:xfrm rot="586461">
                <a:off x="4170609" y="255664"/>
                <a:ext cx="144903" cy="66977"/>
              </a:xfrm>
              <a:prstGeom prst="ellipse">
                <a:avLst/>
              </a:pr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32"/>
              <p:cNvSpPr/>
              <p:nvPr/>
            </p:nvSpPr>
            <p:spPr>
              <a:xfrm>
                <a:off x="2709081" y="-401385"/>
                <a:ext cx="964100" cy="379600"/>
              </a:xfrm>
              <a:custGeom>
                <a:avLst/>
                <a:gdLst/>
                <a:ahLst/>
                <a:cxnLst/>
                <a:rect l="l" t="t" r="r" b="b"/>
                <a:pathLst>
                  <a:path w="38564" h="15184" extrusionOk="0">
                    <a:moveTo>
                      <a:pt x="222" y="244"/>
                    </a:moveTo>
                    <a:cubicBezTo>
                      <a:pt x="-222" y="339"/>
                      <a:pt x="6127" y="-105"/>
                      <a:pt x="10318" y="1006"/>
                    </a:cubicBezTo>
                    <a:cubicBezTo>
                      <a:pt x="14509" y="2117"/>
                      <a:pt x="20860" y="4593"/>
                      <a:pt x="25368" y="6911"/>
                    </a:cubicBezTo>
                    <a:cubicBezTo>
                      <a:pt x="29877" y="9229"/>
                      <a:pt x="35464" y="14023"/>
                      <a:pt x="37369" y="14912"/>
                    </a:cubicBezTo>
                    <a:cubicBezTo>
                      <a:pt x="39274" y="15801"/>
                      <a:pt x="38640" y="13928"/>
                      <a:pt x="36798" y="12245"/>
                    </a:cubicBezTo>
                    <a:cubicBezTo>
                      <a:pt x="34957" y="10562"/>
                      <a:pt x="30289" y="6785"/>
                      <a:pt x="26320" y="4816"/>
                    </a:cubicBezTo>
                    <a:cubicBezTo>
                      <a:pt x="22351" y="2848"/>
                      <a:pt x="17335" y="1196"/>
                      <a:pt x="12985" y="434"/>
                    </a:cubicBezTo>
                    <a:cubicBezTo>
                      <a:pt x="8635" y="-328"/>
                      <a:pt x="667" y="149"/>
                      <a:pt x="222" y="244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1751" name="Google Shape;1751;p32"/>
              <p:cNvSpPr/>
              <p:nvPr/>
            </p:nvSpPr>
            <p:spPr>
              <a:xfrm>
                <a:off x="3712381" y="-6746"/>
                <a:ext cx="400050" cy="256400"/>
              </a:xfrm>
              <a:custGeom>
                <a:avLst/>
                <a:gdLst/>
                <a:ahLst/>
                <a:cxnLst/>
                <a:rect l="l" t="t" r="r" b="b"/>
                <a:pathLst>
                  <a:path w="16002" h="10256" extrusionOk="0">
                    <a:moveTo>
                      <a:pt x="95" y="79"/>
                    </a:moveTo>
                    <a:cubicBezTo>
                      <a:pt x="-95" y="238"/>
                      <a:pt x="6794" y="4873"/>
                      <a:pt x="9429" y="6556"/>
                    </a:cubicBezTo>
                    <a:cubicBezTo>
                      <a:pt x="12064" y="8239"/>
                      <a:pt x="15716" y="10335"/>
                      <a:pt x="15906" y="10176"/>
                    </a:cubicBezTo>
                    <a:cubicBezTo>
                      <a:pt x="16097" y="10017"/>
                      <a:pt x="13207" y="7287"/>
                      <a:pt x="10572" y="5604"/>
                    </a:cubicBezTo>
                    <a:cubicBezTo>
                      <a:pt x="7937" y="3921"/>
                      <a:pt x="286" y="-80"/>
                      <a:pt x="95" y="79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1752" name="Google Shape;1752;p32"/>
              <p:cNvSpPr/>
              <p:nvPr/>
            </p:nvSpPr>
            <p:spPr>
              <a:xfrm rot="1101591">
                <a:off x="7880241" y="724836"/>
                <a:ext cx="144769" cy="66977"/>
              </a:xfrm>
              <a:prstGeom prst="ellipse">
                <a:avLst/>
              </a:pr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53" name="Google Shape;1753;p32"/>
            <p:cNvSpPr/>
            <p:nvPr/>
          </p:nvSpPr>
          <p:spPr>
            <a:xfrm>
              <a:off x="6788150" y="4709914"/>
              <a:ext cx="2850175" cy="448475"/>
            </a:xfrm>
            <a:custGeom>
              <a:avLst/>
              <a:gdLst/>
              <a:ahLst/>
              <a:cxnLst/>
              <a:rect l="l" t="t" r="r" b="b"/>
              <a:pathLst>
                <a:path w="114007" h="17939" extrusionOk="0">
                  <a:moveTo>
                    <a:pt x="94044" y="1151"/>
                  </a:moveTo>
                  <a:cubicBezTo>
                    <a:pt x="89409" y="484"/>
                    <a:pt x="87567" y="357"/>
                    <a:pt x="83185" y="198"/>
                  </a:cubicBezTo>
                  <a:cubicBezTo>
                    <a:pt x="78804" y="39"/>
                    <a:pt x="73311" y="-119"/>
                    <a:pt x="67755" y="198"/>
                  </a:cubicBezTo>
                  <a:cubicBezTo>
                    <a:pt x="62199" y="516"/>
                    <a:pt x="56071" y="674"/>
                    <a:pt x="49848" y="2103"/>
                  </a:cubicBezTo>
                  <a:cubicBezTo>
                    <a:pt x="43625" y="3532"/>
                    <a:pt x="36481" y="6803"/>
                    <a:pt x="30417" y="8771"/>
                  </a:cubicBezTo>
                  <a:cubicBezTo>
                    <a:pt x="24353" y="10740"/>
                    <a:pt x="17907" y="12739"/>
                    <a:pt x="13462" y="13914"/>
                  </a:cubicBezTo>
                  <a:cubicBezTo>
                    <a:pt x="9017" y="15089"/>
                    <a:pt x="5970" y="15438"/>
                    <a:pt x="3747" y="15819"/>
                  </a:cubicBezTo>
                  <a:cubicBezTo>
                    <a:pt x="1525" y="16200"/>
                    <a:pt x="-381" y="15851"/>
                    <a:pt x="127" y="16200"/>
                  </a:cubicBezTo>
                  <a:cubicBezTo>
                    <a:pt x="635" y="16549"/>
                    <a:pt x="2858" y="18010"/>
                    <a:pt x="6795" y="17915"/>
                  </a:cubicBezTo>
                  <a:cubicBezTo>
                    <a:pt x="10732" y="17820"/>
                    <a:pt x="18637" y="16772"/>
                    <a:pt x="23749" y="15629"/>
                  </a:cubicBezTo>
                  <a:cubicBezTo>
                    <a:pt x="28861" y="14486"/>
                    <a:pt x="31369" y="12867"/>
                    <a:pt x="37465" y="11057"/>
                  </a:cubicBezTo>
                  <a:cubicBezTo>
                    <a:pt x="43561" y="9247"/>
                    <a:pt x="53435" y="5786"/>
                    <a:pt x="60325" y="4770"/>
                  </a:cubicBezTo>
                  <a:cubicBezTo>
                    <a:pt x="67215" y="3754"/>
                    <a:pt x="72264" y="4802"/>
                    <a:pt x="78804" y="4961"/>
                  </a:cubicBezTo>
                  <a:cubicBezTo>
                    <a:pt x="85345" y="5120"/>
                    <a:pt x="93885" y="5437"/>
                    <a:pt x="99568" y="5723"/>
                  </a:cubicBezTo>
                  <a:cubicBezTo>
                    <a:pt x="105251" y="6009"/>
                    <a:pt x="110998" y="6929"/>
                    <a:pt x="112903" y="6675"/>
                  </a:cubicBezTo>
                  <a:cubicBezTo>
                    <a:pt x="114808" y="6421"/>
                    <a:pt x="114141" y="5120"/>
                    <a:pt x="110998" y="4199"/>
                  </a:cubicBezTo>
                  <a:cubicBezTo>
                    <a:pt x="107855" y="3278"/>
                    <a:pt x="98680" y="1818"/>
                    <a:pt x="94044" y="1151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1754" name="Google Shape;1754;p32"/>
            <p:cNvSpPr/>
            <p:nvPr/>
          </p:nvSpPr>
          <p:spPr>
            <a:xfrm>
              <a:off x="5112135" y="4111897"/>
              <a:ext cx="1225025" cy="915350"/>
            </a:xfrm>
            <a:custGeom>
              <a:avLst/>
              <a:gdLst/>
              <a:ahLst/>
              <a:cxnLst/>
              <a:rect l="l" t="t" r="r" b="b"/>
              <a:pathLst>
                <a:path w="49001" h="36614" extrusionOk="0">
                  <a:moveTo>
                    <a:pt x="303" y="116"/>
                  </a:moveTo>
                  <a:cubicBezTo>
                    <a:pt x="1986" y="973"/>
                    <a:pt x="13606" y="9483"/>
                    <a:pt x="19543" y="14023"/>
                  </a:cubicBezTo>
                  <a:cubicBezTo>
                    <a:pt x="25480" y="18563"/>
                    <a:pt x="31100" y="23707"/>
                    <a:pt x="35926" y="27358"/>
                  </a:cubicBezTo>
                  <a:cubicBezTo>
                    <a:pt x="40752" y="31009"/>
                    <a:pt x="47039" y="34692"/>
                    <a:pt x="48499" y="35930"/>
                  </a:cubicBezTo>
                  <a:cubicBezTo>
                    <a:pt x="49960" y="37168"/>
                    <a:pt x="47769" y="36565"/>
                    <a:pt x="44689" y="34787"/>
                  </a:cubicBezTo>
                  <a:cubicBezTo>
                    <a:pt x="41609" y="33009"/>
                    <a:pt x="35895" y="29580"/>
                    <a:pt x="30021" y="25262"/>
                  </a:cubicBezTo>
                  <a:cubicBezTo>
                    <a:pt x="24147" y="20944"/>
                    <a:pt x="14400" y="13070"/>
                    <a:pt x="9447" y="8879"/>
                  </a:cubicBezTo>
                  <a:cubicBezTo>
                    <a:pt x="4494" y="4688"/>
                    <a:pt x="-1380" y="-741"/>
                    <a:pt x="303" y="116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755" name="Google Shape;1755;p32"/>
            <p:cNvSpPr/>
            <p:nvPr/>
          </p:nvSpPr>
          <p:spPr>
            <a:xfrm>
              <a:off x="6421251" y="5076230"/>
              <a:ext cx="524875" cy="121450"/>
            </a:xfrm>
            <a:custGeom>
              <a:avLst/>
              <a:gdLst/>
              <a:ahLst/>
              <a:cxnLst/>
              <a:rect l="l" t="t" r="r" b="b"/>
              <a:pathLst>
                <a:path w="20995" h="4858" extrusionOk="0">
                  <a:moveTo>
                    <a:pt x="325" y="24"/>
                  </a:moveTo>
                  <a:cubicBezTo>
                    <a:pt x="1500" y="215"/>
                    <a:pt x="7088" y="2850"/>
                    <a:pt x="10041" y="3453"/>
                  </a:cubicBezTo>
                  <a:cubicBezTo>
                    <a:pt x="12994" y="4056"/>
                    <a:pt x="16264" y="3612"/>
                    <a:pt x="18042" y="3644"/>
                  </a:cubicBezTo>
                  <a:cubicBezTo>
                    <a:pt x="19820" y="3676"/>
                    <a:pt x="20995" y="3454"/>
                    <a:pt x="20709" y="3644"/>
                  </a:cubicBezTo>
                  <a:cubicBezTo>
                    <a:pt x="20423" y="3835"/>
                    <a:pt x="18296" y="4660"/>
                    <a:pt x="16327" y="4787"/>
                  </a:cubicBezTo>
                  <a:cubicBezTo>
                    <a:pt x="14359" y="4914"/>
                    <a:pt x="11121" y="4819"/>
                    <a:pt x="8898" y="4406"/>
                  </a:cubicBezTo>
                  <a:cubicBezTo>
                    <a:pt x="6676" y="3993"/>
                    <a:pt x="4421" y="3040"/>
                    <a:pt x="2992" y="2310"/>
                  </a:cubicBezTo>
                  <a:cubicBezTo>
                    <a:pt x="1563" y="1580"/>
                    <a:pt x="-850" y="-166"/>
                    <a:pt x="325" y="24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756" name="Google Shape;1756;p32"/>
            <p:cNvSpPr/>
            <p:nvPr/>
          </p:nvSpPr>
          <p:spPr>
            <a:xfrm>
              <a:off x="7233853" y="4786118"/>
              <a:ext cx="1734725" cy="327400"/>
            </a:xfrm>
            <a:custGeom>
              <a:avLst/>
              <a:gdLst/>
              <a:ahLst/>
              <a:cxnLst/>
              <a:rect l="l" t="t" r="r" b="b"/>
              <a:pathLst>
                <a:path w="69389" h="13096" extrusionOk="0">
                  <a:moveTo>
                    <a:pt x="397" y="12771"/>
                  </a:moveTo>
                  <a:cubicBezTo>
                    <a:pt x="2874" y="11565"/>
                    <a:pt x="22622" y="4739"/>
                    <a:pt x="29543" y="2675"/>
                  </a:cubicBezTo>
                  <a:cubicBezTo>
                    <a:pt x="36465" y="611"/>
                    <a:pt x="37418" y="802"/>
                    <a:pt x="41926" y="389"/>
                  </a:cubicBezTo>
                  <a:cubicBezTo>
                    <a:pt x="46435" y="-24"/>
                    <a:pt x="52054" y="-88"/>
                    <a:pt x="56594" y="198"/>
                  </a:cubicBezTo>
                  <a:cubicBezTo>
                    <a:pt x="61134" y="484"/>
                    <a:pt x="68723" y="1913"/>
                    <a:pt x="69167" y="2103"/>
                  </a:cubicBezTo>
                  <a:cubicBezTo>
                    <a:pt x="69612" y="2294"/>
                    <a:pt x="63293" y="1405"/>
                    <a:pt x="59261" y="1341"/>
                  </a:cubicBezTo>
                  <a:cubicBezTo>
                    <a:pt x="55229" y="1278"/>
                    <a:pt x="49768" y="1278"/>
                    <a:pt x="44974" y="1722"/>
                  </a:cubicBezTo>
                  <a:cubicBezTo>
                    <a:pt x="40180" y="2167"/>
                    <a:pt x="35544" y="2643"/>
                    <a:pt x="30496" y="4008"/>
                  </a:cubicBezTo>
                  <a:cubicBezTo>
                    <a:pt x="25448" y="5373"/>
                    <a:pt x="19701" y="8454"/>
                    <a:pt x="14684" y="9914"/>
                  </a:cubicBezTo>
                  <a:cubicBezTo>
                    <a:pt x="9668" y="11375"/>
                    <a:pt x="-2079" y="13978"/>
                    <a:pt x="397" y="12771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</p:grpSp>
      <p:grpSp>
        <p:nvGrpSpPr>
          <p:cNvPr id="1757" name="Google Shape;1757;p32"/>
          <p:cNvGrpSpPr/>
          <p:nvPr/>
        </p:nvGrpSpPr>
        <p:grpSpPr>
          <a:xfrm rot="516403" flipH="1">
            <a:off x="319169" y="4417380"/>
            <a:ext cx="845749" cy="564894"/>
            <a:chOff x="4664375" y="5648231"/>
            <a:chExt cx="557075" cy="372075"/>
          </a:xfrm>
        </p:grpSpPr>
        <p:sp>
          <p:nvSpPr>
            <p:cNvPr id="1758" name="Google Shape;1758;p32"/>
            <p:cNvSpPr/>
            <p:nvPr/>
          </p:nvSpPr>
          <p:spPr>
            <a:xfrm>
              <a:off x="4665788" y="5648581"/>
              <a:ext cx="554250" cy="371375"/>
            </a:xfrm>
            <a:custGeom>
              <a:avLst/>
              <a:gdLst/>
              <a:ahLst/>
              <a:cxnLst/>
              <a:rect l="l" t="t" r="r" b="b"/>
              <a:pathLst>
                <a:path w="22170" h="14855" extrusionOk="0">
                  <a:moveTo>
                    <a:pt x="18681" y="1"/>
                  </a:moveTo>
                  <a:lnTo>
                    <a:pt x="18681" y="1"/>
                  </a:lnTo>
                  <a:cubicBezTo>
                    <a:pt x="17050" y="1098"/>
                    <a:pt x="16093" y="3067"/>
                    <a:pt x="14714" y="4446"/>
                  </a:cubicBezTo>
                  <a:cubicBezTo>
                    <a:pt x="13811" y="4049"/>
                    <a:pt x="12866" y="3861"/>
                    <a:pt x="11933" y="3861"/>
                  </a:cubicBezTo>
                  <a:cubicBezTo>
                    <a:pt x="9554" y="3861"/>
                    <a:pt x="7258" y="5088"/>
                    <a:pt x="5965" y="7231"/>
                  </a:cubicBezTo>
                  <a:cubicBezTo>
                    <a:pt x="5459" y="7006"/>
                    <a:pt x="4952" y="6781"/>
                    <a:pt x="4474" y="6499"/>
                  </a:cubicBezTo>
                  <a:cubicBezTo>
                    <a:pt x="3630" y="5993"/>
                    <a:pt x="2730" y="5402"/>
                    <a:pt x="1914" y="4896"/>
                  </a:cubicBezTo>
                  <a:lnTo>
                    <a:pt x="1661" y="4727"/>
                  </a:lnTo>
                  <a:lnTo>
                    <a:pt x="1492" y="4643"/>
                  </a:lnTo>
                  <a:lnTo>
                    <a:pt x="1210" y="4502"/>
                  </a:lnTo>
                  <a:lnTo>
                    <a:pt x="1098" y="4417"/>
                  </a:lnTo>
                  <a:cubicBezTo>
                    <a:pt x="957" y="4361"/>
                    <a:pt x="845" y="4277"/>
                    <a:pt x="704" y="4221"/>
                  </a:cubicBezTo>
                  <a:lnTo>
                    <a:pt x="704" y="4221"/>
                  </a:lnTo>
                  <a:cubicBezTo>
                    <a:pt x="732" y="4361"/>
                    <a:pt x="760" y="4502"/>
                    <a:pt x="788" y="4643"/>
                  </a:cubicBezTo>
                  <a:lnTo>
                    <a:pt x="788" y="4671"/>
                  </a:lnTo>
                  <a:cubicBezTo>
                    <a:pt x="817" y="4811"/>
                    <a:pt x="845" y="4952"/>
                    <a:pt x="845" y="5065"/>
                  </a:cubicBezTo>
                  <a:cubicBezTo>
                    <a:pt x="929" y="5852"/>
                    <a:pt x="845" y="6584"/>
                    <a:pt x="338" y="7090"/>
                  </a:cubicBezTo>
                  <a:cubicBezTo>
                    <a:pt x="226" y="7203"/>
                    <a:pt x="113" y="7287"/>
                    <a:pt x="1" y="7371"/>
                  </a:cubicBezTo>
                  <a:cubicBezTo>
                    <a:pt x="1" y="7428"/>
                    <a:pt x="29" y="7484"/>
                    <a:pt x="57" y="7540"/>
                  </a:cubicBezTo>
                  <a:cubicBezTo>
                    <a:pt x="85" y="7568"/>
                    <a:pt x="85" y="7597"/>
                    <a:pt x="85" y="7625"/>
                  </a:cubicBezTo>
                  <a:cubicBezTo>
                    <a:pt x="113" y="7653"/>
                    <a:pt x="113" y="7653"/>
                    <a:pt x="113" y="7681"/>
                  </a:cubicBezTo>
                  <a:lnTo>
                    <a:pt x="141" y="7709"/>
                  </a:lnTo>
                  <a:cubicBezTo>
                    <a:pt x="141" y="7737"/>
                    <a:pt x="170" y="7765"/>
                    <a:pt x="198" y="7793"/>
                  </a:cubicBezTo>
                  <a:lnTo>
                    <a:pt x="226" y="7850"/>
                  </a:lnTo>
                  <a:lnTo>
                    <a:pt x="254" y="7878"/>
                  </a:lnTo>
                  <a:lnTo>
                    <a:pt x="282" y="7906"/>
                  </a:lnTo>
                  <a:lnTo>
                    <a:pt x="310" y="7934"/>
                  </a:lnTo>
                  <a:cubicBezTo>
                    <a:pt x="310" y="7934"/>
                    <a:pt x="310" y="7962"/>
                    <a:pt x="338" y="7962"/>
                  </a:cubicBezTo>
                  <a:lnTo>
                    <a:pt x="423" y="8047"/>
                  </a:lnTo>
                  <a:lnTo>
                    <a:pt x="451" y="8075"/>
                  </a:lnTo>
                  <a:lnTo>
                    <a:pt x="535" y="8159"/>
                  </a:lnTo>
                  <a:lnTo>
                    <a:pt x="563" y="8159"/>
                  </a:lnTo>
                  <a:lnTo>
                    <a:pt x="620" y="8187"/>
                  </a:lnTo>
                  <a:lnTo>
                    <a:pt x="676" y="8215"/>
                  </a:lnTo>
                  <a:lnTo>
                    <a:pt x="817" y="8328"/>
                  </a:lnTo>
                  <a:cubicBezTo>
                    <a:pt x="957" y="8412"/>
                    <a:pt x="1126" y="8497"/>
                    <a:pt x="1267" y="8609"/>
                  </a:cubicBezTo>
                  <a:cubicBezTo>
                    <a:pt x="1323" y="8666"/>
                    <a:pt x="1407" y="8694"/>
                    <a:pt x="1492" y="8750"/>
                  </a:cubicBezTo>
                  <a:cubicBezTo>
                    <a:pt x="1632" y="8891"/>
                    <a:pt x="1745" y="9003"/>
                    <a:pt x="1858" y="9172"/>
                  </a:cubicBezTo>
                  <a:cubicBezTo>
                    <a:pt x="1098" y="10072"/>
                    <a:pt x="760" y="12548"/>
                    <a:pt x="1576" y="13251"/>
                  </a:cubicBezTo>
                  <a:cubicBezTo>
                    <a:pt x="1604" y="13279"/>
                    <a:pt x="1632" y="13308"/>
                    <a:pt x="1689" y="13336"/>
                  </a:cubicBezTo>
                  <a:cubicBezTo>
                    <a:pt x="1717" y="13336"/>
                    <a:pt x="1745" y="13364"/>
                    <a:pt x="1801" y="13392"/>
                  </a:cubicBezTo>
                  <a:lnTo>
                    <a:pt x="2392" y="13392"/>
                  </a:lnTo>
                  <a:lnTo>
                    <a:pt x="2448" y="13364"/>
                  </a:lnTo>
                  <a:lnTo>
                    <a:pt x="2505" y="13364"/>
                  </a:lnTo>
                  <a:lnTo>
                    <a:pt x="2533" y="13336"/>
                  </a:lnTo>
                  <a:lnTo>
                    <a:pt x="2645" y="13308"/>
                  </a:lnTo>
                  <a:lnTo>
                    <a:pt x="2702" y="13279"/>
                  </a:lnTo>
                  <a:lnTo>
                    <a:pt x="2730" y="13279"/>
                  </a:lnTo>
                  <a:lnTo>
                    <a:pt x="2927" y="13167"/>
                  </a:lnTo>
                  <a:lnTo>
                    <a:pt x="2927" y="13167"/>
                  </a:lnTo>
                  <a:cubicBezTo>
                    <a:pt x="2702" y="13673"/>
                    <a:pt x="2730" y="14292"/>
                    <a:pt x="2617" y="14855"/>
                  </a:cubicBezTo>
                  <a:cubicBezTo>
                    <a:pt x="2730" y="14855"/>
                    <a:pt x="2814" y="14827"/>
                    <a:pt x="2898" y="14799"/>
                  </a:cubicBezTo>
                  <a:lnTo>
                    <a:pt x="2927" y="14799"/>
                  </a:lnTo>
                  <a:cubicBezTo>
                    <a:pt x="3658" y="14517"/>
                    <a:pt x="3742" y="13617"/>
                    <a:pt x="4277" y="12970"/>
                  </a:cubicBezTo>
                  <a:cubicBezTo>
                    <a:pt x="4727" y="12520"/>
                    <a:pt x="5262" y="12182"/>
                    <a:pt x="5852" y="11929"/>
                  </a:cubicBezTo>
                  <a:cubicBezTo>
                    <a:pt x="6134" y="11788"/>
                    <a:pt x="6415" y="11648"/>
                    <a:pt x="6668" y="11535"/>
                  </a:cubicBezTo>
                  <a:cubicBezTo>
                    <a:pt x="6753" y="11591"/>
                    <a:pt x="6809" y="11648"/>
                    <a:pt x="6865" y="11704"/>
                  </a:cubicBezTo>
                  <a:lnTo>
                    <a:pt x="7006" y="11760"/>
                  </a:lnTo>
                  <a:cubicBezTo>
                    <a:pt x="7090" y="11817"/>
                    <a:pt x="7175" y="11901"/>
                    <a:pt x="7259" y="11929"/>
                  </a:cubicBezTo>
                  <a:lnTo>
                    <a:pt x="7400" y="12013"/>
                  </a:lnTo>
                  <a:cubicBezTo>
                    <a:pt x="7484" y="12070"/>
                    <a:pt x="7569" y="12098"/>
                    <a:pt x="7653" y="12154"/>
                  </a:cubicBezTo>
                  <a:cubicBezTo>
                    <a:pt x="7766" y="12182"/>
                    <a:pt x="7766" y="12182"/>
                    <a:pt x="7822" y="12210"/>
                  </a:cubicBezTo>
                  <a:cubicBezTo>
                    <a:pt x="7850" y="12238"/>
                    <a:pt x="7991" y="12295"/>
                    <a:pt x="8103" y="12323"/>
                  </a:cubicBezTo>
                  <a:lnTo>
                    <a:pt x="8272" y="12379"/>
                  </a:lnTo>
                  <a:cubicBezTo>
                    <a:pt x="8384" y="12407"/>
                    <a:pt x="8469" y="12435"/>
                    <a:pt x="8581" y="12464"/>
                  </a:cubicBezTo>
                  <a:cubicBezTo>
                    <a:pt x="8666" y="12492"/>
                    <a:pt x="8694" y="12492"/>
                    <a:pt x="8778" y="12520"/>
                  </a:cubicBezTo>
                  <a:cubicBezTo>
                    <a:pt x="8835" y="12520"/>
                    <a:pt x="8975" y="12548"/>
                    <a:pt x="9060" y="12576"/>
                  </a:cubicBezTo>
                  <a:cubicBezTo>
                    <a:pt x="9172" y="12576"/>
                    <a:pt x="9200" y="12604"/>
                    <a:pt x="9285" y="12604"/>
                  </a:cubicBezTo>
                  <a:cubicBezTo>
                    <a:pt x="9369" y="12604"/>
                    <a:pt x="9482" y="12632"/>
                    <a:pt x="9566" y="12632"/>
                  </a:cubicBezTo>
                  <a:lnTo>
                    <a:pt x="10635" y="12632"/>
                  </a:lnTo>
                  <a:lnTo>
                    <a:pt x="10973" y="12604"/>
                  </a:lnTo>
                  <a:lnTo>
                    <a:pt x="11198" y="12576"/>
                  </a:lnTo>
                  <a:cubicBezTo>
                    <a:pt x="11338" y="12548"/>
                    <a:pt x="11451" y="12520"/>
                    <a:pt x="11592" y="12492"/>
                  </a:cubicBezTo>
                  <a:lnTo>
                    <a:pt x="11760" y="12464"/>
                  </a:lnTo>
                  <a:cubicBezTo>
                    <a:pt x="11957" y="12407"/>
                    <a:pt x="12126" y="12379"/>
                    <a:pt x="12323" y="12295"/>
                  </a:cubicBezTo>
                  <a:cubicBezTo>
                    <a:pt x="14518" y="11591"/>
                    <a:pt x="16121" y="10044"/>
                    <a:pt x="16543" y="8384"/>
                  </a:cubicBezTo>
                  <a:lnTo>
                    <a:pt x="16740" y="8469"/>
                  </a:lnTo>
                  <a:lnTo>
                    <a:pt x="16768" y="8497"/>
                  </a:lnTo>
                  <a:lnTo>
                    <a:pt x="16853" y="8525"/>
                  </a:lnTo>
                  <a:cubicBezTo>
                    <a:pt x="16937" y="8581"/>
                    <a:pt x="17050" y="8609"/>
                    <a:pt x="17134" y="8637"/>
                  </a:cubicBezTo>
                  <a:lnTo>
                    <a:pt x="17190" y="8637"/>
                  </a:lnTo>
                  <a:cubicBezTo>
                    <a:pt x="17303" y="8694"/>
                    <a:pt x="17415" y="8722"/>
                    <a:pt x="17528" y="8722"/>
                  </a:cubicBezTo>
                  <a:lnTo>
                    <a:pt x="17781" y="8778"/>
                  </a:lnTo>
                  <a:lnTo>
                    <a:pt x="17837" y="8778"/>
                  </a:lnTo>
                  <a:lnTo>
                    <a:pt x="18034" y="8806"/>
                  </a:lnTo>
                  <a:lnTo>
                    <a:pt x="18119" y="8806"/>
                  </a:lnTo>
                  <a:lnTo>
                    <a:pt x="18259" y="8834"/>
                  </a:lnTo>
                  <a:lnTo>
                    <a:pt x="18344" y="8863"/>
                  </a:lnTo>
                  <a:lnTo>
                    <a:pt x="18456" y="8863"/>
                  </a:lnTo>
                  <a:lnTo>
                    <a:pt x="18569" y="8891"/>
                  </a:lnTo>
                  <a:lnTo>
                    <a:pt x="18794" y="8891"/>
                  </a:lnTo>
                  <a:lnTo>
                    <a:pt x="18878" y="8919"/>
                  </a:lnTo>
                  <a:lnTo>
                    <a:pt x="19047" y="8947"/>
                  </a:lnTo>
                  <a:lnTo>
                    <a:pt x="19216" y="8975"/>
                  </a:lnTo>
                  <a:lnTo>
                    <a:pt x="19385" y="9003"/>
                  </a:lnTo>
                  <a:lnTo>
                    <a:pt x="20763" y="9003"/>
                  </a:lnTo>
                  <a:lnTo>
                    <a:pt x="20988" y="8975"/>
                  </a:lnTo>
                  <a:lnTo>
                    <a:pt x="21129" y="8975"/>
                  </a:lnTo>
                  <a:lnTo>
                    <a:pt x="21213" y="8947"/>
                  </a:lnTo>
                  <a:lnTo>
                    <a:pt x="21382" y="8891"/>
                  </a:lnTo>
                  <a:cubicBezTo>
                    <a:pt x="21410" y="8891"/>
                    <a:pt x="21438" y="8863"/>
                    <a:pt x="21466" y="8863"/>
                  </a:cubicBezTo>
                  <a:cubicBezTo>
                    <a:pt x="21523" y="8834"/>
                    <a:pt x="21579" y="8806"/>
                    <a:pt x="21607" y="8778"/>
                  </a:cubicBezTo>
                  <a:lnTo>
                    <a:pt x="21692" y="8722"/>
                  </a:lnTo>
                  <a:lnTo>
                    <a:pt x="21748" y="8694"/>
                  </a:lnTo>
                  <a:lnTo>
                    <a:pt x="21804" y="8637"/>
                  </a:lnTo>
                  <a:lnTo>
                    <a:pt x="21832" y="8637"/>
                  </a:lnTo>
                  <a:lnTo>
                    <a:pt x="21860" y="8609"/>
                  </a:lnTo>
                  <a:cubicBezTo>
                    <a:pt x="21888" y="8581"/>
                    <a:pt x="21917" y="8553"/>
                    <a:pt x="21945" y="8525"/>
                  </a:cubicBezTo>
                  <a:cubicBezTo>
                    <a:pt x="21973" y="8497"/>
                    <a:pt x="22001" y="8441"/>
                    <a:pt x="22001" y="8412"/>
                  </a:cubicBezTo>
                  <a:cubicBezTo>
                    <a:pt x="22029" y="8384"/>
                    <a:pt x="22029" y="8356"/>
                    <a:pt x="22057" y="8328"/>
                  </a:cubicBezTo>
                  <a:cubicBezTo>
                    <a:pt x="22114" y="8215"/>
                    <a:pt x="22142" y="8103"/>
                    <a:pt x="22142" y="7962"/>
                  </a:cubicBezTo>
                  <a:lnTo>
                    <a:pt x="22170" y="7990"/>
                  </a:lnTo>
                  <a:lnTo>
                    <a:pt x="22170" y="7934"/>
                  </a:lnTo>
                  <a:cubicBezTo>
                    <a:pt x="22170" y="7906"/>
                    <a:pt x="22170" y="7850"/>
                    <a:pt x="22170" y="7793"/>
                  </a:cubicBezTo>
                  <a:cubicBezTo>
                    <a:pt x="22170" y="7765"/>
                    <a:pt x="22170" y="7765"/>
                    <a:pt x="22170" y="7737"/>
                  </a:cubicBezTo>
                  <a:cubicBezTo>
                    <a:pt x="22170" y="7681"/>
                    <a:pt x="22142" y="7625"/>
                    <a:pt x="22142" y="7597"/>
                  </a:cubicBezTo>
                  <a:lnTo>
                    <a:pt x="22114" y="7540"/>
                  </a:lnTo>
                  <a:cubicBezTo>
                    <a:pt x="22085" y="7512"/>
                    <a:pt x="22085" y="7456"/>
                    <a:pt x="22057" y="7428"/>
                  </a:cubicBezTo>
                  <a:cubicBezTo>
                    <a:pt x="22029" y="7400"/>
                    <a:pt x="22029" y="7400"/>
                    <a:pt x="22029" y="7400"/>
                  </a:cubicBezTo>
                  <a:cubicBezTo>
                    <a:pt x="22001" y="7343"/>
                    <a:pt x="21973" y="7315"/>
                    <a:pt x="21945" y="7259"/>
                  </a:cubicBezTo>
                  <a:lnTo>
                    <a:pt x="21917" y="7259"/>
                  </a:lnTo>
                  <a:cubicBezTo>
                    <a:pt x="21888" y="7231"/>
                    <a:pt x="21832" y="7175"/>
                    <a:pt x="21804" y="7146"/>
                  </a:cubicBezTo>
                  <a:cubicBezTo>
                    <a:pt x="21410" y="6837"/>
                    <a:pt x="20819" y="6696"/>
                    <a:pt x="20482" y="6499"/>
                  </a:cubicBezTo>
                  <a:cubicBezTo>
                    <a:pt x="20454" y="6471"/>
                    <a:pt x="20426" y="6443"/>
                    <a:pt x="20397" y="6415"/>
                  </a:cubicBezTo>
                  <a:lnTo>
                    <a:pt x="20369" y="6415"/>
                  </a:lnTo>
                  <a:cubicBezTo>
                    <a:pt x="20341" y="6415"/>
                    <a:pt x="20313" y="6387"/>
                    <a:pt x="20313" y="6359"/>
                  </a:cubicBezTo>
                  <a:lnTo>
                    <a:pt x="20285" y="6331"/>
                  </a:lnTo>
                  <a:cubicBezTo>
                    <a:pt x="20257" y="6302"/>
                    <a:pt x="20257" y="6274"/>
                    <a:pt x="20229" y="6246"/>
                  </a:cubicBezTo>
                  <a:cubicBezTo>
                    <a:pt x="20229" y="6190"/>
                    <a:pt x="20200" y="6105"/>
                    <a:pt x="20200" y="6049"/>
                  </a:cubicBezTo>
                  <a:lnTo>
                    <a:pt x="20200" y="5909"/>
                  </a:lnTo>
                  <a:cubicBezTo>
                    <a:pt x="20172" y="5402"/>
                    <a:pt x="20482" y="5065"/>
                    <a:pt x="20763" y="4727"/>
                  </a:cubicBezTo>
                  <a:lnTo>
                    <a:pt x="20791" y="4671"/>
                  </a:lnTo>
                  <a:cubicBezTo>
                    <a:pt x="20819" y="4643"/>
                    <a:pt x="20848" y="4614"/>
                    <a:pt x="20876" y="4558"/>
                  </a:cubicBezTo>
                  <a:lnTo>
                    <a:pt x="20904" y="4502"/>
                  </a:lnTo>
                  <a:lnTo>
                    <a:pt x="20960" y="4417"/>
                  </a:lnTo>
                  <a:lnTo>
                    <a:pt x="21016" y="4361"/>
                  </a:lnTo>
                  <a:lnTo>
                    <a:pt x="21044" y="4249"/>
                  </a:lnTo>
                  <a:lnTo>
                    <a:pt x="21073" y="4192"/>
                  </a:lnTo>
                  <a:cubicBezTo>
                    <a:pt x="21073" y="4164"/>
                    <a:pt x="21101" y="4108"/>
                    <a:pt x="21101" y="4080"/>
                  </a:cubicBezTo>
                  <a:lnTo>
                    <a:pt x="21101" y="4024"/>
                  </a:lnTo>
                  <a:cubicBezTo>
                    <a:pt x="21101" y="3967"/>
                    <a:pt x="21101" y="3939"/>
                    <a:pt x="21101" y="3883"/>
                  </a:cubicBezTo>
                  <a:lnTo>
                    <a:pt x="21101" y="3827"/>
                  </a:lnTo>
                  <a:cubicBezTo>
                    <a:pt x="21101" y="3742"/>
                    <a:pt x="21073" y="3686"/>
                    <a:pt x="21073" y="3602"/>
                  </a:cubicBezTo>
                  <a:cubicBezTo>
                    <a:pt x="21044" y="3489"/>
                    <a:pt x="20988" y="3405"/>
                    <a:pt x="20960" y="3292"/>
                  </a:cubicBezTo>
                  <a:cubicBezTo>
                    <a:pt x="20960" y="3292"/>
                    <a:pt x="20960" y="3292"/>
                    <a:pt x="20960" y="3264"/>
                  </a:cubicBezTo>
                  <a:cubicBezTo>
                    <a:pt x="20932" y="3180"/>
                    <a:pt x="20876" y="3123"/>
                    <a:pt x="20848" y="3039"/>
                  </a:cubicBezTo>
                  <a:cubicBezTo>
                    <a:pt x="20819" y="3039"/>
                    <a:pt x="20819" y="3011"/>
                    <a:pt x="20819" y="3011"/>
                  </a:cubicBezTo>
                  <a:cubicBezTo>
                    <a:pt x="20763" y="2955"/>
                    <a:pt x="20735" y="2898"/>
                    <a:pt x="20679" y="2842"/>
                  </a:cubicBezTo>
                  <a:lnTo>
                    <a:pt x="20651" y="2786"/>
                  </a:lnTo>
                  <a:cubicBezTo>
                    <a:pt x="20594" y="2758"/>
                    <a:pt x="20538" y="2701"/>
                    <a:pt x="20482" y="2645"/>
                  </a:cubicBezTo>
                  <a:lnTo>
                    <a:pt x="20454" y="2617"/>
                  </a:lnTo>
                  <a:cubicBezTo>
                    <a:pt x="20397" y="2589"/>
                    <a:pt x="20341" y="2561"/>
                    <a:pt x="20285" y="2533"/>
                  </a:cubicBezTo>
                  <a:lnTo>
                    <a:pt x="20200" y="2476"/>
                  </a:lnTo>
                  <a:lnTo>
                    <a:pt x="20032" y="2364"/>
                  </a:lnTo>
                  <a:lnTo>
                    <a:pt x="19975" y="2364"/>
                  </a:lnTo>
                  <a:lnTo>
                    <a:pt x="19919" y="2336"/>
                  </a:lnTo>
                  <a:lnTo>
                    <a:pt x="19835" y="2307"/>
                  </a:lnTo>
                  <a:lnTo>
                    <a:pt x="19610" y="2195"/>
                  </a:lnTo>
                  <a:cubicBezTo>
                    <a:pt x="18934" y="1914"/>
                    <a:pt x="18400" y="1604"/>
                    <a:pt x="18681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59" name="Google Shape;1759;p32"/>
            <p:cNvGrpSpPr/>
            <p:nvPr/>
          </p:nvGrpSpPr>
          <p:grpSpPr>
            <a:xfrm>
              <a:off x="4664375" y="5648231"/>
              <a:ext cx="557075" cy="372075"/>
              <a:chOff x="3214250" y="1422488"/>
              <a:chExt cx="557075" cy="372075"/>
            </a:xfrm>
          </p:grpSpPr>
          <p:sp>
            <p:nvSpPr>
              <p:cNvPr id="1760" name="Google Shape;1760;p32"/>
              <p:cNvSpPr/>
              <p:nvPr/>
            </p:nvSpPr>
            <p:spPr>
              <a:xfrm>
                <a:off x="3215675" y="1527988"/>
                <a:ext cx="225075" cy="265875"/>
              </a:xfrm>
              <a:custGeom>
                <a:avLst/>
                <a:gdLst/>
                <a:ahLst/>
                <a:cxnLst/>
                <a:rect l="l" t="t" r="r" b="b"/>
                <a:pathLst>
                  <a:path w="9003" h="10635" extrusionOk="0">
                    <a:moveTo>
                      <a:pt x="703" y="0"/>
                    </a:moveTo>
                    <a:lnTo>
                      <a:pt x="703" y="0"/>
                    </a:lnTo>
                    <a:cubicBezTo>
                      <a:pt x="957" y="1266"/>
                      <a:pt x="1041" y="2448"/>
                      <a:pt x="0" y="3123"/>
                    </a:cubicBezTo>
                    <a:cubicBezTo>
                      <a:pt x="338" y="4192"/>
                      <a:pt x="1294" y="4136"/>
                      <a:pt x="1885" y="4980"/>
                    </a:cubicBezTo>
                    <a:cubicBezTo>
                      <a:pt x="993" y="6016"/>
                      <a:pt x="679" y="9242"/>
                      <a:pt x="2112" y="9242"/>
                    </a:cubicBezTo>
                    <a:cubicBezTo>
                      <a:pt x="2352" y="9242"/>
                      <a:pt x="2640" y="9152"/>
                      <a:pt x="2982" y="8947"/>
                    </a:cubicBezTo>
                    <a:lnTo>
                      <a:pt x="2982" y="8947"/>
                    </a:lnTo>
                    <a:cubicBezTo>
                      <a:pt x="2757" y="9453"/>
                      <a:pt x="2757" y="10072"/>
                      <a:pt x="2673" y="10635"/>
                    </a:cubicBezTo>
                    <a:cubicBezTo>
                      <a:pt x="3685" y="10522"/>
                      <a:pt x="3714" y="9453"/>
                      <a:pt x="4304" y="8750"/>
                    </a:cubicBezTo>
                    <a:cubicBezTo>
                      <a:pt x="5008" y="7877"/>
                      <a:pt x="6611" y="7484"/>
                      <a:pt x="7399" y="6893"/>
                    </a:cubicBezTo>
                    <a:cubicBezTo>
                      <a:pt x="9003" y="5711"/>
                      <a:pt x="6443" y="3179"/>
                      <a:pt x="6443" y="3179"/>
                    </a:cubicBezTo>
                    <a:cubicBezTo>
                      <a:pt x="4670" y="2617"/>
                      <a:pt x="2363" y="788"/>
                      <a:pt x="7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32"/>
              <p:cNvSpPr/>
              <p:nvPr/>
            </p:nvSpPr>
            <p:spPr>
              <a:xfrm>
                <a:off x="3233250" y="1527988"/>
                <a:ext cx="94275" cy="56275"/>
              </a:xfrm>
              <a:custGeom>
                <a:avLst/>
                <a:gdLst/>
                <a:ahLst/>
                <a:cxnLst/>
                <a:rect l="l" t="t" r="r" b="b"/>
                <a:pathLst>
                  <a:path w="3771" h="225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7" y="282"/>
                      <a:pt x="85" y="563"/>
                      <a:pt x="141" y="872"/>
                    </a:cubicBezTo>
                    <a:cubicBezTo>
                      <a:pt x="732" y="1322"/>
                      <a:pt x="1407" y="1688"/>
                      <a:pt x="2110" y="1970"/>
                    </a:cubicBezTo>
                    <a:cubicBezTo>
                      <a:pt x="2645" y="2166"/>
                      <a:pt x="3208" y="2138"/>
                      <a:pt x="3770" y="2251"/>
                    </a:cubicBezTo>
                    <a:cubicBezTo>
                      <a:pt x="2448" y="1491"/>
                      <a:pt x="1069" y="507"/>
                      <a:pt x="0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32"/>
              <p:cNvSpPr/>
              <p:nvPr/>
            </p:nvSpPr>
            <p:spPr>
              <a:xfrm>
                <a:off x="3215675" y="1605338"/>
                <a:ext cx="174450" cy="188525"/>
              </a:xfrm>
              <a:custGeom>
                <a:avLst/>
                <a:gdLst/>
                <a:ahLst/>
                <a:cxnLst/>
                <a:rect l="l" t="t" r="r" b="b"/>
                <a:pathLst>
                  <a:path w="6978" h="7541" extrusionOk="0">
                    <a:moveTo>
                      <a:pt x="56" y="1"/>
                    </a:moveTo>
                    <a:lnTo>
                      <a:pt x="0" y="29"/>
                    </a:lnTo>
                    <a:cubicBezTo>
                      <a:pt x="281" y="901"/>
                      <a:pt x="928" y="1014"/>
                      <a:pt x="1519" y="1492"/>
                    </a:cubicBezTo>
                    <a:cubicBezTo>
                      <a:pt x="2110" y="1576"/>
                      <a:pt x="2701" y="1604"/>
                      <a:pt x="3263" y="1745"/>
                    </a:cubicBezTo>
                    <a:cubicBezTo>
                      <a:pt x="3770" y="1886"/>
                      <a:pt x="4276" y="2477"/>
                      <a:pt x="4079" y="3011"/>
                    </a:cubicBezTo>
                    <a:cubicBezTo>
                      <a:pt x="3685" y="4108"/>
                      <a:pt x="2785" y="4699"/>
                      <a:pt x="1997" y="5515"/>
                    </a:cubicBezTo>
                    <a:cubicBezTo>
                      <a:pt x="1857" y="5656"/>
                      <a:pt x="1716" y="5824"/>
                      <a:pt x="1575" y="5965"/>
                    </a:cubicBezTo>
                    <a:cubicBezTo>
                      <a:pt x="1720" y="6083"/>
                      <a:pt x="1889" y="6153"/>
                      <a:pt x="2094" y="6153"/>
                    </a:cubicBezTo>
                    <a:cubicBezTo>
                      <a:pt x="2328" y="6153"/>
                      <a:pt x="2609" y="6062"/>
                      <a:pt x="2954" y="5853"/>
                    </a:cubicBezTo>
                    <a:lnTo>
                      <a:pt x="2954" y="5853"/>
                    </a:lnTo>
                    <a:cubicBezTo>
                      <a:pt x="2729" y="6359"/>
                      <a:pt x="2729" y="7006"/>
                      <a:pt x="2645" y="7541"/>
                    </a:cubicBezTo>
                    <a:cubicBezTo>
                      <a:pt x="3685" y="7428"/>
                      <a:pt x="3714" y="6359"/>
                      <a:pt x="4304" y="5656"/>
                    </a:cubicBezTo>
                    <a:cubicBezTo>
                      <a:pt x="4755" y="5093"/>
                      <a:pt x="6217" y="4418"/>
                      <a:pt x="6977" y="4080"/>
                    </a:cubicBezTo>
                    <a:cubicBezTo>
                      <a:pt x="6471" y="3152"/>
                      <a:pt x="5514" y="2336"/>
                      <a:pt x="5458" y="1323"/>
                    </a:cubicBezTo>
                    <a:cubicBezTo>
                      <a:pt x="5261" y="1323"/>
                      <a:pt x="5064" y="1323"/>
                      <a:pt x="4895" y="1295"/>
                    </a:cubicBezTo>
                    <a:lnTo>
                      <a:pt x="4811" y="1267"/>
                    </a:lnTo>
                    <a:cubicBezTo>
                      <a:pt x="4702" y="1313"/>
                      <a:pt x="4594" y="1334"/>
                      <a:pt x="4486" y="1334"/>
                    </a:cubicBezTo>
                    <a:cubicBezTo>
                      <a:pt x="4397" y="1334"/>
                      <a:pt x="4309" y="1320"/>
                      <a:pt x="4220" y="1295"/>
                    </a:cubicBezTo>
                    <a:cubicBezTo>
                      <a:pt x="2841" y="929"/>
                      <a:pt x="1125" y="985"/>
                      <a:pt x="56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32"/>
              <p:cNvSpPr/>
              <p:nvPr/>
            </p:nvSpPr>
            <p:spPr>
              <a:xfrm>
                <a:off x="3214250" y="1599713"/>
                <a:ext cx="207525" cy="194850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7794" extrusionOk="0">
                    <a:moveTo>
                      <a:pt x="366" y="1"/>
                    </a:moveTo>
                    <a:cubicBezTo>
                      <a:pt x="254" y="113"/>
                      <a:pt x="141" y="198"/>
                      <a:pt x="1" y="282"/>
                    </a:cubicBezTo>
                    <a:cubicBezTo>
                      <a:pt x="141" y="704"/>
                      <a:pt x="451" y="1042"/>
                      <a:pt x="845" y="1267"/>
                    </a:cubicBezTo>
                    <a:cubicBezTo>
                      <a:pt x="1998" y="1604"/>
                      <a:pt x="3264" y="1576"/>
                      <a:pt x="4418" y="1998"/>
                    </a:cubicBezTo>
                    <a:cubicBezTo>
                      <a:pt x="5318" y="2223"/>
                      <a:pt x="5543" y="3405"/>
                      <a:pt x="4783" y="3939"/>
                    </a:cubicBezTo>
                    <a:cubicBezTo>
                      <a:pt x="4615" y="4080"/>
                      <a:pt x="2533" y="5824"/>
                      <a:pt x="1858" y="6331"/>
                    </a:cubicBezTo>
                    <a:cubicBezTo>
                      <a:pt x="1945" y="6366"/>
                      <a:pt x="2040" y="6384"/>
                      <a:pt x="2145" y="6384"/>
                    </a:cubicBezTo>
                    <a:cubicBezTo>
                      <a:pt x="2379" y="6384"/>
                      <a:pt x="2661" y="6291"/>
                      <a:pt x="3011" y="6078"/>
                    </a:cubicBezTo>
                    <a:lnTo>
                      <a:pt x="3011" y="6078"/>
                    </a:lnTo>
                    <a:cubicBezTo>
                      <a:pt x="2786" y="6612"/>
                      <a:pt x="2786" y="7231"/>
                      <a:pt x="2702" y="7794"/>
                    </a:cubicBezTo>
                    <a:cubicBezTo>
                      <a:pt x="2898" y="7766"/>
                      <a:pt x="3095" y="7681"/>
                      <a:pt x="3236" y="7569"/>
                    </a:cubicBezTo>
                    <a:cubicBezTo>
                      <a:pt x="3546" y="5993"/>
                      <a:pt x="4896" y="4924"/>
                      <a:pt x="6415" y="4193"/>
                    </a:cubicBezTo>
                    <a:cubicBezTo>
                      <a:pt x="7062" y="3855"/>
                      <a:pt x="7147" y="3630"/>
                      <a:pt x="7850" y="3574"/>
                    </a:cubicBezTo>
                    <a:cubicBezTo>
                      <a:pt x="8300" y="2673"/>
                      <a:pt x="7428" y="1407"/>
                      <a:pt x="6893" y="760"/>
                    </a:cubicBezTo>
                    <a:cubicBezTo>
                      <a:pt x="6331" y="901"/>
                      <a:pt x="4952" y="1098"/>
                      <a:pt x="4812" y="1126"/>
                    </a:cubicBezTo>
                    <a:cubicBezTo>
                      <a:pt x="4634" y="1142"/>
                      <a:pt x="4458" y="1150"/>
                      <a:pt x="4283" y="1150"/>
                    </a:cubicBezTo>
                    <a:cubicBezTo>
                      <a:pt x="2902" y="1150"/>
                      <a:pt x="1590" y="675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32"/>
              <p:cNvSpPr/>
              <p:nvPr/>
            </p:nvSpPr>
            <p:spPr>
              <a:xfrm>
                <a:off x="3550450" y="1422488"/>
                <a:ext cx="220875" cy="2281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9127" extrusionOk="0">
                    <a:moveTo>
                      <a:pt x="5261" y="0"/>
                    </a:moveTo>
                    <a:lnTo>
                      <a:pt x="5261" y="0"/>
                    </a:lnTo>
                    <a:cubicBezTo>
                      <a:pt x="3151" y="1379"/>
                      <a:pt x="2223" y="4220"/>
                      <a:pt x="0" y="5458"/>
                    </a:cubicBezTo>
                    <a:cubicBezTo>
                      <a:pt x="0" y="5458"/>
                      <a:pt x="2279" y="8412"/>
                      <a:pt x="4164" y="8750"/>
                    </a:cubicBezTo>
                    <a:cubicBezTo>
                      <a:pt x="4805" y="8852"/>
                      <a:pt x="5996" y="9127"/>
                      <a:pt x="7007" y="9127"/>
                    </a:cubicBezTo>
                    <a:cubicBezTo>
                      <a:pt x="7950" y="9127"/>
                      <a:pt x="8737" y="8888"/>
                      <a:pt x="8778" y="8046"/>
                    </a:cubicBezTo>
                    <a:cubicBezTo>
                      <a:pt x="8834" y="6724"/>
                      <a:pt x="6978" y="6780"/>
                      <a:pt x="6809" y="6190"/>
                    </a:cubicBezTo>
                    <a:cubicBezTo>
                      <a:pt x="6415" y="4924"/>
                      <a:pt x="7934" y="4698"/>
                      <a:pt x="7625" y="3573"/>
                    </a:cubicBezTo>
                    <a:cubicBezTo>
                      <a:pt x="7090" y="1519"/>
                      <a:pt x="4755" y="2982"/>
                      <a:pt x="52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32"/>
              <p:cNvSpPr/>
              <p:nvPr/>
            </p:nvSpPr>
            <p:spPr>
              <a:xfrm>
                <a:off x="3688300" y="1568763"/>
                <a:ext cx="81625" cy="53500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140" extrusionOk="0">
                    <a:moveTo>
                      <a:pt x="1238" y="1"/>
                    </a:moveTo>
                    <a:cubicBezTo>
                      <a:pt x="788" y="198"/>
                      <a:pt x="394" y="423"/>
                      <a:pt x="1" y="676"/>
                    </a:cubicBezTo>
                    <a:lnTo>
                      <a:pt x="85" y="817"/>
                    </a:lnTo>
                    <a:cubicBezTo>
                      <a:pt x="226" y="929"/>
                      <a:pt x="423" y="1042"/>
                      <a:pt x="591" y="1126"/>
                    </a:cubicBezTo>
                    <a:cubicBezTo>
                      <a:pt x="901" y="1239"/>
                      <a:pt x="1182" y="1379"/>
                      <a:pt x="1492" y="1520"/>
                    </a:cubicBezTo>
                    <a:cubicBezTo>
                      <a:pt x="2054" y="1745"/>
                      <a:pt x="2645" y="1970"/>
                      <a:pt x="3264" y="2139"/>
                    </a:cubicBezTo>
                    <a:cubicBezTo>
                      <a:pt x="3264" y="873"/>
                      <a:pt x="1464" y="901"/>
                      <a:pt x="1295" y="339"/>
                    </a:cubicBezTo>
                    <a:cubicBezTo>
                      <a:pt x="1238" y="226"/>
                      <a:pt x="1238" y="113"/>
                      <a:pt x="1238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32"/>
              <p:cNvSpPr/>
              <p:nvPr/>
            </p:nvSpPr>
            <p:spPr>
              <a:xfrm>
                <a:off x="3550450" y="1476638"/>
                <a:ext cx="194850" cy="94975"/>
              </a:xfrm>
              <a:custGeom>
                <a:avLst/>
                <a:gdLst/>
                <a:ahLst/>
                <a:cxnLst/>
                <a:rect l="l" t="t" r="r" b="b"/>
                <a:pathLst>
                  <a:path w="7794" h="3799" extrusionOk="0">
                    <a:moveTo>
                      <a:pt x="6190" y="0"/>
                    </a:moveTo>
                    <a:cubicBezTo>
                      <a:pt x="4361" y="1407"/>
                      <a:pt x="2110" y="2476"/>
                      <a:pt x="760" y="2758"/>
                    </a:cubicBezTo>
                    <a:cubicBezTo>
                      <a:pt x="535" y="2954"/>
                      <a:pt x="282" y="3123"/>
                      <a:pt x="0" y="3292"/>
                    </a:cubicBezTo>
                    <a:cubicBezTo>
                      <a:pt x="0" y="3292"/>
                      <a:pt x="169" y="3489"/>
                      <a:pt x="422" y="3798"/>
                    </a:cubicBezTo>
                    <a:cubicBezTo>
                      <a:pt x="507" y="3770"/>
                      <a:pt x="591" y="3770"/>
                      <a:pt x="704" y="3770"/>
                    </a:cubicBezTo>
                    <a:cubicBezTo>
                      <a:pt x="1885" y="3573"/>
                      <a:pt x="6021" y="3236"/>
                      <a:pt x="7062" y="2786"/>
                    </a:cubicBezTo>
                    <a:cubicBezTo>
                      <a:pt x="7400" y="2364"/>
                      <a:pt x="7793" y="2026"/>
                      <a:pt x="7625" y="1379"/>
                    </a:cubicBezTo>
                    <a:cubicBezTo>
                      <a:pt x="7371" y="422"/>
                      <a:pt x="6752" y="226"/>
                      <a:pt x="6190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32"/>
              <p:cNvSpPr/>
              <p:nvPr/>
            </p:nvSpPr>
            <p:spPr>
              <a:xfrm>
                <a:off x="3580000" y="1479438"/>
                <a:ext cx="187800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6845" extrusionOk="0">
                    <a:moveTo>
                      <a:pt x="5205" y="1"/>
                    </a:moveTo>
                    <a:cubicBezTo>
                      <a:pt x="4952" y="282"/>
                      <a:pt x="4670" y="592"/>
                      <a:pt x="4361" y="845"/>
                    </a:cubicBezTo>
                    <a:cubicBezTo>
                      <a:pt x="3038" y="2224"/>
                      <a:pt x="1576" y="3433"/>
                      <a:pt x="0" y="4502"/>
                    </a:cubicBezTo>
                    <a:cubicBezTo>
                      <a:pt x="816" y="5346"/>
                      <a:pt x="1969" y="6275"/>
                      <a:pt x="2982" y="6472"/>
                    </a:cubicBezTo>
                    <a:cubicBezTo>
                      <a:pt x="3604" y="6581"/>
                      <a:pt x="4760" y="6844"/>
                      <a:pt x="5759" y="6844"/>
                    </a:cubicBezTo>
                    <a:cubicBezTo>
                      <a:pt x="6567" y="6844"/>
                      <a:pt x="7273" y="6672"/>
                      <a:pt x="7512" y="6106"/>
                    </a:cubicBezTo>
                    <a:cubicBezTo>
                      <a:pt x="6724" y="6106"/>
                      <a:pt x="5908" y="5965"/>
                      <a:pt x="5148" y="5768"/>
                    </a:cubicBezTo>
                    <a:cubicBezTo>
                      <a:pt x="2701" y="5656"/>
                      <a:pt x="1744" y="3658"/>
                      <a:pt x="1969" y="3377"/>
                    </a:cubicBezTo>
                    <a:cubicBezTo>
                      <a:pt x="2026" y="3321"/>
                      <a:pt x="4895" y="2955"/>
                      <a:pt x="4923" y="2927"/>
                    </a:cubicBezTo>
                    <a:cubicBezTo>
                      <a:pt x="3573" y="2392"/>
                      <a:pt x="4445" y="845"/>
                      <a:pt x="5345" y="29"/>
                    </a:cubicBezTo>
                    <a:lnTo>
                      <a:pt x="520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32"/>
              <p:cNvSpPr/>
              <p:nvPr/>
            </p:nvSpPr>
            <p:spPr>
              <a:xfrm>
                <a:off x="3613050" y="1613788"/>
                <a:ext cx="149125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5965" h="1470" extrusionOk="0">
                    <a:moveTo>
                      <a:pt x="788" y="0"/>
                    </a:moveTo>
                    <a:cubicBezTo>
                      <a:pt x="535" y="113"/>
                      <a:pt x="282" y="225"/>
                      <a:pt x="0" y="282"/>
                    </a:cubicBezTo>
                    <a:cubicBezTo>
                      <a:pt x="507" y="676"/>
                      <a:pt x="1069" y="957"/>
                      <a:pt x="1660" y="1098"/>
                    </a:cubicBezTo>
                    <a:cubicBezTo>
                      <a:pt x="2288" y="1202"/>
                      <a:pt x="3467" y="1469"/>
                      <a:pt x="4474" y="1469"/>
                    </a:cubicBezTo>
                    <a:cubicBezTo>
                      <a:pt x="5091" y="1469"/>
                      <a:pt x="5644" y="1369"/>
                      <a:pt x="5965" y="1069"/>
                    </a:cubicBezTo>
                    <a:lnTo>
                      <a:pt x="5824" y="1069"/>
                    </a:lnTo>
                    <a:cubicBezTo>
                      <a:pt x="5641" y="1077"/>
                      <a:pt x="5443" y="1081"/>
                      <a:pt x="5234" y="1081"/>
                    </a:cubicBezTo>
                    <a:cubicBezTo>
                      <a:pt x="3834" y="1081"/>
                      <a:pt x="1938" y="882"/>
                      <a:pt x="788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32"/>
              <p:cNvSpPr/>
              <p:nvPr/>
            </p:nvSpPr>
            <p:spPr>
              <a:xfrm>
                <a:off x="3338750" y="1518088"/>
                <a:ext cx="308075" cy="220550"/>
              </a:xfrm>
              <a:custGeom>
                <a:avLst/>
                <a:gdLst/>
                <a:ahLst/>
                <a:cxnLst/>
                <a:rect l="l" t="t" r="r" b="b"/>
                <a:pathLst>
                  <a:path w="12323" h="8822" extrusionOk="0">
                    <a:moveTo>
                      <a:pt x="7096" y="1"/>
                    </a:moveTo>
                    <a:cubicBezTo>
                      <a:pt x="6386" y="1"/>
                      <a:pt x="5641" y="110"/>
                      <a:pt x="4896" y="340"/>
                    </a:cubicBezTo>
                    <a:cubicBezTo>
                      <a:pt x="1885" y="1296"/>
                      <a:pt x="0" y="3857"/>
                      <a:pt x="704" y="6107"/>
                    </a:cubicBezTo>
                    <a:cubicBezTo>
                      <a:pt x="1232" y="7797"/>
                      <a:pt x="3061" y="8821"/>
                      <a:pt x="5214" y="8821"/>
                    </a:cubicBezTo>
                    <a:cubicBezTo>
                      <a:pt x="5928" y="8821"/>
                      <a:pt x="6678" y="8709"/>
                      <a:pt x="7428" y="8470"/>
                    </a:cubicBezTo>
                    <a:cubicBezTo>
                      <a:pt x="10438" y="7542"/>
                      <a:pt x="12323" y="4954"/>
                      <a:pt x="11619" y="2703"/>
                    </a:cubicBezTo>
                    <a:cubicBezTo>
                      <a:pt x="11090" y="1010"/>
                      <a:pt x="9255" y="1"/>
                      <a:pt x="70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32"/>
              <p:cNvSpPr/>
              <p:nvPr/>
            </p:nvSpPr>
            <p:spPr>
              <a:xfrm>
                <a:off x="3356325" y="1561038"/>
                <a:ext cx="289800" cy="177300"/>
              </a:xfrm>
              <a:custGeom>
                <a:avLst/>
                <a:gdLst/>
                <a:ahLst/>
                <a:cxnLst/>
                <a:rect l="l" t="t" r="r" b="b"/>
                <a:pathLst>
                  <a:path w="11592" h="7092" extrusionOk="0">
                    <a:moveTo>
                      <a:pt x="10382" y="0"/>
                    </a:moveTo>
                    <a:lnTo>
                      <a:pt x="10382" y="57"/>
                    </a:lnTo>
                    <a:cubicBezTo>
                      <a:pt x="10382" y="85"/>
                      <a:pt x="10354" y="226"/>
                      <a:pt x="10326" y="282"/>
                    </a:cubicBezTo>
                    <a:cubicBezTo>
                      <a:pt x="10185" y="1435"/>
                      <a:pt x="9510" y="2476"/>
                      <a:pt x="8497" y="3095"/>
                    </a:cubicBezTo>
                    <a:cubicBezTo>
                      <a:pt x="8103" y="3433"/>
                      <a:pt x="7681" y="3742"/>
                      <a:pt x="7231" y="3995"/>
                    </a:cubicBezTo>
                    <a:cubicBezTo>
                      <a:pt x="6007" y="4709"/>
                      <a:pt x="4269" y="5290"/>
                      <a:pt x="2695" y="5290"/>
                    </a:cubicBezTo>
                    <a:cubicBezTo>
                      <a:pt x="1663" y="5290"/>
                      <a:pt x="702" y="5041"/>
                      <a:pt x="1" y="4417"/>
                    </a:cubicBezTo>
                    <a:lnTo>
                      <a:pt x="1" y="4417"/>
                    </a:lnTo>
                    <a:cubicBezTo>
                      <a:pt x="530" y="6089"/>
                      <a:pt x="2363" y="7092"/>
                      <a:pt x="4520" y="7092"/>
                    </a:cubicBezTo>
                    <a:cubicBezTo>
                      <a:pt x="5231" y="7092"/>
                      <a:pt x="5978" y="6983"/>
                      <a:pt x="6725" y="6752"/>
                    </a:cubicBezTo>
                    <a:cubicBezTo>
                      <a:pt x="9707" y="5824"/>
                      <a:pt x="11592" y="3236"/>
                      <a:pt x="10888" y="985"/>
                    </a:cubicBezTo>
                    <a:cubicBezTo>
                      <a:pt x="10776" y="619"/>
                      <a:pt x="10607" y="282"/>
                      <a:pt x="103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32"/>
              <p:cNvSpPr/>
              <p:nvPr/>
            </p:nvSpPr>
            <p:spPr>
              <a:xfrm>
                <a:off x="3371100" y="1593388"/>
                <a:ext cx="261625" cy="137500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5500" extrusionOk="0">
                    <a:moveTo>
                      <a:pt x="10185" y="1"/>
                    </a:moveTo>
                    <a:cubicBezTo>
                      <a:pt x="9650" y="1717"/>
                      <a:pt x="8075" y="3039"/>
                      <a:pt x="6499" y="3742"/>
                    </a:cubicBezTo>
                    <a:cubicBezTo>
                      <a:pt x="5352" y="4241"/>
                      <a:pt x="3958" y="4642"/>
                      <a:pt x="2615" y="4642"/>
                    </a:cubicBezTo>
                    <a:cubicBezTo>
                      <a:pt x="1687" y="4642"/>
                      <a:pt x="782" y="4450"/>
                      <a:pt x="0" y="3967"/>
                    </a:cubicBezTo>
                    <a:lnTo>
                      <a:pt x="0" y="3967"/>
                    </a:lnTo>
                    <a:cubicBezTo>
                      <a:pt x="1138" y="5047"/>
                      <a:pt x="2509" y="5499"/>
                      <a:pt x="3871" y="5499"/>
                    </a:cubicBezTo>
                    <a:cubicBezTo>
                      <a:pt x="7192" y="5499"/>
                      <a:pt x="10464" y="2814"/>
                      <a:pt x="10185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32"/>
              <p:cNvSpPr/>
              <p:nvPr/>
            </p:nvSpPr>
            <p:spPr>
              <a:xfrm>
                <a:off x="3608825" y="1430213"/>
                <a:ext cx="83725" cy="83275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3331" extrusionOk="0">
                    <a:moveTo>
                      <a:pt x="2701" y="1"/>
                    </a:moveTo>
                    <a:lnTo>
                      <a:pt x="2701" y="1"/>
                    </a:lnTo>
                    <a:cubicBezTo>
                      <a:pt x="2448" y="29"/>
                      <a:pt x="2026" y="620"/>
                      <a:pt x="1885" y="817"/>
                    </a:cubicBezTo>
                    <a:cubicBezTo>
                      <a:pt x="1660" y="1126"/>
                      <a:pt x="1407" y="1407"/>
                      <a:pt x="1182" y="1689"/>
                    </a:cubicBezTo>
                    <a:cubicBezTo>
                      <a:pt x="788" y="2167"/>
                      <a:pt x="479" y="2814"/>
                      <a:pt x="1" y="3180"/>
                    </a:cubicBezTo>
                    <a:cubicBezTo>
                      <a:pt x="110" y="3289"/>
                      <a:pt x="236" y="3330"/>
                      <a:pt x="365" y="3330"/>
                    </a:cubicBezTo>
                    <a:cubicBezTo>
                      <a:pt x="403" y="3330"/>
                      <a:pt x="441" y="3327"/>
                      <a:pt x="479" y="3320"/>
                    </a:cubicBezTo>
                    <a:cubicBezTo>
                      <a:pt x="901" y="3180"/>
                      <a:pt x="1295" y="3011"/>
                      <a:pt x="1660" y="2786"/>
                    </a:cubicBezTo>
                    <a:cubicBezTo>
                      <a:pt x="2026" y="2589"/>
                      <a:pt x="2420" y="2448"/>
                      <a:pt x="2786" y="2223"/>
                    </a:cubicBezTo>
                    <a:cubicBezTo>
                      <a:pt x="2983" y="2111"/>
                      <a:pt x="3123" y="1970"/>
                      <a:pt x="3348" y="1886"/>
                    </a:cubicBezTo>
                    <a:cubicBezTo>
                      <a:pt x="3321" y="1876"/>
                      <a:pt x="3290" y="1873"/>
                      <a:pt x="3257" y="1873"/>
                    </a:cubicBezTo>
                    <a:cubicBezTo>
                      <a:pt x="3083" y="1873"/>
                      <a:pt x="2838" y="1979"/>
                      <a:pt x="2673" y="2026"/>
                    </a:cubicBezTo>
                    <a:cubicBezTo>
                      <a:pt x="2488" y="2067"/>
                      <a:pt x="2318" y="2094"/>
                      <a:pt x="2140" y="2094"/>
                    </a:cubicBezTo>
                    <a:cubicBezTo>
                      <a:pt x="2075" y="2094"/>
                      <a:pt x="2010" y="2090"/>
                      <a:pt x="1942" y="2083"/>
                    </a:cubicBezTo>
                    <a:cubicBezTo>
                      <a:pt x="1942" y="1857"/>
                      <a:pt x="1998" y="1632"/>
                      <a:pt x="2111" y="1407"/>
                    </a:cubicBezTo>
                    <a:cubicBezTo>
                      <a:pt x="2139" y="1210"/>
                      <a:pt x="2223" y="1042"/>
                      <a:pt x="2279" y="845"/>
                    </a:cubicBezTo>
                    <a:cubicBezTo>
                      <a:pt x="2364" y="591"/>
                      <a:pt x="2701" y="254"/>
                      <a:pt x="2701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32"/>
              <p:cNvSpPr/>
              <p:nvPr/>
            </p:nvSpPr>
            <p:spPr>
              <a:xfrm>
                <a:off x="3634150" y="1553288"/>
                <a:ext cx="106225" cy="69625"/>
              </a:xfrm>
              <a:custGeom>
                <a:avLst/>
                <a:gdLst/>
                <a:ahLst/>
                <a:cxnLst/>
                <a:rect l="l" t="t" r="r" b="b"/>
                <a:pathLst>
                  <a:path w="4249" h="2785" extrusionOk="0">
                    <a:moveTo>
                      <a:pt x="3320" y="1"/>
                    </a:moveTo>
                    <a:cubicBezTo>
                      <a:pt x="3095" y="57"/>
                      <a:pt x="2898" y="170"/>
                      <a:pt x="2673" y="226"/>
                    </a:cubicBezTo>
                    <a:cubicBezTo>
                      <a:pt x="2307" y="310"/>
                      <a:pt x="1942" y="367"/>
                      <a:pt x="1604" y="423"/>
                    </a:cubicBezTo>
                    <a:cubicBezTo>
                      <a:pt x="1379" y="451"/>
                      <a:pt x="1154" y="479"/>
                      <a:pt x="929" y="507"/>
                    </a:cubicBezTo>
                    <a:cubicBezTo>
                      <a:pt x="832" y="507"/>
                      <a:pt x="672" y="489"/>
                      <a:pt x="530" y="489"/>
                    </a:cubicBezTo>
                    <a:cubicBezTo>
                      <a:pt x="425" y="489"/>
                      <a:pt x="330" y="499"/>
                      <a:pt x="282" y="536"/>
                    </a:cubicBezTo>
                    <a:cubicBezTo>
                      <a:pt x="0" y="732"/>
                      <a:pt x="704" y="1408"/>
                      <a:pt x="844" y="1576"/>
                    </a:cubicBezTo>
                    <a:cubicBezTo>
                      <a:pt x="1266" y="1942"/>
                      <a:pt x="1773" y="2195"/>
                      <a:pt x="2307" y="2336"/>
                    </a:cubicBezTo>
                    <a:cubicBezTo>
                      <a:pt x="2645" y="2449"/>
                      <a:pt x="2982" y="2561"/>
                      <a:pt x="3348" y="2645"/>
                    </a:cubicBezTo>
                    <a:cubicBezTo>
                      <a:pt x="3530" y="2686"/>
                      <a:pt x="3785" y="2785"/>
                      <a:pt x="4008" y="2785"/>
                    </a:cubicBezTo>
                    <a:cubicBezTo>
                      <a:pt x="4095" y="2785"/>
                      <a:pt x="4177" y="2769"/>
                      <a:pt x="4248" y="2730"/>
                    </a:cubicBezTo>
                    <a:cubicBezTo>
                      <a:pt x="3686" y="2477"/>
                      <a:pt x="3123" y="2252"/>
                      <a:pt x="2560" y="2055"/>
                    </a:cubicBezTo>
                    <a:cubicBezTo>
                      <a:pt x="2364" y="1970"/>
                      <a:pt x="1463" y="1605"/>
                      <a:pt x="1548" y="1295"/>
                    </a:cubicBezTo>
                    <a:cubicBezTo>
                      <a:pt x="1604" y="1014"/>
                      <a:pt x="2392" y="789"/>
                      <a:pt x="2617" y="648"/>
                    </a:cubicBezTo>
                    <a:cubicBezTo>
                      <a:pt x="2842" y="536"/>
                      <a:pt x="3320" y="339"/>
                      <a:pt x="3320" y="57"/>
                    </a:cubicBezTo>
                    <a:lnTo>
                      <a:pt x="3320" y="1"/>
                    </a:ln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32"/>
              <p:cNvSpPr/>
              <p:nvPr/>
            </p:nvSpPr>
            <p:spPr>
              <a:xfrm>
                <a:off x="3339450" y="1636988"/>
                <a:ext cx="95675" cy="58325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2333" extrusionOk="0">
                    <a:moveTo>
                      <a:pt x="254" y="1"/>
                    </a:moveTo>
                    <a:cubicBezTo>
                      <a:pt x="0" y="732"/>
                      <a:pt x="535" y="985"/>
                      <a:pt x="901" y="1548"/>
                    </a:cubicBezTo>
                    <a:cubicBezTo>
                      <a:pt x="1149" y="1931"/>
                      <a:pt x="2028" y="2332"/>
                      <a:pt x="2629" y="2332"/>
                    </a:cubicBezTo>
                    <a:cubicBezTo>
                      <a:pt x="2778" y="2332"/>
                      <a:pt x="2910" y="2308"/>
                      <a:pt x="3011" y="2251"/>
                    </a:cubicBezTo>
                    <a:cubicBezTo>
                      <a:pt x="3827" y="1773"/>
                      <a:pt x="2898" y="1014"/>
                      <a:pt x="2336" y="789"/>
                    </a:cubicBezTo>
                    <a:cubicBezTo>
                      <a:pt x="1773" y="592"/>
                      <a:pt x="507" y="732"/>
                      <a:pt x="422" y="29"/>
                    </a:cubicBezTo>
                    <a:lnTo>
                      <a:pt x="254" y="1"/>
                    </a:ln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32"/>
              <p:cNvSpPr/>
              <p:nvPr/>
            </p:nvSpPr>
            <p:spPr>
              <a:xfrm>
                <a:off x="3567325" y="1557513"/>
                <a:ext cx="57000" cy="65500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2620" extrusionOk="0">
                    <a:moveTo>
                      <a:pt x="1435" y="1"/>
                    </a:moveTo>
                    <a:lnTo>
                      <a:pt x="1435" y="1"/>
                    </a:lnTo>
                    <a:cubicBezTo>
                      <a:pt x="1886" y="423"/>
                      <a:pt x="788" y="985"/>
                      <a:pt x="563" y="1295"/>
                    </a:cubicBezTo>
                    <a:cubicBezTo>
                      <a:pt x="310" y="1661"/>
                      <a:pt x="1" y="2533"/>
                      <a:pt x="760" y="2617"/>
                    </a:cubicBezTo>
                    <a:cubicBezTo>
                      <a:pt x="776" y="2619"/>
                      <a:pt x="792" y="2620"/>
                      <a:pt x="807" y="2620"/>
                    </a:cubicBezTo>
                    <a:cubicBezTo>
                      <a:pt x="1298" y="2620"/>
                      <a:pt x="1778" y="1791"/>
                      <a:pt x="1942" y="1464"/>
                    </a:cubicBezTo>
                    <a:cubicBezTo>
                      <a:pt x="2279" y="789"/>
                      <a:pt x="2279" y="395"/>
                      <a:pt x="1632" y="57"/>
                    </a:cubicBezTo>
                    <a:lnTo>
                      <a:pt x="1435" y="1"/>
                    </a:ln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32"/>
              <p:cNvSpPr/>
              <p:nvPr/>
            </p:nvSpPr>
            <p:spPr>
              <a:xfrm>
                <a:off x="3547075" y="1537113"/>
                <a:ext cx="63875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911" extrusionOk="0">
                    <a:moveTo>
                      <a:pt x="665" y="1"/>
                    </a:moveTo>
                    <a:cubicBezTo>
                      <a:pt x="428" y="1"/>
                      <a:pt x="242" y="78"/>
                      <a:pt x="164" y="282"/>
                    </a:cubicBezTo>
                    <a:cubicBezTo>
                      <a:pt x="1" y="771"/>
                      <a:pt x="884" y="910"/>
                      <a:pt x="1611" y="910"/>
                    </a:cubicBezTo>
                    <a:cubicBezTo>
                      <a:pt x="2015" y="910"/>
                      <a:pt x="2370" y="867"/>
                      <a:pt x="2471" y="817"/>
                    </a:cubicBezTo>
                    <a:lnTo>
                      <a:pt x="2555" y="676"/>
                    </a:lnTo>
                    <a:cubicBezTo>
                      <a:pt x="2230" y="514"/>
                      <a:pt x="1278" y="1"/>
                      <a:pt x="665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32"/>
              <p:cNvSpPr/>
              <p:nvPr/>
            </p:nvSpPr>
            <p:spPr>
              <a:xfrm>
                <a:off x="3617275" y="1587063"/>
                <a:ext cx="1425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57" h="8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8" y="29"/>
                      <a:pt x="28" y="57"/>
                      <a:pt x="56" y="85"/>
                    </a:cubicBezTo>
                    <a:cubicBezTo>
                      <a:pt x="56" y="57"/>
                      <a:pt x="28" y="29"/>
                      <a:pt x="0" y="0"/>
                    </a:cubicBezTo>
                    <a:close/>
                  </a:path>
                </a:pathLst>
              </a:custGeom>
              <a:solidFill>
                <a:srgbClr val="89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32"/>
              <p:cNvSpPr/>
              <p:nvPr/>
            </p:nvSpPr>
            <p:spPr>
              <a:xfrm>
                <a:off x="3555650" y="1537838"/>
                <a:ext cx="94700" cy="133650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5346" extrusionOk="0">
                    <a:moveTo>
                      <a:pt x="3787" y="0"/>
                    </a:moveTo>
                    <a:lnTo>
                      <a:pt x="3787" y="0"/>
                    </a:lnTo>
                    <a:cubicBezTo>
                      <a:pt x="3190" y="287"/>
                      <a:pt x="2390" y="594"/>
                      <a:pt x="1697" y="594"/>
                    </a:cubicBezTo>
                    <a:cubicBezTo>
                      <a:pt x="1574" y="594"/>
                      <a:pt x="1454" y="584"/>
                      <a:pt x="1340" y="563"/>
                    </a:cubicBezTo>
                    <a:cubicBezTo>
                      <a:pt x="1183" y="524"/>
                      <a:pt x="836" y="362"/>
                      <a:pt x="573" y="362"/>
                    </a:cubicBezTo>
                    <a:cubicBezTo>
                      <a:pt x="458" y="362"/>
                      <a:pt x="359" y="393"/>
                      <a:pt x="299" y="478"/>
                    </a:cubicBezTo>
                    <a:cubicBezTo>
                      <a:pt x="1" y="851"/>
                      <a:pt x="645" y="873"/>
                      <a:pt x="936" y="873"/>
                    </a:cubicBezTo>
                    <a:cubicBezTo>
                      <a:pt x="975" y="873"/>
                      <a:pt x="1007" y="872"/>
                      <a:pt x="1030" y="872"/>
                    </a:cubicBezTo>
                    <a:cubicBezTo>
                      <a:pt x="1874" y="872"/>
                      <a:pt x="2634" y="872"/>
                      <a:pt x="1874" y="1772"/>
                    </a:cubicBezTo>
                    <a:cubicBezTo>
                      <a:pt x="1734" y="1969"/>
                      <a:pt x="1312" y="2363"/>
                      <a:pt x="1312" y="2588"/>
                    </a:cubicBezTo>
                    <a:cubicBezTo>
                      <a:pt x="1290" y="2803"/>
                      <a:pt x="1351" y="2879"/>
                      <a:pt x="1447" y="2879"/>
                    </a:cubicBezTo>
                    <a:cubicBezTo>
                      <a:pt x="1601" y="2879"/>
                      <a:pt x="1848" y="2682"/>
                      <a:pt x="1987" y="2560"/>
                    </a:cubicBezTo>
                    <a:cubicBezTo>
                      <a:pt x="2128" y="2363"/>
                      <a:pt x="2324" y="2194"/>
                      <a:pt x="2521" y="2054"/>
                    </a:cubicBezTo>
                    <a:cubicBezTo>
                      <a:pt x="2493" y="2026"/>
                      <a:pt x="2493" y="1998"/>
                      <a:pt x="2465" y="1969"/>
                    </a:cubicBezTo>
                    <a:cubicBezTo>
                      <a:pt x="2493" y="1969"/>
                      <a:pt x="2521" y="2026"/>
                      <a:pt x="2521" y="2026"/>
                    </a:cubicBezTo>
                    <a:cubicBezTo>
                      <a:pt x="2606" y="2251"/>
                      <a:pt x="2550" y="2954"/>
                      <a:pt x="2043" y="3742"/>
                    </a:cubicBezTo>
                    <a:cubicBezTo>
                      <a:pt x="1846" y="4248"/>
                      <a:pt x="1734" y="4783"/>
                      <a:pt x="1677" y="5345"/>
                    </a:cubicBezTo>
                    <a:cubicBezTo>
                      <a:pt x="2268" y="4698"/>
                      <a:pt x="3731" y="3432"/>
                      <a:pt x="2859" y="1379"/>
                    </a:cubicBezTo>
                    <a:cubicBezTo>
                      <a:pt x="2521" y="591"/>
                      <a:pt x="3731" y="732"/>
                      <a:pt x="37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32"/>
              <p:cNvSpPr/>
              <p:nvPr/>
            </p:nvSpPr>
            <p:spPr>
              <a:xfrm>
                <a:off x="3340150" y="1583163"/>
                <a:ext cx="78100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3124" h="2936" extrusionOk="0">
                    <a:moveTo>
                      <a:pt x="2722" y="0"/>
                    </a:moveTo>
                    <a:cubicBezTo>
                      <a:pt x="2361" y="0"/>
                      <a:pt x="1824" y="285"/>
                      <a:pt x="1604" y="438"/>
                    </a:cubicBezTo>
                    <a:cubicBezTo>
                      <a:pt x="1098" y="803"/>
                      <a:pt x="845" y="1507"/>
                      <a:pt x="310" y="1788"/>
                    </a:cubicBezTo>
                    <a:lnTo>
                      <a:pt x="507" y="1901"/>
                    </a:lnTo>
                    <a:cubicBezTo>
                      <a:pt x="251" y="2208"/>
                      <a:pt x="438" y="2935"/>
                      <a:pt x="856" y="2935"/>
                    </a:cubicBezTo>
                    <a:cubicBezTo>
                      <a:pt x="897" y="2935"/>
                      <a:pt x="940" y="2929"/>
                      <a:pt x="985" y="2913"/>
                    </a:cubicBezTo>
                    <a:cubicBezTo>
                      <a:pt x="1" y="1985"/>
                      <a:pt x="2926" y="1394"/>
                      <a:pt x="3067" y="494"/>
                    </a:cubicBezTo>
                    <a:cubicBezTo>
                      <a:pt x="3123" y="125"/>
                      <a:pt x="2961" y="0"/>
                      <a:pt x="2722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32"/>
              <p:cNvSpPr/>
              <p:nvPr/>
            </p:nvSpPr>
            <p:spPr>
              <a:xfrm>
                <a:off x="3317650" y="1591288"/>
                <a:ext cx="86525" cy="91675"/>
              </a:xfrm>
              <a:custGeom>
                <a:avLst/>
                <a:gdLst/>
                <a:ahLst/>
                <a:cxnLst/>
                <a:rect l="l" t="t" r="r" b="b"/>
                <a:pathLst>
                  <a:path w="3461" h="3667" extrusionOk="0">
                    <a:moveTo>
                      <a:pt x="3292" y="0"/>
                    </a:moveTo>
                    <a:lnTo>
                      <a:pt x="3292" y="0"/>
                    </a:lnTo>
                    <a:cubicBezTo>
                      <a:pt x="2532" y="366"/>
                      <a:pt x="1829" y="872"/>
                      <a:pt x="1210" y="1491"/>
                    </a:cubicBezTo>
                    <a:cubicBezTo>
                      <a:pt x="1069" y="1716"/>
                      <a:pt x="985" y="1998"/>
                      <a:pt x="985" y="2307"/>
                    </a:cubicBezTo>
                    <a:cubicBezTo>
                      <a:pt x="1069" y="3067"/>
                      <a:pt x="1745" y="3657"/>
                      <a:pt x="2504" y="3657"/>
                    </a:cubicBezTo>
                    <a:cubicBezTo>
                      <a:pt x="2570" y="3657"/>
                      <a:pt x="2704" y="3667"/>
                      <a:pt x="2848" y="3667"/>
                    </a:cubicBezTo>
                    <a:cubicBezTo>
                      <a:pt x="3136" y="3667"/>
                      <a:pt x="3461" y="3629"/>
                      <a:pt x="3348" y="3404"/>
                    </a:cubicBezTo>
                    <a:cubicBezTo>
                      <a:pt x="3292" y="3235"/>
                      <a:pt x="2448" y="3123"/>
                      <a:pt x="2251" y="3010"/>
                    </a:cubicBezTo>
                    <a:cubicBezTo>
                      <a:pt x="0" y="1829"/>
                      <a:pt x="3179" y="1294"/>
                      <a:pt x="32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32"/>
              <p:cNvSpPr/>
              <p:nvPr/>
            </p:nvSpPr>
            <p:spPr>
              <a:xfrm>
                <a:off x="3374625" y="1590588"/>
                <a:ext cx="1425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57" h="57" extrusionOk="0">
                    <a:moveTo>
                      <a:pt x="56" y="0"/>
                    </a:move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9A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32"/>
              <p:cNvSpPr/>
              <p:nvPr/>
            </p:nvSpPr>
            <p:spPr>
              <a:xfrm>
                <a:off x="3376025" y="1524763"/>
                <a:ext cx="179375" cy="107325"/>
              </a:xfrm>
              <a:custGeom>
                <a:avLst/>
                <a:gdLst/>
                <a:ahLst/>
                <a:cxnLst/>
                <a:rect l="l" t="t" r="r" b="b"/>
                <a:pathLst>
                  <a:path w="7175" h="4293" extrusionOk="0">
                    <a:moveTo>
                      <a:pt x="5875" y="0"/>
                    </a:moveTo>
                    <a:cubicBezTo>
                      <a:pt x="4060" y="0"/>
                      <a:pt x="2167" y="642"/>
                      <a:pt x="929" y="1789"/>
                    </a:cubicBezTo>
                    <a:cubicBezTo>
                      <a:pt x="732" y="1958"/>
                      <a:pt x="169" y="2492"/>
                      <a:pt x="0" y="2633"/>
                    </a:cubicBezTo>
                    <a:cubicBezTo>
                      <a:pt x="262" y="2427"/>
                      <a:pt x="1034" y="1997"/>
                      <a:pt x="1506" y="1997"/>
                    </a:cubicBezTo>
                    <a:cubicBezTo>
                      <a:pt x="1743" y="1997"/>
                      <a:pt x="1904" y="2106"/>
                      <a:pt x="1885" y="2408"/>
                    </a:cubicBezTo>
                    <a:cubicBezTo>
                      <a:pt x="1801" y="2802"/>
                      <a:pt x="1604" y="3139"/>
                      <a:pt x="1323" y="3393"/>
                    </a:cubicBezTo>
                    <a:cubicBezTo>
                      <a:pt x="1126" y="3590"/>
                      <a:pt x="591" y="3927"/>
                      <a:pt x="760" y="4293"/>
                    </a:cubicBezTo>
                    <a:cubicBezTo>
                      <a:pt x="1379" y="4293"/>
                      <a:pt x="1885" y="3646"/>
                      <a:pt x="2251" y="3196"/>
                    </a:cubicBezTo>
                    <a:cubicBezTo>
                      <a:pt x="2420" y="2971"/>
                      <a:pt x="2729" y="2577"/>
                      <a:pt x="2673" y="2295"/>
                    </a:cubicBezTo>
                    <a:cubicBezTo>
                      <a:pt x="2589" y="1986"/>
                      <a:pt x="2195" y="2042"/>
                      <a:pt x="2448" y="1677"/>
                    </a:cubicBezTo>
                    <a:cubicBezTo>
                      <a:pt x="2786" y="1170"/>
                      <a:pt x="3855" y="945"/>
                      <a:pt x="4417" y="776"/>
                    </a:cubicBezTo>
                    <a:cubicBezTo>
                      <a:pt x="5008" y="607"/>
                      <a:pt x="5599" y="523"/>
                      <a:pt x="6218" y="523"/>
                    </a:cubicBezTo>
                    <a:cubicBezTo>
                      <a:pt x="6302" y="523"/>
                      <a:pt x="6330" y="664"/>
                      <a:pt x="6443" y="664"/>
                    </a:cubicBezTo>
                    <a:cubicBezTo>
                      <a:pt x="6584" y="664"/>
                      <a:pt x="6696" y="607"/>
                      <a:pt x="6781" y="523"/>
                    </a:cubicBezTo>
                    <a:cubicBezTo>
                      <a:pt x="6921" y="411"/>
                      <a:pt x="7062" y="270"/>
                      <a:pt x="7174" y="101"/>
                    </a:cubicBezTo>
                    <a:lnTo>
                      <a:pt x="7090" y="101"/>
                    </a:lnTo>
                    <a:cubicBezTo>
                      <a:pt x="6695" y="33"/>
                      <a:pt x="6287" y="0"/>
                      <a:pt x="5875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32"/>
              <p:cNvSpPr/>
              <p:nvPr/>
            </p:nvSpPr>
            <p:spPr>
              <a:xfrm>
                <a:off x="3520900" y="1559438"/>
                <a:ext cx="84425" cy="97400"/>
              </a:xfrm>
              <a:custGeom>
                <a:avLst/>
                <a:gdLst/>
                <a:ahLst/>
                <a:cxnLst/>
                <a:rect l="l" t="t" r="r" b="b"/>
                <a:pathLst>
                  <a:path w="3377" h="3896" extrusionOk="0">
                    <a:moveTo>
                      <a:pt x="2799" y="0"/>
                    </a:moveTo>
                    <a:cubicBezTo>
                      <a:pt x="2481" y="0"/>
                      <a:pt x="2009" y="220"/>
                      <a:pt x="1801" y="290"/>
                    </a:cubicBezTo>
                    <a:cubicBezTo>
                      <a:pt x="1972" y="243"/>
                      <a:pt x="2159" y="222"/>
                      <a:pt x="2345" y="222"/>
                    </a:cubicBezTo>
                    <a:cubicBezTo>
                      <a:pt x="2496" y="222"/>
                      <a:pt x="2647" y="236"/>
                      <a:pt x="2786" y="261"/>
                    </a:cubicBezTo>
                    <a:cubicBezTo>
                      <a:pt x="2674" y="571"/>
                      <a:pt x="2223" y="627"/>
                      <a:pt x="1970" y="740"/>
                    </a:cubicBezTo>
                    <a:cubicBezTo>
                      <a:pt x="1604" y="908"/>
                      <a:pt x="1267" y="1134"/>
                      <a:pt x="986" y="1415"/>
                    </a:cubicBezTo>
                    <a:cubicBezTo>
                      <a:pt x="535" y="1865"/>
                      <a:pt x="29" y="2343"/>
                      <a:pt x="1" y="3018"/>
                    </a:cubicBezTo>
                    <a:cubicBezTo>
                      <a:pt x="1" y="3187"/>
                      <a:pt x="1" y="3778"/>
                      <a:pt x="198" y="3891"/>
                    </a:cubicBezTo>
                    <a:cubicBezTo>
                      <a:pt x="205" y="3894"/>
                      <a:pt x="215" y="3895"/>
                      <a:pt x="227" y="3895"/>
                    </a:cubicBezTo>
                    <a:cubicBezTo>
                      <a:pt x="538" y="3895"/>
                      <a:pt x="2326" y="2893"/>
                      <a:pt x="2083" y="2568"/>
                    </a:cubicBezTo>
                    <a:cubicBezTo>
                      <a:pt x="1858" y="2231"/>
                      <a:pt x="1548" y="2231"/>
                      <a:pt x="1633" y="1809"/>
                    </a:cubicBezTo>
                    <a:cubicBezTo>
                      <a:pt x="1717" y="1387"/>
                      <a:pt x="2252" y="1162"/>
                      <a:pt x="2533" y="965"/>
                    </a:cubicBezTo>
                    <a:cubicBezTo>
                      <a:pt x="2758" y="796"/>
                      <a:pt x="3377" y="290"/>
                      <a:pt x="2983" y="36"/>
                    </a:cubicBezTo>
                    <a:cubicBezTo>
                      <a:pt x="2932" y="11"/>
                      <a:pt x="2869" y="0"/>
                      <a:pt x="2799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32"/>
              <p:cNvSpPr/>
              <p:nvPr/>
            </p:nvSpPr>
            <p:spPr>
              <a:xfrm>
                <a:off x="3372775" y="1573688"/>
                <a:ext cx="174175" cy="108000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320" extrusionOk="0">
                    <a:moveTo>
                      <a:pt x="63" y="2612"/>
                    </a:moveTo>
                    <a:cubicBezTo>
                      <a:pt x="44" y="2635"/>
                      <a:pt x="31" y="2662"/>
                      <a:pt x="18" y="2702"/>
                    </a:cubicBezTo>
                    <a:lnTo>
                      <a:pt x="63" y="2612"/>
                    </a:lnTo>
                    <a:close/>
                    <a:moveTo>
                      <a:pt x="6967" y="1"/>
                    </a:moveTo>
                    <a:cubicBezTo>
                      <a:pt x="6151" y="226"/>
                      <a:pt x="5419" y="704"/>
                      <a:pt x="4857" y="1351"/>
                    </a:cubicBezTo>
                    <a:cubicBezTo>
                      <a:pt x="4632" y="1604"/>
                      <a:pt x="4547" y="2195"/>
                      <a:pt x="4294" y="2364"/>
                    </a:cubicBezTo>
                    <a:cubicBezTo>
                      <a:pt x="4224" y="2418"/>
                      <a:pt x="4154" y="2438"/>
                      <a:pt x="4084" y="2438"/>
                    </a:cubicBezTo>
                    <a:cubicBezTo>
                      <a:pt x="3899" y="2438"/>
                      <a:pt x="3710" y="2300"/>
                      <a:pt x="3506" y="2280"/>
                    </a:cubicBezTo>
                    <a:cubicBezTo>
                      <a:pt x="3426" y="2266"/>
                      <a:pt x="3347" y="2259"/>
                      <a:pt x="3270" y="2259"/>
                    </a:cubicBezTo>
                    <a:cubicBezTo>
                      <a:pt x="2725" y="2259"/>
                      <a:pt x="2248" y="2564"/>
                      <a:pt x="1706" y="2589"/>
                    </a:cubicBezTo>
                    <a:cubicBezTo>
                      <a:pt x="1677" y="2592"/>
                      <a:pt x="1648" y="2594"/>
                      <a:pt x="1619" y="2594"/>
                    </a:cubicBezTo>
                    <a:cubicBezTo>
                      <a:pt x="1276" y="2594"/>
                      <a:pt x="891" y="2394"/>
                      <a:pt x="554" y="2394"/>
                    </a:cubicBezTo>
                    <a:cubicBezTo>
                      <a:pt x="412" y="2394"/>
                      <a:pt x="277" y="2430"/>
                      <a:pt x="159" y="2533"/>
                    </a:cubicBezTo>
                    <a:cubicBezTo>
                      <a:pt x="119" y="2559"/>
                      <a:pt x="91" y="2580"/>
                      <a:pt x="71" y="2603"/>
                    </a:cubicBezTo>
                    <a:lnTo>
                      <a:pt x="71" y="2603"/>
                    </a:lnTo>
                    <a:cubicBezTo>
                      <a:pt x="72" y="2598"/>
                      <a:pt x="73" y="2594"/>
                      <a:pt x="74" y="2589"/>
                    </a:cubicBezTo>
                    <a:lnTo>
                      <a:pt x="74" y="2589"/>
                    </a:lnTo>
                    <a:lnTo>
                      <a:pt x="63" y="2612"/>
                    </a:lnTo>
                    <a:lnTo>
                      <a:pt x="63" y="2612"/>
                    </a:lnTo>
                    <a:cubicBezTo>
                      <a:pt x="65" y="2609"/>
                      <a:pt x="68" y="2606"/>
                      <a:pt x="71" y="2603"/>
                    </a:cubicBezTo>
                    <a:lnTo>
                      <a:pt x="71" y="2603"/>
                    </a:lnTo>
                    <a:cubicBezTo>
                      <a:pt x="0" y="2954"/>
                      <a:pt x="1513" y="2928"/>
                      <a:pt x="1818" y="3067"/>
                    </a:cubicBezTo>
                    <a:cubicBezTo>
                      <a:pt x="2522" y="3321"/>
                      <a:pt x="2437" y="3630"/>
                      <a:pt x="2381" y="4249"/>
                    </a:cubicBezTo>
                    <a:cubicBezTo>
                      <a:pt x="2513" y="4296"/>
                      <a:pt x="2685" y="4319"/>
                      <a:pt x="2878" y="4319"/>
                    </a:cubicBezTo>
                    <a:cubicBezTo>
                      <a:pt x="3715" y="4319"/>
                      <a:pt x="4955" y="3894"/>
                      <a:pt x="5138" y="3208"/>
                    </a:cubicBezTo>
                    <a:cubicBezTo>
                      <a:pt x="5279" y="2730"/>
                      <a:pt x="4997" y="2251"/>
                      <a:pt x="5251" y="1717"/>
                    </a:cubicBezTo>
                    <a:cubicBezTo>
                      <a:pt x="5645" y="957"/>
                      <a:pt x="6489" y="620"/>
                      <a:pt x="6967" y="1"/>
                    </a:cubicBezTo>
                    <a:close/>
                  </a:path>
                </a:pathLst>
              </a:custGeom>
              <a:solidFill>
                <a:srgbClr val="FFFFFF">
                  <a:alpha val="38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32"/>
              <p:cNvSpPr/>
              <p:nvPr/>
            </p:nvSpPr>
            <p:spPr>
              <a:xfrm>
                <a:off x="3238875" y="1536413"/>
                <a:ext cx="25" cy="1450"/>
              </a:xfrm>
              <a:custGeom>
                <a:avLst/>
                <a:gdLst/>
                <a:ahLst/>
                <a:cxnLst/>
                <a:rect l="l" t="t" r="r" b="b"/>
                <a:pathLst>
                  <a:path w="1" h="58" extrusionOk="0">
                    <a:moveTo>
                      <a:pt x="0" y="57"/>
                    </a:moveTo>
                    <a:lnTo>
                      <a:pt x="0" y="57"/>
                    </a:lnTo>
                    <a:cubicBezTo>
                      <a:pt x="0" y="29"/>
                      <a:pt x="0" y="29"/>
                      <a:pt x="0" y="1"/>
                    </a:cubicBezTo>
                    <a:close/>
                  </a:path>
                </a:pathLst>
              </a:custGeom>
              <a:solidFill>
                <a:srgbClr val="F9A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32"/>
              <p:cNvSpPr/>
              <p:nvPr/>
            </p:nvSpPr>
            <p:spPr>
              <a:xfrm>
                <a:off x="3234650" y="1537813"/>
                <a:ext cx="115700" cy="78900"/>
              </a:xfrm>
              <a:custGeom>
                <a:avLst/>
                <a:gdLst/>
                <a:ahLst/>
                <a:cxnLst/>
                <a:rect l="l" t="t" r="r" b="b"/>
                <a:pathLst>
                  <a:path w="4628" h="3156" extrusionOk="0">
                    <a:moveTo>
                      <a:pt x="185" y="0"/>
                    </a:moveTo>
                    <a:cubicBezTo>
                      <a:pt x="179" y="0"/>
                      <a:pt x="174" y="1"/>
                      <a:pt x="169" y="1"/>
                    </a:cubicBezTo>
                    <a:cubicBezTo>
                      <a:pt x="226" y="226"/>
                      <a:pt x="310" y="423"/>
                      <a:pt x="394" y="620"/>
                    </a:cubicBezTo>
                    <a:cubicBezTo>
                      <a:pt x="423" y="845"/>
                      <a:pt x="394" y="1098"/>
                      <a:pt x="366" y="1323"/>
                    </a:cubicBezTo>
                    <a:cubicBezTo>
                      <a:pt x="310" y="1577"/>
                      <a:pt x="1" y="2280"/>
                      <a:pt x="57" y="2421"/>
                    </a:cubicBezTo>
                    <a:cubicBezTo>
                      <a:pt x="98" y="2415"/>
                      <a:pt x="141" y="2412"/>
                      <a:pt x="184" y="2412"/>
                    </a:cubicBezTo>
                    <a:cubicBezTo>
                      <a:pt x="583" y="2412"/>
                      <a:pt x="1055" y="2626"/>
                      <a:pt x="1435" y="2702"/>
                    </a:cubicBezTo>
                    <a:cubicBezTo>
                      <a:pt x="1914" y="2814"/>
                      <a:pt x="2392" y="2927"/>
                      <a:pt x="2870" y="3011"/>
                    </a:cubicBezTo>
                    <a:cubicBezTo>
                      <a:pt x="3019" y="3044"/>
                      <a:pt x="3635" y="3155"/>
                      <a:pt x="4083" y="3155"/>
                    </a:cubicBezTo>
                    <a:cubicBezTo>
                      <a:pt x="4396" y="3155"/>
                      <a:pt x="4628" y="3101"/>
                      <a:pt x="4558" y="2927"/>
                    </a:cubicBezTo>
                    <a:cubicBezTo>
                      <a:pt x="4446" y="2674"/>
                      <a:pt x="3799" y="2702"/>
                      <a:pt x="3574" y="2674"/>
                    </a:cubicBezTo>
                    <a:cubicBezTo>
                      <a:pt x="3152" y="2646"/>
                      <a:pt x="2758" y="2533"/>
                      <a:pt x="2392" y="2364"/>
                    </a:cubicBezTo>
                    <a:cubicBezTo>
                      <a:pt x="2167" y="2224"/>
                      <a:pt x="1914" y="1942"/>
                      <a:pt x="1632" y="1773"/>
                    </a:cubicBezTo>
                    <a:cubicBezTo>
                      <a:pt x="1238" y="1577"/>
                      <a:pt x="873" y="1464"/>
                      <a:pt x="1351" y="1183"/>
                    </a:cubicBezTo>
                    <a:lnTo>
                      <a:pt x="1351" y="1183"/>
                    </a:lnTo>
                    <a:cubicBezTo>
                      <a:pt x="1435" y="1211"/>
                      <a:pt x="1548" y="1211"/>
                      <a:pt x="1632" y="1267"/>
                    </a:cubicBezTo>
                    <a:cubicBezTo>
                      <a:pt x="1660" y="934"/>
                      <a:pt x="540" y="0"/>
                      <a:pt x="185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32"/>
              <p:cNvSpPr/>
              <p:nvPr/>
            </p:nvSpPr>
            <p:spPr>
              <a:xfrm>
                <a:off x="3238175" y="1650038"/>
                <a:ext cx="67425" cy="86850"/>
              </a:xfrm>
              <a:custGeom>
                <a:avLst/>
                <a:gdLst/>
                <a:ahLst/>
                <a:cxnLst/>
                <a:rect l="l" t="t" r="r" b="b"/>
                <a:pathLst>
                  <a:path w="2697" h="3474" extrusionOk="0">
                    <a:moveTo>
                      <a:pt x="1480" y="0"/>
                    </a:moveTo>
                    <a:cubicBezTo>
                      <a:pt x="1351" y="0"/>
                      <a:pt x="1258" y="23"/>
                      <a:pt x="1238" y="70"/>
                    </a:cubicBezTo>
                    <a:cubicBezTo>
                      <a:pt x="985" y="773"/>
                      <a:pt x="0" y="2658"/>
                      <a:pt x="704" y="3474"/>
                    </a:cubicBezTo>
                    <a:cubicBezTo>
                      <a:pt x="1013" y="3417"/>
                      <a:pt x="1463" y="2714"/>
                      <a:pt x="1716" y="2545"/>
                    </a:cubicBezTo>
                    <a:cubicBezTo>
                      <a:pt x="1941" y="2377"/>
                      <a:pt x="2195" y="2348"/>
                      <a:pt x="1970" y="1983"/>
                    </a:cubicBezTo>
                    <a:cubicBezTo>
                      <a:pt x="1857" y="1842"/>
                      <a:pt x="1576" y="1786"/>
                      <a:pt x="1407" y="1729"/>
                    </a:cubicBezTo>
                    <a:cubicBezTo>
                      <a:pt x="1351" y="1392"/>
                      <a:pt x="1773" y="1307"/>
                      <a:pt x="1998" y="1139"/>
                    </a:cubicBezTo>
                    <a:cubicBezTo>
                      <a:pt x="2167" y="998"/>
                      <a:pt x="2532" y="942"/>
                      <a:pt x="2589" y="717"/>
                    </a:cubicBezTo>
                    <a:cubicBezTo>
                      <a:pt x="2696" y="243"/>
                      <a:pt x="1899" y="0"/>
                      <a:pt x="1480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88" name="Google Shape;1788;p32"/>
          <p:cNvGrpSpPr/>
          <p:nvPr/>
        </p:nvGrpSpPr>
        <p:grpSpPr>
          <a:xfrm rot="-1991163" flipH="1">
            <a:off x="8447598" y="4430030"/>
            <a:ext cx="521783" cy="349536"/>
            <a:chOff x="55613" y="5243013"/>
            <a:chExt cx="300350" cy="201175"/>
          </a:xfrm>
        </p:grpSpPr>
        <p:sp>
          <p:nvSpPr>
            <p:cNvPr id="1789" name="Google Shape;1789;p32"/>
            <p:cNvSpPr/>
            <p:nvPr/>
          </p:nvSpPr>
          <p:spPr>
            <a:xfrm>
              <a:off x="55613" y="5243363"/>
              <a:ext cx="300350" cy="200475"/>
            </a:xfrm>
            <a:custGeom>
              <a:avLst/>
              <a:gdLst/>
              <a:ahLst/>
              <a:cxnLst/>
              <a:rect l="l" t="t" r="r" b="b"/>
              <a:pathLst>
                <a:path w="12014" h="8019" extrusionOk="0">
                  <a:moveTo>
                    <a:pt x="5993" y="0"/>
                  </a:moveTo>
                  <a:cubicBezTo>
                    <a:pt x="2701" y="0"/>
                    <a:pt x="57" y="1773"/>
                    <a:pt x="1" y="3967"/>
                  </a:cubicBezTo>
                  <a:cubicBezTo>
                    <a:pt x="1" y="3967"/>
                    <a:pt x="1" y="3995"/>
                    <a:pt x="1" y="4023"/>
                  </a:cubicBezTo>
                  <a:cubicBezTo>
                    <a:pt x="1" y="5458"/>
                    <a:pt x="1126" y="6696"/>
                    <a:pt x="2814" y="7427"/>
                  </a:cubicBezTo>
                  <a:lnTo>
                    <a:pt x="2898" y="7455"/>
                  </a:lnTo>
                  <a:cubicBezTo>
                    <a:pt x="3067" y="7512"/>
                    <a:pt x="3236" y="7568"/>
                    <a:pt x="3405" y="7624"/>
                  </a:cubicBezTo>
                  <a:lnTo>
                    <a:pt x="3574" y="7681"/>
                  </a:lnTo>
                  <a:lnTo>
                    <a:pt x="3827" y="7765"/>
                  </a:lnTo>
                  <a:lnTo>
                    <a:pt x="4080" y="7821"/>
                  </a:lnTo>
                  <a:lnTo>
                    <a:pt x="4305" y="7877"/>
                  </a:lnTo>
                  <a:cubicBezTo>
                    <a:pt x="4446" y="7906"/>
                    <a:pt x="4614" y="7934"/>
                    <a:pt x="4755" y="7934"/>
                  </a:cubicBezTo>
                  <a:lnTo>
                    <a:pt x="4924" y="7962"/>
                  </a:lnTo>
                  <a:lnTo>
                    <a:pt x="5318" y="8018"/>
                  </a:lnTo>
                  <a:lnTo>
                    <a:pt x="6021" y="8018"/>
                  </a:lnTo>
                  <a:cubicBezTo>
                    <a:pt x="9341" y="8018"/>
                    <a:pt x="12014" y="6218"/>
                    <a:pt x="12014" y="3995"/>
                  </a:cubicBezTo>
                  <a:cubicBezTo>
                    <a:pt x="12014" y="3883"/>
                    <a:pt x="11985" y="3798"/>
                    <a:pt x="11957" y="3686"/>
                  </a:cubicBezTo>
                  <a:cubicBezTo>
                    <a:pt x="11957" y="3629"/>
                    <a:pt x="11957" y="3601"/>
                    <a:pt x="11957" y="3573"/>
                  </a:cubicBezTo>
                  <a:cubicBezTo>
                    <a:pt x="11929" y="3489"/>
                    <a:pt x="11901" y="3376"/>
                    <a:pt x="11873" y="3264"/>
                  </a:cubicBezTo>
                  <a:cubicBezTo>
                    <a:pt x="11873" y="3264"/>
                    <a:pt x="11873" y="3236"/>
                    <a:pt x="11873" y="3236"/>
                  </a:cubicBezTo>
                  <a:cubicBezTo>
                    <a:pt x="11845" y="3095"/>
                    <a:pt x="11788" y="2982"/>
                    <a:pt x="11760" y="2870"/>
                  </a:cubicBezTo>
                  <a:cubicBezTo>
                    <a:pt x="11732" y="2842"/>
                    <a:pt x="11732" y="2814"/>
                    <a:pt x="11704" y="2785"/>
                  </a:cubicBezTo>
                  <a:cubicBezTo>
                    <a:pt x="11648" y="2701"/>
                    <a:pt x="11620" y="2588"/>
                    <a:pt x="11563" y="2504"/>
                  </a:cubicBezTo>
                  <a:cubicBezTo>
                    <a:pt x="11535" y="2476"/>
                    <a:pt x="11535" y="2476"/>
                    <a:pt x="11507" y="2448"/>
                  </a:cubicBezTo>
                  <a:cubicBezTo>
                    <a:pt x="11451" y="2335"/>
                    <a:pt x="11366" y="2251"/>
                    <a:pt x="11310" y="2138"/>
                  </a:cubicBezTo>
                  <a:lnTo>
                    <a:pt x="11226" y="2082"/>
                  </a:lnTo>
                  <a:cubicBezTo>
                    <a:pt x="11198" y="2026"/>
                    <a:pt x="11170" y="1998"/>
                    <a:pt x="11141" y="1941"/>
                  </a:cubicBezTo>
                  <a:cubicBezTo>
                    <a:pt x="10072" y="788"/>
                    <a:pt x="8187" y="0"/>
                    <a:pt x="5993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90" name="Google Shape;1790;p32"/>
            <p:cNvGrpSpPr/>
            <p:nvPr/>
          </p:nvGrpSpPr>
          <p:grpSpPr>
            <a:xfrm>
              <a:off x="55613" y="5243013"/>
              <a:ext cx="300350" cy="201175"/>
              <a:chOff x="1402125" y="1705775"/>
              <a:chExt cx="300350" cy="201175"/>
            </a:xfrm>
          </p:grpSpPr>
          <p:sp>
            <p:nvSpPr>
              <p:cNvPr id="1791" name="Google Shape;1791;p32"/>
              <p:cNvSpPr/>
              <p:nvPr/>
            </p:nvSpPr>
            <p:spPr>
              <a:xfrm>
                <a:off x="1402125" y="1705775"/>
                <a:ext cx="300350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8047" extrusionOk="0">
                    <a:moveTo>
                      <a:pt x="1" y="4024"/>
                    </a:moveTo>
                    <a:cubicBezTo>
                      <a:pt x="1" y="6246"/>
                      <a:pt x="2701" y="8047"/>
                      <a:pt x="6021" y="8047"/>
                    </a:cubicBezTo>
                    <a:cubicBezTo>
                      <a:pt x="9313" y="8047"/>
                      <a:pt x="12014" y="6246"/>
                      <a:pt x="12014" y="4024"/>
                    </a:cubicBezTo>
                    <a:cubicBezTo>
                      <a:pt x="12014" y="1801"/>
                      <a:pt x="9341" y="1"/>
                      <a:pt x="6021" y="1"/>
                    </a:cubicBezTo>
                    <a:cubicBezTo>
                      <a:pt x="2701" y="1"/>
                      <a:pt x="1" y="1801"/>
                      <a:pt x="1" y="40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32"/>
              <p:cNvSpPr/>
              <p:nvPr/>
            </p:nvSpPr>
            <p:spPr>
              <a:xfrm>
                <a:off x="1402125" y="1754325"/>
                <a:ext cx="3003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6105" extrusionOk="0">
                    <a:moveTo>
                      <a:pt x="141" y="2166"/>
                    </a:moveTo>
                    <a:cubicBezTo>
                      <a:pt x="113" y="2110"/>
                      <a:pt x="57" y="2082"/>
                      <a:pt x="1" y="2026"/>
                    </a:cubicBezTo>
                    <a:cubicBezTo>
                      <a:pt x="1" y="2026"/>
                      <a:pt x="1" y="2054"/>
                      <a:pt x="1" y="2082"/>
                    </a:cubicBezTo>
                    <a:cubicBezTo>
                      <a:pt x="1" y="4304"/>
                      <a:pt x="2701" y="6105"/>
                      <a:pt x="6021" y="6105"/>
                    </a:cubicBezTo>
                    <a:cubicBezTo>
                      <a:pt x="9341" y="6105"/>
                      <a:pt x="12014" y="4304"/>
                      <a:pt x="12014" y="2082"/>
                    </a:cubicBezTo>
                    <a:cubicBezTo>
                      <a:pt x="12014" y="1294"/>
                      <a:pt x="11704" y="563"/>
                      <a:pt x="11141" y="0"/>
                    </a:cubicBezTo>
                    <a:cubicBezTo>
                      <a:pt x="10776" y="3179"/>
                      <a:pt x="6753" y="4220"/>
                      <a:pt x="4024" y="3714"/>
                    </a:cubicBezTo>
                    <a:cubicBezTo>
                      <a:pt x="2730" y="3489"/>
                      <a:pt x="1154" y="3095"/>
                      <a:pt x="141" y="216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32"/>
              <p:cNvSpPr/>
              <p:nvPr/>
            </p:nvSpPr>
            <p:spPr>
              <a:xfrm>
                <a:off x="1416900" y="1766975"/>
                <a:ext cx="2799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5318" extrusionOk="0">
                    <a:moveTo>
                      <a:pt x="8018" y="3770"/>
                    </a:moveTo>
                    <a:cubicBezTo>
                      <a:pt x="6668" y="4164"/>
                      <a:pt x="5261" y="4333"/>
                      <a:pt x="3855" y="4249"/>
                    </a:cubicBezTo>
                    <a:cubicBezTo>
                      <a:pt x="2504" y="4080"/>
                      <a:pt x="1210" y="3686"/>
                      <a:pt x="0" y="3067"/>
                    </a:cubicBezTo>
                    <a:cubicBezTo>
                      <a:pt x="901" y="4361"/>
                      <a:pt x="3292" y="5318"/>
                      <a:pt x="5543" y="5318"/>
                    </a:cubicBezTo>
                    <a:cubicBezTo>
                      <a:pt x="8665" y="5318"/>
                      <a:pt x="11197" y="3601"/>
                      <a:pt x="11197" y="1491"/>
                    </a:cubicBezTo>
                    <a:cubicBezTo>
                      <a:pt x="11197" y="957"/>
                      <a:pt x="11029" y="451"/>
                      <a:pt x="10747" y="0"/>
                    </a:cubicBezTo>
                    <a:cubicBezTo>
                      <a:pt x="10775" y="1717"/>
                      <a:pt x="9678" y="3264"/>
                      <a:pt x="8018" y="377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32"/>
              <p:cNvSpPr/>
              <p:nvPr/>
            </p:nvSpPr>
            <p:spPr>
              <a:xfrm>
                <a:off x="1410325" y="1722675"/>
                <a:ext cx="2619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476" h="3387" extrusionOk="0">
                    <a:moveTo>
                      <a:pt x="4877" y="0"/>
                    </a:moveTo>
                    <a:cubicBezTo>
                      <a:pt x="3414" y="169"/>
                      <a:pt x="1529" y="703"/>
                      <a:pt x="685" y="2026"/>
                    </a:cubicBezTo>
                    <a:cubicBezTo>
                      <a:pt x="0" y="3102"/>
                      <a:pt x="628" y="3387"/>
                      <a:pt x="1551" y="3387"/>
                    </a:cubicBezTo>
                    <a:cubicBezTo>
                      <a:pt x="2485" y="3387"/>
                      <a:pt x="3721" y="3095"/>
                      <a:pt x="4202" y="3038"/>
                    </a:cubicBezTo>
                    <a:cubicBezTo>
                      <a:pt x="4353" y="3020"/>
                      <a:pt x="4507" y="3012"/>
                      <a:pt x="4664" y="3012"/>
                    </a:cubicBezTo>
                    <a:cubicBezTo>
                      <a:pt x="5584" y="3012"/>
                      <a:pt x="6602" y="3287"/>
                      <a:pt x="7522" y="3287"/>
                    </a:cubicBezTo>
                    <a:cubicBezTo>
                      <a:pt x="8091" y="3287"/>
                      <a:pt x="8622" y="3182"/>
                      <a:pt x="9069" y="2841"/>
                    </a:cubicBezTo>
                    <a:cubicBezTo>
                      <a:pt x="10476" y="1772"/>
                      <a:pt x="9660" y="591"/>
                      <a:pt x="8000" y="309"/>
                    </a:cubicBezTo>
                    <a:cubicBezTo>
                      <a:pt x="6959" y="84"/>
                      <a:pt x="5918" y="0"/>
                      <a:pt x="4877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32"/>
              <p:cNvSpPr/>
              <p:nvPr/>
            </p:nvSpPr>
            <p:spPr>
              <a:xfrm>
                <a:off x="1472450" y="1788775"/>
                <a:ext cx="2300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9201" h="4727" extrusionOk="0">
                    <a:moveTo>
                      <a:pt x="9116" y="1"/>
                    </a:moveTo>
                    <a:lnTo>
                      <a:pt x="9116" y="1"/>
                    </a:lnTo>
                    <a:cubicBezTo>
                      <a:pt x="9144" y="1576"/>
                      <a:pt x="7822" y="2926"/>
                      <a:pt x="6472" y="3573"/>
                    </a:cubicBezTo>
                    <a:cubicBezTo>
                      <a:pt x="6134" y="3742"/>
                      <a:pt x="5796" y="3855"/>
                      <a:pt x="5431" y="3967"/>
                    </a:cubicBezTo>
                    <a:cubicBezTo>
                      <a:pt x="5065" y="4108"/>
                      <a:pt x="4671" y="4192"/>
                      <a:pt x="4277" y="4277"/>
                    </a:cubicBezTo>
                    <a:cubicBezTo>
                      <a:pt x="3680" y="4406"/>
                      <a:pt x="3077" y="4471"/>
                      <a:pt x="2478" y="4471"/>
                    </a:cubicBezTo>
                    <a:cubicBezTo>
                      <a:pt x="1639" y="4471"/>
                      <a:pt x="805" y="4343"/>
                      <a:pt x="1" y="4080"/>
                    </a:cubicBezTo>
                    <a:lnTo>
                      <a:pt x="1" y="4080"/>
                    </a:lnTo>
                    <a:cubicBezTo>
                      <a:pt x="1014" y="4502"/>
                      <a:pt x="2111" y="4727"/>
                      <a:pt x="3208" y="4727"/>
                    </a:cubicBezTo>
                    <a:cubicBezTo>
                      <a:pt x="6528" y="4727"/>
                      <a:pt x="9201" y="2926"/>
                      <a:pt x="9201" y="704"/>
                    </a:cubicBezTo>
                    <a:cubicBezTo>
                      <a:pt x="9201" y="479"/>
                      <a:pt x="9172" y="226"/>
                      <a:pt x="911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32"/>
              <p:cNvSpPr/>
              <p:nvPr/>
            </p:nvSpPr>
            <p:spPr>
              <a:xfrm>
                <a:off x="1436025" y="1728300"/>
                <a:ext cx="126500" cy="60125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2405" extrusionOk="0">
                    <a:moveTo>
                      <a:pt x="3793" y="0"/>
                    </a:moveTo>
                    <a:cubicBezTo>
                      <a:pt x="3258" y="28"/>
                      <a:pt x="2724" y="141"/>
                      <a:pt x="2218" y="310"/>
                    </a:cubicBezTo>
                    <a:cubicBezTo>
                      <a:pt x="1486" y="478"/>
                      <a:pt x="839" y="872"/>
                      <a:pt x="361" y="1435"/>
                    </a:cubicBezTo>
                    <a:cubicBezTo>
                      <a:pt x="4" y="1858"/>
                      <a:pt x="1" y="2405"/>
                      <a:pt x="405" y="2405"/>
                    </a:cubicBezTo>
                    <a:cubicBezTo>
                      <a:pt x="512" y="2405"/>
                      <a:pt x="647" y="2367"/>
                      <a:pt x="811" y="2279"/>
                    </a:cubicBezTo>
                    <a:cubicBezTo>
                      <a:pt x="1486" y="1941"/>
                      <a:pt x="2077" y="1435"/>
                      <a:pt x="2724" y="1041"/>
                    </a:cubicBezTo>
                    <a:cubicBezTo>
                      <a:pt x="3005" y="872"/>
                      <a:pt x="3315" y="732"/>
                      <a:pt x="3652" y="619"/>
                    </a:cubicBezTo>
                    <a:cubicBezTo>
                      <a:pt x="3877" y="563"/>
                      <a:pt x="4440" y="591"/>
                      <a:pt x="4609" y="450"/>
                    </a:cubicBezTo>
                    <a:cubicBezTo>
                      <a:pt x="5059" y="84"/>
                      <a:pt x="4271" y="0"/>
                      <a:pt x="3793" y="0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32"/>
              <p:cNvSpPr/>
              <p:nvPr/>
            </p:nvSpPr>
            <p:spPr>
              <a:xfrm>
                <a:off x="1561075" y="1732500"/>
                <a:ext cx="422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480" extrusionOk="0">
                    <a:moveTo>
                      <a:pt x="845" y="1"/>
                    </a:moveTo>
                    <a:cubicBezTo>
                      <a:pt x="1" y="85"/>
                      <a:pt x="366" y="479"/>
                      <a:pt x="845" y="479"/>
                    </a:cubicBezTo>
                    <a:cubicBezTo>
                      <a:pt x="1689" y="479"/>
                      <a:pt x="1520" y="57"/>
                      <a:pt x="845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98" name="Google Shape;1798;p32"/>
          <p:cNvGrpSpPr/>
          <p:nvPr/>
        </p:nvGrpSpPr>
        <p:grpSpPr>
          <a:xfrm flipH="1">
            <a:off x="140854" y="3746888"/>
            <a:ext cx="535624" cy="392369"/>
            <a:chOff x="2193664" y="3598488"/>
            <a:chExt cx="535624" cy="392369"/>
          </a:xfrm>
        </p:grpSpPr>
        <p:sp>
          <p:nvSpPr>
            <p:cNvPr id="1799" name="Google Shape;1799;p32"/>
            <p:cNvSpPr/>
            <p:nvPr/>
          </p:nvSpPr>
          <p:spPr>
            <a:xfrm>
              <a:off x="2219687" y="3617131"/>
              <a:ext cx="483715" cy="361807"/>
            </a:xfrm>
            <a:custGeom>
              <a:avLst/>
              <a:gdLst/>
              <a:ahLst/>
              <a:cxnLst/>
              <a:rect l="l" t="t" r="r" b="b"/>
              <a:pathLst>
                <a:path w="13955" h="10438" extrusionOk="0">
                  <a:moveTo>
                    <a:pt x="3015" y="1"/>
                  </a:moveTo>
                  <a:cubicBezTo>
                    <a:pt x="2257" y="1"/>
                    <a:pt x="1684" y="183"/>
                    <a:pt x="1379" y="560"/>
                  </a:cubicBezTo>
                  <a:cubicBezTo>
                    <a:pt x="1070" y="842"/>
                    <a:pt x="788" y="1151"/>
                    <a:pt x="563" y="1517"/>
                  </a:cubicBezTo>
                  <a:lnTo>
                    <a:pt x="423" y="1742"/>
                  </a:lnTo>
                  <a:cubicBezTo>
                    <a:pt x="423" y="1742"/>
                    <a:pt x="395" y="1770"/>
                    <a:pt x="395" y="1770"/>
                  </a:cubicBezTo>
                  <a:cubicBezTo>
                    <a:pt x="366" y="1826"/>
                    <a:pt x="310" y="1911"/>
                    <a:pt x="282" y="1967"/>
                  </a:cubicBezTo>
                  <a:cubicBezTo>
                    <a:pt x="254" y="2051"/>
                    <a:pt x="226" y="2108"/>
                    <a:pt x="198" y="2192"/>
                  </a:cubicBezTo>
                  <a:cubicBezTo>
                    <a:pt x="169" y="2248"/>
                    <a:pt x="141" y="2333"/>
                    <a:pt x="113" y="2389"/>
                  </a:cubicBezTo>
                  <a:cubicBezTo>
                    <a:pt x="85" y="2445"/>
                    <a:pt x="85" y="2530"/>
                    <a:pt x="57" y="2586"/>
                  </a:cubicBezTo>
                  <a:cubicBezTo>
                    <a:pt x="57" y="2586"/>
                    <a:pt x="57" y="2586"/>
                    <a:pt x="57" y="2614"/>
                  </a:cubicBezTo>
                  <a:cubicBezTo>
                    <a:pt x="57" y="2670"/>
                    <a:pt x="29" y="2727"/>
                    <a:pt x="29" y="2783"/>
                  </a:cubicBezTo>
                  <a:lnTo>
                    <a:pt x="29" y="2811"/>
                  </a:lnTo>
                  <a:lnTo>
                    <a:pt x="1" y="2980"/>
                  </a:lnTo>
                  <a:lnTo>
                    <a:pt x="1" y="3008"/>
                  </a:lnTo>
                  <a:cubicBezTo>
                    <a:pt x="1" y="3064"/>
                    <a:pt x="1" y="3120"/>
                    <a:pt x="1" y="3149"/>
                  </a:cubicBezTo>
                  <a:lnTo>
                    <a:pt x="1" y="3205"/>
                  </a:lnTo>
                  <a:cubicBezTo>
                    <a:pt x="1" y="3261"/>
                    <a:pt x="1" y="3317"/>
                    <a:pt x="1" y="3374"/>
                  </a:cubicBezTo>
                  <a:cubicBezTo>
                    <a:pt x="169" y="4499"/>
                    <a:pt x="1070" y="5990"/>
                    <a:pt x="3123" y="7509"/>
                  </a:cubicBezTo>
                  <a:lnTo>
                    <a:pt x="3152" y="7537"/>
                  </a:lnTo>
                  <a:lnTo>
                    <a:pt x="3545" y="7791"/>
                  </a:lnTo>
                  <a:lnTo>
                    <a:pt x="3630" y="7847"/>
                  </a:lnTo>
                  <a:cubicBezTo>
                    <a:pt x="4024" y="8128"/>
                    <a:pt x="4474" y="8410"/>
                    <a:pt x="4980" y="8691"/>
                  </a:cubicBezTo>
                  <a:lnTo>
                    <a:pt x="5037" y="8691"/>
                  </a:lnTo>
                  <a:cubicBezTo>
                    <a:pt x="5487" y="8944"/>
                    <a:pt x="5937" y="9169"/>
                    <a:pt x="6331" y="9366"/>
                  </a:cubicBezTo>
                  <a:lnTo>
                    <a:pt x="6387" y="9366"/>
                  </a:lnTo>
                  <a:cubicBezTo>
                    <a:pt x="6612" y="9479"/>
                    <a:pt x="6837" y="9591"/>
                    <a:pt x="7090" y="9676"/>
                  </a:cubicBezTo>
                  <a:lnTo>
                    <a:pt x="7147" y="9704"/>
                  </a:lnTo>
                  <a:cubicBezTo>
                    <a:pt x="8490" y="10228"/>
                    <a:pt x="9624" y="10437"/>
                    <a:pt x="10543" y="10437"/>
                  </a:cubicBezTo>
                  <a:cubicBezTo>
                    <a:pt x="11201" y="10437"/>
                    <a:pt x="11748" y="10330"/>
                    <a:pt x="12182" y="10154"/>
                  </a:cubicBezTo>
                  <a:lnTo>
                    <a:pt x="12323" y="10069"/>
                  </a:lnTo>
                  <a:lnTo>
                    <a:pt x="12407" y="10013"/>
                  </a:lnTo>
                  <a:lnTo>
                    <a:pt x="12492" y="9985"/>
                  </a:lnTo>
                  <a:lnTo>
                    <a:pt x="12576" y="9901"/>
                  </a:lnTo>
                  <a:lnTo>
                    <a:pt x="12633" y="9872"/>
                  </a:lnTo>
                  <a:lnTo>
                    <a:pt x="12717" y="9760"/>
                  </a:lnTo>
                  <a:cubicBezTo>
                    <a:pt x="12745" y="9760"/>
                    <a:pt x="12745" y="9732"/>
                    <a:pt x="12773" y="9732"/>
                  </a:cubicBezTo>
                  <a:cubicBezTo>
                    <a:pt x="12801" y="9704"/>
                    <a:pt x="12829" y="9647"/>
                    <a:pt x="12858" y="9619"/>
                  </a:cubicBezTo>
                  <a:lnTo>
                    <a:pt x="12914" y="9591"/>
                  </a:lnTo>
                  <a:lnTo>
                    <a:pt x="12998" y="9450"/>
                  </a:lnTo>
                  <a:lnTo>
                    <a:pt x="13026" y="9422"/>
                  </a:lnTo>
                  <a:lnTo>
                    <a:pt x="13111" y="9282"/>
                  </a:lnTo>
                  <a:lnTo>
                    <a:pt x="13139" y="9254"/>
                  </a:lnTo>
                  <a:lnTo>
                    <a:pt x="13251" y="9085"/>
                  </a:lnTo>
                  <a:cubicBezTo>
                    <a:pt x="13561" y="8550"/>
                    <a:pt x="13758" y="7988"/>
                    <a:pt x="13870" y="7369"/>
                  </a:cubicBezTo>
                  <a:cubicBezTo>
                    <a:pt x="13870" y="7340"/>
                    <a:pt x="13870" y="7312"/>
                    <a:pt x="13870" y="7312"/>
                  </a:cubicBezTo>
                  <a:cubicBezTo>
                    <a:pt x="13842" y="7284"/>
                    <a:pt x="13842" y="7256"/>
                    <a:pt x="13870" y="7228"/>
                  </a:cubicBezTo>
                  <a:cubicBezTo>
                    <a:pt x="13955" y="6328"/>
                    <a:pt x="13055" y="5034"/>
                    <a:pt x="11563" y="3768"/>
                  </a:cubicBezTo>
                  <a:cubicBezTo>
                    <a:pt x="11001" y="3289"/>
                    <a:pt x="10354" y="2839"/>
                    <a:pt x="10354" y="2839"/>
                  </a:cubicBezTo>
                  <a:cubicBezTo>
                    <a:pt x="9847" y="2502"/>
                    <a:pt x="9341" y="2164"/>
                    <a:pt x="8806" y="1883"/>
                  </a:cubicBezTo>
                  <a:cubicBezTo>
                    <a:pt x="8272" y="1573"/>
                    <a:pt x="7737" y="1320"/>
                    <a:pt x="7203" y="1095"/>
                  </a:cubicBezTo>
                  <a:cubicBezTo>
                    <a:pt x="6696" y="842"/>
                    <a:pt x="6134" y="617"/>
                    <a:pt x="5571" y="476"/>
                  </a:cubicBezTo>
                  <a:cubicBezTo>
                    <a:pt x="4603" y="162"/>
                    <a:pt x="3727" y="1"/>
                    <a:pt x="3015" y="1"/>
                  </a:cubicBezTo>
                  <a:close/>
                </a:path>
              </a:pathLst>
            </a:custGeom>
            <a:solidFill>
              <a:schemeClr val="lt1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00" name="Google Shape;1800;p32"/>
            <p:cNvGrpSpPr/>
            <p:nvPr/>
          </p:nvGrpSpPr>
          <p:grpSpPr>
            <a:xfrm rot="183322">
              <a:off x="2203038" y="3612003"/>
              <a:ext cx="516876" cy="365339"/>
              <a:chOff x="1312800" y="2519875"/>
              <a:chExt cx="372800" cy="246300"/>
            </a:xfrm>
          </p:grpSpPr>
          <p:sp>
            <p:nvSpPr>
              <p:cNvPr id="1801" name="Google Shape;1801;p32"/>
              <p:cNvSpPr/>
              <p:nvPr/>
            </p:nvSpPr>
            <p:spPr>
              <a:xfrm>
                <a:off x="1312800" y="2529650"/>
                <a:ext cx="359425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14377" h="9461" extrusionOk="0">
                    <a:moveTo>
                      <a:pt x="2058" y="1"/>
                    </a:moveTo>
                    <a:cubicBezTo>
                      <a:pt x="1863" y="1"/>
                      <a:pt x="1692" y="58"/>
                      <a:pt x="1548" y="187"/>
                    </a:cubicBezTo>
                    <a:cubicBezTo>
                      <a:pt x="648" y="975"/>
                      <a:pt x="1" y="2466"/>
                      <a:pt x="198" y="3310"/>
                    </a:cubicBezTo>
                    <a:cubicBezTo>
                      <a:pt x="563" y="4716"/>
                      <a:pt x="2083" y="6573"/>
                      <a:pt x="5627" y="8177"/>
                    </a:cubicBezTo>
                    <a:lnTo>
                      <a:pt x="5684" y="8177"/>
                    </a:lnTo>
                    <a:cubicBezTo>
                      <a:pt x="7741" y="9107"/>
                      <a:pt x="9410" y="9460"/>
                      <a:pt x="10701" y="9460"/>
                    </a:cubicBezTo>
                    <a:cubicBezTo>
                      <a:pt x="11635" y="9460"/>
                      <a:pt x="12371" y="9276"/>
                      <a:pt x="12914" y="8992"/>
                    </a:cubicBezTo>
                    <a:cubicBezTo>
                      <a:pt x="13702" y="8599"/>
                      <a:pt x="14377" y="7136"/>
                      <a:pt x="14377" y="5926"/>
                    </a:cubicBezTo>
                    <a:cubicBezTo>
                      <a:pt x="14377" y="4491"/>
                      <a:pt x="10410" y="4519"/>
                      <a:pt x="7794" y="3366"/>
                    </a:cubicBezTo>
                    <a:cubicBezTo>
                      <a:pt x="5530" y="2368"/>
                      <a:pt x="3308" y="1"/>
                      <a:pt x="20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32"/>
              <p:cNvSpPr/>
              <p:nvPr/>
            </p:nvSpPr>
            <p:spPr>
              <a:xfrm>
                <a:off x="1316325" y="2570175"/>
                <a:ext cx="343950" cy="196000"/>
              </a:xfrm>
              <a:custGeom>
                <a:avLst/>
                <a:gdLst/>
                <a:ahLst/>
                <a:cxnLst/>
                <a:rect l="l" t="t" r="r" b="b"/>
                <a:pathLst>
                  <a:path w="13758" h="7840" extrusionOk="0">
                    <a:moveTo>
                      <a:pt x="366" y="1"/>
                    </a:moveTo>
                    <a:cubicBezTo>
                      <a:pt x="85" y="535"/>
                      <a:pt x="0" y="1126"/>
                      <a:pt x="57" y="1689"/>
                    </a:cubicBezTo>
                    <a:cubicBezTo>
                      <a:pt x="422" y="3095"/>
                      <a:pt x="1942" y="4952"/>
                      <a:pt x="5486" y="6556"/>
                    </a:cubicBezTo>
                    <a:lnTo>
                      <a:pt x="5543" y="6556"/>
                    </a:lnTo>
                    <a:cubicBezTo>
                      <a:pt x="7600" y="7486"/>
                      <a:pt x="9269" y="7839"/>
                      <a:pt x="10560" y="7839"/>
                    </a:cubicBezTo>
                    <a:cubicBezTo>
                      <a:pt x="11494" y="7839"/>
                      <a:pt x="12230" y="7655"/>
                      <a:pt x="12773" y="7371"/>
                    </a:cubicBezTo>
                    <a:cubicBezTo>
                      <a:pt x="13223" y="7090"/>
                      <a:pt x="13561" y="6696"/>
                      <a:pt x="13758" y="6218"/>
                    </a:cubicBezTo>
                    <a:lnTo>
                      <a:pt x="13758" y="6218"/>
                    </a:lnTo>
                    <a:cubicBezTo>
                      <a:pt x="13336" y="6415"/>
                      <a:pt x="12857" y="6556"/>
                      <a:pt x="12379" y="6640"/>
                    </a:cubicBezTo>
                    <a:cubicBezTo>
                      <a:pt x="12083" y="6682"/>
                      <a:pt x="11786" y="6702"/>
                      <a:pt x="11487" y="6702"/>
                    </a:cubicBezTo>
                    <a:cubicBezTo>
                      <a:pt x="10197" y="6702"/>
                      <a:pt x="8897" y="6337"/>
                      <a:pt x="7709" y="5880"/>
                    </a:cubicBezTo>
                    <a:cubicBezTo>
                      <a:pt x="6190" y="5318"/>
                      <a:pt x="4699" y="4586"/>
                      <a:pt x="3320" y="3714"/>
                    </a:cubicBezTo>
                    <a:cubicBezTo>
                      <a:pt x="1942" y="2870"/>
                      <a:pt x="676" y="168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32"/>
              <p:cNvSpPr/>
              <p:nvPr/>
            </p:nvSpPr>
            <p:spPr>
              <a:xfrm>
                <a:off x="1330400" y="2519875"/>
                <a:ext cx="355200" cy="189250"/>
              </a:xfrm>
              <a:custGeom>
                <a:avLst/>
                <a:gdLst/>
                <a:ahLst/>
                <a:cxnLst/>
                <a:rect l="l" t="t" r="r" b="b"/>
                <a:pathLst>
                  <a:path w="14208" h="7570" extrusionOk="0">
                    <a:moveTo>
                      <a:pt x="2750" y="0"/>
                    </a:moveTo>
                    <a:cubicBezTo>
                      <a:pt x="1640" y="0"/>
                      <a:pt x="848" y="283"/>
                      <a:pt x="591" y="859"/>
                    </a:cubicBezTo>
                    <a:cubicBezTo>
                      <a:pt x="0" y="2181"/>
                      <a:pt x="2419" y="4573"/>
                      <a:pt x="6021" y="6176"/>
                    </a:cubicBezTo>
                    <a:cubicBezTo>
                      <a:pt x="8052" y="7097"/>
                      <a:pt x="10021" y="7570"/>
                      <a:pt x="11457" y="7570"/>
                    </a:cubicBezTo>
                    <a:cubicBezTo>
                      <a:pt x="12567" y="7570"/>
                      <a:pt x="13359" y="7287"/>
                      <a:pt x="13617" y="6711"/>
                    </a:cubicBezTo>
                    <a:cubicBezTo>
                      <a:pt x="14207" y="5389"/>
                      <a:pt x="11788" y="2997"/>
                      <a:pt x="8187" y="1394"/>
                    </a:cubicBezTo>
                    <a:cubicBezTo>
                      <a:pt x="6155" y="473"/>
                      <a:pt x="4187" y="0"/>
                      <a:pt x="27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32"/>
              <p:cNvSpPr/>
              <p:nvPr/>
            </p:nvSpPr>
            <p:spPr>
              <a:xfrm>
                <a:off x="1351500" y="2530025"/>
                <a:ext cx="321425" cy="152700"/>
              </a:xfrm>
              <a:custGeom>
                <a:avLst/>
                <a:gdLst/>
                <a:ahLst/>
                <a:cxnLst/>
                <a:rect l="l" t="t" r="r" b="b"/>
                <a:pathLst>
                  <a:path w="12857" h="6108" extrusionOk="0">
                    <a:moveTo>
                      <a:pt x="1081" y="1"/>
                    </a:moveTo>
                    <a:cubicBezTo>
                      <a:pt x="770" y="1"/>
                      <a:pt x="416" y="54"/>
                      <a:pt x="0" y="172"/>
                    </a:cubicBezTo>
                    <a:cubicBezTo>
                      <a:pt x="3010" y="369"/>
                      <a:pt x="2813" y="1972"/>
                      <a:pt x="4304" y="3013"/>
                    </a:cubicBezTo>
                    <a:cubicBezTo>
                      <a:pt x="5627" y="3942"/>
                      <a:pt x="7174" y="4532"/>
                      <a:pt x="8806" y="4701"/>
                    </a:cubicBezTo>
                    <a:cubicBezTo>
                      <a:pt x="10184" y="4786"/>
                      <a:pt x="10353" y="4757"/>
                      <a:pt x="11113" y="4926"/>
                    </a:cubicBezTo>
                    <a:cubicBezTo>
                      <a:pt x="11816" y="5123"/>
                      <a:pt x="12435" y="5517"/>
                      <a:pt x="12857" y="6108"/>
                    </a:cubicBezTo>
                    <a:cubicBezTo>
                      <a:pt x="12857" y="6052"/>
                      <a:pt x="12857" y="5995"/>
                      <a:pt x="12857" y="5939"/>
                    </a:cubicBezTo>
                    <a:cubicBezTo>
                      <a:pt x="12154" y="3576"/>
                      <a:pt x="8890" y="4532"/>
                      <a:pt x="6274" y="3379"/>
                    </a:cubicBezTo>
                    <a:cubicBezTo>
                      <a:pt x="3272" y="2023"/>
                      <a:pt x="2999" y="1"/>
                      <a:pt x="1081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32"/>
              <p:cNvSpPr/>
              <p:nvPr/>
            </p:nvSpPr>
            <p:spPr>
              <a:xfrm>
                <a:off x="1452075" y="2526575"/>
                <a:ext cx="127325" cy="177250"/>
              </a:xfrm>
              <a:custGeom>
                <a:avLst/>
                <a:gdLst/>
                <a:ahLst/>
                <a:cxnLst/>
                <a:rect l="l" t="t" r="r" b="b"/>
                <a:pathLst>
                  <a:path w="5093" h="709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38" y="366"/>
                      <a:pt x="619" y="788"/>
                      <a:pt x="788" y="1266"/>
                    </a:cubicBezTo>
                    <a:cubicBezTo>
                      <a:pt x="1013" y="1913"/>
                      <a:pt x="872" y="2167"/>
                      <a:pt x="928" y="2786"/>
                    </a:cubicBezTo>
                    <a:cubicBezTo>
                      <a:pt x="1069" y="4220"/>
                      <a:pt x="5008" y="4192"/>
                      <a:pt x="3742" y="6865"/>
                    </a:cubicBezTo>
                    <a:cubicBezTo>
                      <a:pt x="3742" y="6865"/>
                      <a:pt x="3995" y="6949"/>
                      <a:pt x="4248" y="6977"/>
                    </a:cubicBezTo>
                    <a:cubicBezTo>
                      <a:pt x="4389" y="7034"/>
                      <a:pt x="4530" y="7062"/>
                      <a:pt x="4670" y="7090"/>
                    </a:cubicBezTo>
                    <a:cubicBezTo>
                      <a:pt x="4755" y="6893"/>
                      <a:pt x="4783" y="6696"/>
                      <a:pt x="4811" y="6471"/>
                    </a:cubicBezTo>
                    <a:cubicBezTo>
                      <a:pt x="5092" y="4333"/>
                      <a:pt x="1576" y="4136"/>
                      <a:pt x="1322" y="2560"/>
                    </a:cubicBezTo>
                    <a:cubicBezTo>
                      <a:pt x="1238" y="1942"/>
                      <a:pt x="1969" y="1069"/>
                      <a:pt x="1660" y="479"/>
                    </a:cubicBezTo>
                    <a:cubicBezTo>
                      <a:pt x="1125" y="254"/>
                      <a:pt x="563" y="113"/>
                      <a:pt x="0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32"/>
              <p:cNvSpPr/>
              <p:nvPr/>
            </p:nvSpPr>
            <p:spPr>
              <a:xfrm>
                <a:off x="1392275" y="2575100"/>
                <a:ext cx="220875" cy="6402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2561" extrusionOk="0">
                    <a:moveTo>
                      <a:pt x="7344" y="1"/>
                    </a:moveTo>
                    <a:cubicBezTo>
                      <a:pt x="6696" y="113"/>
                      <a:pt x="6556" y="1323"/>
                      <a:pt x="6021" y="1660"/>
                    </a:cubicBezTo>
                    <a:cubicBezTo>
                      <a:pt x="5772" y="1822"/>
                      <a:pt x="5489" y="1885"/>
                      <a:pt x="5183" y="1885"/>
                    </a:cubicBezTo>
                    <a:cubicBezTo>
                      <a:pt x="4073" y="1885"/>
                      <a:pt x="2667" y="1051"/>
                      <a:pt x="1500" y="1051"/>
                    </a:cubicBezTo>
                    <a:cubicBezTo>
                      <a:pt x="1250" y="1051"/>
                      <a:pt x="1011" y="1089"/>
                      <a:pt x="788" y="1182"/>
                    </a:cubicBezTo>
                    <a:cubicBezTo>
                      <a:pt x="451" y="1295"/>
                      <a:pt x="170" y="1520"/>
                      <a:pt x="1" y="1857"/>
                    </a:cubicBezTo>
                    <a:cubicBezTo>
                      <a:pt x="1" y="1857"/>
                      <a:pt x="226" y="2054"/>
                      <a:pt x="507" y="2223"/>
                    </a:cubicBezTo>
                    <a:lnTo>
                      <a:pt x="985" y="2561"/>
                    </a:lnTo>
                    <a:cubicBezTo>
                      <a:pt x="1177" y="1768"/>
                      <a:pt x="1640" y="1521"/>
                      <a:pt x="2218" y="1521"/>
                    </a:cubicBezTo>
                    <a:cubicBezTo>
                      <a:pt x="3173" y="1521"/>
                      <a:pt x="4442" y="2193"/>
                      <a:pt x="5327" y="2193"/>
                    </a:cubicBezTo>
                    <a:cubicBezTo>
                      <a:pt x="5562" y="2193"/>
                      <a:pt x="5769" y="2146"/>
                      <a:pt x="5937" y="2026"/>
                    </a:cubicBezTo>
                    <a:cubicBezTo>
                      <a:pt x="6359" y="1689"/>
                      <a:pt x="6837" y="1407"/>
                      <a:pt x="7344" y="1238"/>
                    </a:cubicBezTo>
                    <a:cubicBezTo>
                      <a:pt x="7762" y="1066"/>
                      <a:pt x="8202" y="980"/>
                      <a:pt x="8645" y="980"/>
                    </a:cubicBezTo>
                    <a:cubicBezTo>
                      <a:pt x="8708" y="980"/>
                      <a:pt x="8771" y="982"/>
                      <a:pt x="8835" y="985"/>
                    </a:cubicBezTo>
                    <a:cubicBezTo>
                      <a:pt x="8356" y="619"/>
                      <a:pt x="7850" y="310"/>
                      <a:pt x="7344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32"/>
              <p:cNvSpPr/>
              <p:nvPr/>
            </p:nvSpPr>
            <p:spPr>
              <a:xfrm>
                <a:off x="1438000" y="2581225"/>
                <a:ext cx="126625" cy="60525"/>
              </a:xfrm>
              <a:custGeom>
                <a:avLst/>
                <a:gdLst/>
                <a:ahLst/>
                <a:cxnLst/>
                <a:rect l="l" t="t" r="r" b="b"/>
                <a:pathLst>
                  <a:path w="5065" h="2421" extrusionOk="0">
                    <a:moveTo>
                      <a:pt x="476" y="1"/>
                    </a:moveTo>
                    <a:cubicBezTo>
                      <a:pt x="282" y="1"/>
                      <a:pt x="154" y="40"/>
                      <a:pt x="113" y="121"/>
                    </a:cubicBezTo>
                    <a:cubicBezTo>
                      <a:pt x="0" y="431"/>
                      <a:pt x="957" y="1162"/>
                      <a:pt x="2279" y="1753"/>
                    </a:cubicBezTo>
                    <a:cubicBezTo>
                      <a:pt x="3235" y="2171"/>
                      <a:pt x="4107" y="2420"/>
                      <a:pt x="4584" y="2420"/>
                    </a:cubicBezTo>
                    <a:cubicBezTo>
                      <a:pt x="4781" y="2420"/>
                      <a:pt x="4911" y="2378"/>
                      <a:pt x="4952" y="2288"/>
                    </a:cubicBezTo>
                    <a:cubicBezTo>
                      <a:pt x="5064" y="1978"/>
                      <a:pt x="4108" y="1275"/>
                      <a:pt x="2786" y="656"/>
                    </a:cubicBezTo>
                    <a:cubicBezTo>
                      <a:pt x="1826" y="236"/>
                      <a:pt x="952" y="1"/>
                      <a:pt x="4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32"/>
              <p:cNvSpPr/>
              <p:nvPr/>
            </p:nvSpPr>
            <p:spPr>
              <a:xfrm>
                <a:off x="1438000" y="2581425"/>
                <a:ext cx="12452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2413" extrusionOk="0">
                    <a:moveTo>
                      <a:pt x="394" y="1"/>
                    </a:moveTo>
                    <a:cubicBezTo>
                      <a:pt x="254" y="1"/>
                      <a:pt x="169" y="57"/>
                      <a:pt x="113" y="113"/>
                    </a:cubicBezTo>
                    <a:cubicBezTo>
                      <a:pt x="0" y="423"/>
                      <a:pt x="957" y="1154"/>
                      <a:pt x="2279" y="1745"/>
                    </a:cubicBezTo>
                    <a:cubicBezTo>
                      <a:pt x="3235" y="2163"/>
                      <a:pt x="4107" y="2412"/>
                      <a:pt x="4584" y="2412"/>
                    </a:cubicBezTo>
                    <a:cubicBezTo>
                      <a:pt x="4781" y="2412"/>
                      <a:pt x="4911" y="2370"/>
                      <a:pt x="4952" y="2280"/>
                    </a:cubicBezTo>
                    <a:cubicBezTo>
                      <a:pt x="4980" y="2195"/>
                      <a:pt x="4924" y="2111"/>
                      <a:pt x="4839" y="1970"/>
                    </a:cubicBezTo>
                    <a:cubicBezTo>
                      <a:pt x="4696" y="2014"/>
                      <a:pt x="4541" y="2033"/>
                      <a:pt x="4380" y="2033"/>
                    </a:cubicBezTo>
                    <a:cubicBezTo>
                      <a:pt x="3499" y="2033"/>
                      <a:pt x="2419" y="1459"/>
                      <a:pt x="1801" y="1126"/>
                    </a:cubicBezTo>
                    <a:cubicBezTo>
                      <a:pt x="1351" y="901"/>
                      <a:pt x="929" y="592"/>
                      <a:pt x="563" y="226"/>
                    </a:cubicBezTo>
                    <a:cubicBezTo>
                      <a:pt x="479" y="170"/>
                      <a:pt x="422" y="85"/>
                      <a:pt x="394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32"/>
              <p:cNvSpPr/>
              <p:nvPr/>
            </p:nvSpPr>
            <p:spPr>
              <a:xfrm>
                <a:off x="1492850" y="2547700"/>
                <a:ext cx="7317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688" extrusionOk="0">
                    <a:moveTo>
                      <a:pt x="363" y="1"/>
                    </a:moveTo>
                    <a:cubicBezTo>
                      <a:pt x="308" y="1"/>
                      <a:pt x="250" y="33"/>
                      <a:pt x="198" y="112"/>
                    </a:cubicBezTo>
                    <a:cubicBezTo>
                      <a:pt x="57" y="309"/>
                      <a:pt x="141" y="675"/>
                      <a:pt x="1" y="928"/>
                    </a:cubicBezTo>
                    <a:lnTo>
                      <a:pt x="29" y="1012"/>
                    </a:lnTo>
                    <a:cubicBezTo>
                      <a:pt x="29" y="959"/>
                      <a:pt x="307" y="729"/>
                      <a:pt x="480" y="729"/>
                    </a:cubicBezTo>
                    <a:cubicBezTo>
                      <a:pt x="489" y="729"/>
                      <a:pt x="498" y="729"/>
                      <a:pt x="507" y="731"/>
                    </a:cubicBezTo>
                    <a:cubicBezTo>
                      <a:pt x="732" y="731"/>
                      <a:pt x="901" y="984"/>
                      <a:pt x="1042" y="1153"/>
                    </a:cubicBezTo>
                    <a:cubicBezTo>
                      <a:pt x="1134" y="1083"/>
                      <a:pt x="1246" y="1033"/>
                      <a:pt x="1377" y="1033"/>
                    </a:cubicBezTo>
                    <a:cubicBezTo>
                      <a:pt x="1405" y="1033"/>
                      <a:pt x="1434" y="1035"/>
                      <a:pt x="1464" y="1040"/>
                    </a:cubicBezTo>
                    <a:cubicBezTo>
                      <a:pt x="1604" y="1068"/>
                      <a:pt x="1717" y="1322"/>
                      <a:pt x="1858" y="1322"/>
                    </a:cubicBezTo>
                    <a:cubicBezTo>
                      <a:pt x="2026" y="1322"/>
                      <a:pt x="2030" y="1198"/>
                      <a:pt x="2151" y="1198"/>
                    </a:cubicBezTo>
                    <a:cubicBezTo>
                      <a:pt x="2172" y="1198"/>
                      <a:pt x="2195" y="1201"/>
                      <a:pt x="2223" y="1209"/>
                    </a:cubicBezTo>
                    <a:cubicBezTo>
                      <a:pt x="2364" y="1265"/>
                      <a:pt x="2448" y="1575"/>
                      <a:pt x="2448" y="1687"/>
                    </a:cubicBezTo>
                    <a:cubicBezTo>
                      <a:pt x="2505" y="1462"/>
                      <a:pt x="2702" y="1293"/>
                      <a:pt x="2927" y="1209"/>
                    </a:cubicBezTo>
                    <a:cubicBezTo>
                      <a:pt x="2814" y="1209"/>
                      <a:pt x="2730" y="1181"/>
                      <a:pt x="2645" y="1125"/>
                    </a:cubicBezTo>
                    <a:cubicBezTo>
                      <a:pt x="2645" y="839"/>
                      <a:pt x="2461" y="786"/>
                      <a:pt x="2241" y="786"/>
                    </a:cubicBezTo>
                    <a:cubicBezTo>
                      <a:pt x="2113" y="786"/>
                      <a:pt x="1973" y="804"/>
                      <a:pt x="1852" y="804"/>
                    </a:cubicBezTo>
                    <a:cubicBezTo>
                      <a:pt x="1792" y="804"/>
                      <a:pt x="1736" y="800"/>
                      <a:pt x="1689" y="787"/>
                    </a:cubicBezTo>
                    <a:cubicBezTo>
                      <a:pt x="1428" y="716"/>
                      <a:pt x="1068" y="286"/>
                      <a:pt x="776" y="286"/>
                    </a:cubicBezTo>
                    <a:cubicBezTo>
                      <a:pt x="721" y="286"/>
                      <a:pt x="669" y="301"/>
                      <a:pt x="620" y="337"/>
                    </a:cubicBezTo>
                    <a:cubicBezTo>
                      <a:pt x="600" y="162"/>
                      <a:pt x="487" y="1"/>
                      <a:pt x="363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32"/>
              <p:cNvSpPr/>
              <p:nvPr/>
            </p:nvSpPr>
            <p:spPr>
              <a:xfrm>
                <a:off x="1390875" y="2524500"/>
                <a:ext cx="710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2842" h="1490" extrusionOk="0">
                    <a:moveTo>
                      <a:pt x="261" y="1"/>
                    </a:moveTo>
                    <a:cubicBezTo>
                      <a:pt x="174" y="1"/>
                      <a:pt x="87" y="9"/>
                      <a:pt x="0" y="27"/>
                    </a:cubicBezTo>
                    <a:cubicBezTo>
                      <a:pt x="282" y="308"/>
                      <a:pt x="844" y="365"/>
                      <a:pt x="1182" y="646"/>
                    </a:cubicBezTo>
                    <a:cubicBezTo>
                      <a:pt x="1520" y="899"/>
                      <a:pt x="1717" y="1321"/>
                      <a:pt x="2054" y="1490"/>
                    </a:cubicBezTo>
                    <a:cubicBezTo>
                      <a:pt x="1998" y="1377"/>
                      <a:pt x="1745" y="871"/>
                      <a:pt x="1801" y="759"/>
                    </a:cubicBezTo>
                    <a:cubicBezTo>
                      <a:pt x="1826" y="729"/>
                      <a:pt x="1860" y="717"/>
                      <a:pt x="1900" y="717"/>
                    </a:cubicBezTo>
                    <a:cubicBezTo>
                      <a:pt x="2090" y="717"/>
                      <a:pt x="2416" y="989"/>
                      <a:pt x="2532" y="1012"/>
                    </a:cubicBezTo>
                    <a:cubicBezTo>
                      <a:pt x="2568" y="886"/>
                      <a:pt x="2638" y="864"/>
                      <a:pt x="2713" y="864"/>
                    </a:cubicBezTo>
                    <a:cubicBezTo>
                      <a:pt x="2756" y="864"/>
                      <a:pt x="2801" y="871"/>
                      <a:pt x="2842" y="871"/>
                    </a:cubicBezTo>
                    <a:cubicBezTo>
                      <a:pt x="2602" y="444"/>
                      <a:pt x="2133" y="194"/>
                      <a:pt x="1628" y="194"/>
                    </a:cubicBezTo>
                    <a:cubicBezTo>
                      <a:pt x="1602" y="194"/>
                      <a:pt x="1575" y="194"/>
                      <a:pt x="1548" y="196"/>
                    </a:cubicBezTo>
                    <a:cubicBezTo>
                      <a:pt x="1548" y="224"/>
                      <a:pt x="1576" y="252"/>
                      <a:pt x="1576" y="280"/>
                    </a:cubicBezTo>
                    <a:cubicBezTo>
                      <a:pt x="1152" y="210"/>
                      <a:pt x="708" y="1"/>
                      <a:pt x="261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32"/>
              <p:cNvSpPr/>
              <p:nvPr/>
            </p:nvSpPr>
            <p:spPr>
              <a:xfrm>
                <a:off x="1461900" y="2546275"/>
                <a:ext cx="14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8" h="1" extrusionOk="0">
                    <a:moveTo>
                      <a:pt x="57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E9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32"/>
              <p:cNvSpPr/>
              <p:nvPr/>
            </p:nvSpPr>
            <p:spPr>
              <a:xfrm>
                <a:off x="1576550" y="2605675"/>
                <a:ext cx="76000" cy="4120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648" extrusionOk="0">
                    <a:moveTo>
                      <a:pt x="940" y="1"/>
                    </a:moveTo>
                    <a:cubicBezTo>
                      <a:pt x="560" y="1"/>
                      <a:pt x="165" y="65"/>
                      <a:pt x="1" y="184"/>
                    </a:cubicBezTo>
                    <a:cubicBezTo>
                      <a:pt x="85" y="156"/>
                      <a:pt x="177" y="142"/>
                      <a:pt x="268" y="142"/>
                    </a:cubicBezTo>
                    <a:cubicBezTo>
                      <a:pt x="359" y="142"/>
                      <a:pt x="451" y="156"/>
                      <a:pt x="535" y="184"/>
                    </a:cubicBezTo>
                    <a:cubicBezTo>
                      <a:pt x="535" y="212"/>
                      <a:pt x="535" y="240"/>
                      <a:pt x="535" y="269"/>
                    </a:cubicBezTo>
                    <a:cubicBezTo>
                      <a:pt x="676" y="297"/>
                      <a:pt x="1098" y="269"/>
                      <a:pt x="1042" y="494"/>
                    </a:cubicBezTo>
                    <a:cubicBezTo>
                      <a:pt x="1210" y="578"/>
                      <a:pt x="1379" y="691"/>
                      <a:pt x="1548" y="775"/>
                    </a:cubicBezTo>
                    <a:cubicBezTo>
                      <a:pt x="1379" y="831"/>
                      <a:pt x="1098" y="859"/>
                      <a:pt x="985" y="972"/>
                    </a:cubicBezTo>
                    <a:cubicBezTo>
                      <a:pt x="1689" y="1084"/>
                      <a:pt x="2392" y="1310"/>
                      <a:pt x="3039" y="1647"/>
                    </a:cubicBezTo>
                    <a:cubicBezTo>
                      <a:pt x="2842" y="1338"/>
                      <a:pt x="2589" y="1084"/>
                      <a:pt x="2308" y="859"/>
                    </a:cubicBezTo>
                    <a:cubicBezTo>
                      <a:pt x="2139" y="719"/>
                      <a:pt x="1351" y="297"/>
                      <a:pt x="1745" y="156"/>
                    </a:cubicBezTo>
                    <a:cubicBezTo>
                      <a:pt x="1600" y="51"/>
                      <a:pt x="1275" y="1"/>
                      <a:pt x="940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32"/>
              <p:cNvSpPr/>
              <p:nvPr/>
            </p:nvSpPr>
            <p:spPr>
              <a:xfrm>
                <a:off x="1575625" y="2609950"/>
                <a:ext cx="120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48" h="14" extrusionOk="0">
                    <a:moveTo>
                      <a:pt x="38" y="1"/>
                    </a:moveTo>
                    <a:cubicBezTo>
                      <a:pt x="25" y="1"/>
                      <a:pt x="0" y="13"/>
                      <a:pt x="38" y="13"/>
                    </a:cubicBezTo>
                    <a:cubicBezTo>
                      <a:pt x="47" y="4"/>
                      <a:pt x="44" y="1"/>
                      <a:pt x="38" y="1"/>
                    </a:cubicBezTo>
                    <a:close/>
                  </a:path>
                </a:pathLst>
              </a:custGeom>
              <a:solidFill>
                <a:srgbClr val="FFE9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32"/>
              <p:cNvSpPr/>
              <p:nvPr/>
            </p:nvSpPr>
            <p:spPr>
              <a:xfrm>
                <a:off x="1420425" y="2569475"/>
                <a:ext cx="725" cy="725"/>
              </a:xfrm>
              <a:custGeom>
                <a:avLst/>
                <a:gdLst/>
                <a:ahLst/>
                <a:cxnLst/>
                <a:rect l="l" t="t" r="r" b="b"/>
                <a:pathLst>
                  <a:path w="29" h="29" extrusionOk="0">
                    <a:moveTo>
                      <a:pt x="0" y="0"/>
                    </a:moveTo>
                    <a:lnTo>
                      <a:pt x="0" y="29"/>
                    </a:lnTo>
                    <a:cubicBezTo>
                      <a:pt x="28" y="29"/>
                      <a:pt x="28" y="29"/>
                      <a:pt x="0" y="0"/>
                    </a:cubicBezTo>
                    <a:close/>
                  </a:path>
                </a:pathLst>
              </a:custGeom>
              <a:solidFill>
                <a:srgbClr val="FFE9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32"/>
              <p:cNvSpPr/>
              <p:nvPr/>
            </p:nvSpPr>
            <p:spPr>
              <a:xfrm>
                <a:off x="1350775" y="2542050"/>
                <a:ext cx="70375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2286" extrusionOk="0">
                    <a:moveTo>
                      <a:pt x="671" y="0"/>
                    </a:moveTo>
                    <a:cubicBezTo>
                      <a:pt x="439" y="0"/>
                      <a:pt x="212" y="58"/>
                      <a:pt x="1" y="197"/>
                    </a:cubicBezTo>
                    <a:cubicBezTo>
                      <a:pt x="254" y="253"/>
                      <a:pt x="789" y="310"/>
                      <a:pt x="929" y="563"/>
                    </a:cubicBezTo>
                    <a:cubicBezTo>
                      <a:pt x="592" y="591"/>
                      <a:pt x="226" y="957"/>
                      <a:pt x="732" y="1041"/>
                    </a:cubicBezTo>
                    <a:cubicBezTo>
                      <a:pt x="704" y="1210"/>
                      <a:pt x="620" y="1379"/>
                      <a:pt x="592" y="1548"/>
                    </a:cubicBezTo>
                    <a:cubicBezTo>
                      <a:pt x="641" y="1560"/>
                      <a:pt x="691" y="1564"/>
                      <a:pt x="743" y="1564"/>
                    </a:cubicBezTo>
                    <a:cubicBezTo>
                      <a:pt x="858" y="1564"/>
                      <a:pt x="978" y="1543"/>
                      <a:pt x="1100" y="1543"/>
                    </a:cubicBezTo>
                    <a:cubicBezTo>
                      <a:pt x="1174" y="1543"/>
                      <a:pt x="1248" y="1551"/>
                      <a:pt x="1323" y="1576"/>
                    </a:cubicBezTo>
                    <a:cubicBezTo>
                      <a:pt x="1661" y="1688"/>
                      <a:pt x="1492" y="1829"/>
                      <a:pt x="1604" y="2082"/>
                    </a:cubicBezTo>
                    <a:cubicBezTo>
                      <a:pt x="1684" y="2241"/>
                      <a:pt x="1823" y="2286"/>
                      <a:pt x="1987" y="2286"/>
                    </a:cubicBezTo>
                    <a:cubicBezTo>
                      <a:pt x="2193" y="2286"/>
                      <a:pt x="2437" y="2216"/>
                      <a:pt x="2650" y="2216"/>
                    </a:cubicBezTo>
                    <a:cubicBezTo>
                      <a:pt x="2687" y="2216"/>
                      <a:pt x="2723" y="2218"/>
                      <a:pt x="2758" y="2223"/>
                    </a:cubicBezTo>
                    <a:cubicBezTo>
                      <a:pt x="2758" y="2223"/>
                      <a:pt x="2786" y="2167"/>
                      <a:pt x="2814" y="2138"/>
                    </a:cubicBezTo>
                    <a:cubicBezTo>
                      <a:pt x="2589" y="1998"/>
                      <a:pt x="2364" y="1773"/>
                      <a:pt x="2139" y="1632"/>
                    </a:cubicBezTo>
                    <a:cubicBezTo>
                      <a:pt x="2195" y="1604"/>
                      <a:pt x="2252" y="1548"/>
                      <a:pt x="2336" y="1548"/>
                    </a:cubicBezTo>
                    <a:cubicBezTo>
                      <a:pt x="2139" y="1379"/>
                      <a:pt x="1773" y="1069"/>
                      <a:pt x="2167" y="957"/>
                    </a:cubicBezTo>
                    <a:cubicBezTo>
                      <a:pt x="2205" y="949"/>
                      <a:pt x="2241" y="946"/>
                      <a:pt x="2275" y="946"/>
                    </a:cubicBezTo>
                    <a:cubicBezTo>
                      <a:pt x="2368" y="946"/>
                      <a:pt x="2451" y="972"/>
                      <a:pt x="2533" y="1013"/>
                    </a:cubicBezTo>
                    <a:cubicBezTo>
                      <a:pt x="2617" y="1041"/>
                      <a:pt x="2730" y="1069"/>
                      <a:pt x="2786" y="1097"/>
                    </a:cubicBezTo>
                    <a:lnTo>
                      <a:pt x="2758" y="1069"/>
                    </a:lnTo>
                    <a:cubicBezTo>
                      <a:pt x="2241" y="617"/>
                      <a:pt x="1428" y="0"/>
                      <a:pt x="671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32"/>
              <p:cNvSpPr/>
              <p:nvPr/>
            </p:nvSpPr>
            <p:spPr>
              <a:xfrm>
                <a:off x="1420575" y="2615800"/>
                <a:ext cx="126475" cy="66475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2659" extrusionOk="0">
                    <a:moveTo>
                      <a:pt x="1192" y="1"/>
                    </a:moveTo>
                    <a:cubicBezTo>
                      <a:pt x="783" y="1"/>
                      <a:pt x="1" y="161"/>
                      <a:pt x="78" y="679"/>
                    </a:cubicBezTo>
                    <a:cubicBezTo>
                      <a:pt x="360" y="679"/>
                      <a:pt x="613" y="708"/>
                      <a:pt x="838" y="792"/>
                    </a:cubicBezTo>
                    <a:cubicBezTo>
                      <a:pt x="1091" y="876"/>
                      <a:pt x="1148" y="1073"/>
                      <a:pt x="1316" y="1242"/>
                    </a:cubicBezTo>
                    <a:cubicBezTo>
                      <a:pt x="1513" y="1383"/>
                      <a:pt x="1738" y="1580"/>
                      <a:pt x="1935" y="1580"/>
                    </a:cubicBezTo>
                    <a:cubicBezTo>
                      <a:pt x="2162" y="1562"/>
                      <a:pt x="2248" y="1480"/>
                      <a:pt x="2361" y="1480"/>
                    </a:cubicBezTo>
                    <a:cubicBezTo>
                      <a:pt x="2430" y="1480"/>
                      <a:pt x="2510" y="1511"/>
                      <a:pt x="2639" y="1608"/>
                    </a:cubicBezTo>
                    <a:cubicBezTo>
                      <a:pt x="3117" y="1917"/>
                      <a:pt x="3595" y="2170"/>
                      <a:pt x="4102" y="2396"/>
                    </a:cubicBezTo>
                    <a:cubicBezTo>
                      <a:pt x="4299" y="2494"/>
                      <a:pt x="4563" y="2659"/>
                      <a:pt x="4776" y="2659"/>
                    </a:cubicBezTo>
                    <a:cubicBezTo>
                      <a:pt x="4806" y="2659"/>
                      <a:pt x="4834" y="2656"/>
                      <a:pt x="4861" y="2649"/>
                    </a:cubicBezTo>
                    <a:cubicBezTo>
                      <a:pt x="5058" y="2592"/>
                      <a:pt x="5030" y="2564"/>
                      <a:pt x="5058" y="2367"/>
                    </a:cubicBezTo>
                    <a:cubicBezTo>
                      <a:pt x="5058" y="2114"/>
                      <a:pt x="4974" y="1861"/>
                      <a:pt x="4805" y="1636"/>
                    </a:cubicBezTo>
                    <a:cubicBezTo>
                      <a:pt x="4725" y="1868"/>
                      <a:pt x="4587" y="1956"/>
                      <a:pt x="4418" y="1956"/>
                    </a:cubicBezTo>
                    <a:cubicBezTo>
                      <a:pt x="3933" y="1956"/>
                      <a:pt x="3190" y="1227"/>
                      <a:pt x="2836" y="1101"/>
                    </a:cubicBezTo>
                    <a:cubicBezTo>
                      <a:pt x="2610" y="1045"/>
                      <a:pt x="2470" y="1101"/>
                      <a:pt x="2273" y="1017"/>
                    </a:cubicBezTo>
                    <a:cubicBezTo>
                      <a:pt x="2076" y="905"/>
                      <a:pt x="1879" y="764"/>
                      <a:pt x="1682" y="679"/>
                    </a:cubicBezTo>
                    <a:cubicBezTo>
                      <a:pt x="1457" y="595"/>
                      <a:pt x="641" y="201"/>
                      <a:pt x="1288" y="4"/>
                    </a:cubicBezTo>
                    <a:cubicBezTo>
                      <a:pt x="1259" y="2"/>
                      <a:pt x="1227" y="1"/>
                      <a:pt x="1192" y="1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32"/>
              <p:cNvSpPr/>
              <p:nvPr/>
            </p:nvSpPr>
            <p:spPr>
              <a:xfrm>
                <a:off x="1571625" y="2651775"/>
                <a:ext cx="90050" cy="43200"/>
              </a:xfrm>
              <a:custGeom>
                <a:avLst/>
                <a:gdLst/>
                <a:ahLst/>
                <a:cxnLst/>
                <a:rect l="l" t="t" r="r" b="b"/>
                <a:pathLst>
                  <a:path w="3602" h="1728" extrusionOk="0">
                    <a:moveTo>
                      <a:pt x="929" y="28"/>
                    </a:moveTo>
                    <a:lnTo>
                      <a:pt x="985" y="56"/>
                    </a:lnTo>
                    <a:cubicBezTo>
                      <a:pt x="1267" y="281"/>
                      <a:pt x="1801" y="197"/>
                      <a:pt x="2111" y="563"/>
                    </a:cubicBezTo>
                    <a:lnTo>
                      <a:pt x="2083" y="647"/>
                    </a:lnTo>
                    <a:cubicBezTo>
                      <a:pt x="1942" y="619"/>
                      <a:pt x="1801" y="591"/>
                      <a:pt x="1689" y="591"/>
                    </a:cubicBezTo>
                    <a:cubicBezTo>
                      <a:pt x="1548" y="619"/>
                      <a:pt x="1492" y="703"/>
                      <a:pt x="1379" y="760"/>
                    </a:cubicBezTo>
                    <a:cubicBezTo>
                      <a:pt x="1042" y="844"/>
                      <a:pt x="1042" y="703"/>
                      <a:pt x="873" y="1069"/>
                    </a:cubicBezTo>
                    <a:cubicBezTo>
                      <a:pt x="563" y="928"/>
                      <a:pt x="282" y="703"/>
                      <a:pt x="1" y="563"/>
                    </a:cubicBezTo>
                    <a:lnTo>
                      <a:pt x="1" y="563"/>
                    </a:lnTo>
                    <a:cubicBezTo>
                      <a:pt x="85" y="731"/>
                      <a:pt x="141" y="928"/>
                      <a:pt x="141" y="1153"/>
                    </a:cubicBezTo>
                    <a:cubicBezTo>
                      <a:pt x="141" y="1350"/>
                      <a:pt x="198" y="1547"/>
                      <a:pt x="310" y="1716"/>
                    </a:cubicBezTo>
                    <a:cubicBezTo>
                      <a:pt x="354" y="1687"/>
                      <a:pt x="397" y="1677"/>
                      <a:pt x="438" y="1677"/>
                    </a:cubicBezTo>
                    <a:cubicBezTo>
                      <a:pt x="532" y="1677"/>
                      <a:pt x="624" y="1728"/>
                      <a:pt x="731" y="1728"/>
                    </a:cubicBezTo>
                    <a:cubicBezTo>
                      <a:pt x="759" y="1728"/>
                      <a:pt x="787" y="1725"/>
                      <a:pt x="817" y="1716"/>
                    </a:cubicBezTo>
                    <a:cubicBezTo>
                      <a:pt x="1014" y="1660"/>
                      <a:pt x="1014" y="1547"/>
                      <a:pt x="1182" y="1491"/>
                    </a:cubicBezTo>
                    <a:cubicBezTo>
                      <a:pt x="1219" y="1479"/>
                      <a:pt x="1253" y="1475"/>
                      <a:pt x="1286" y="1475"/>
                    </a:cubicBezTo>
                    <a:cubicBezTo>
                      <a:pt x="1358" y="1475"/>
                      <a:pt x="1421" y="1496"/>
                      <a:pt x="1485" y="1496"/>
                    </a:cubicBezTo>
                    <a:cubicBezTo>
                      <a:pt x="1524" y="1496"/>
                      <a:pt x="1563" y="1488"/>
                      <a:pt x="1604" y="1463"/>
                    </a:cubicBezTo>
                    <a:cubicBezTo>
                      <a:pt x="1801" y="1350"/>
                      <a:pt x="1773" y="1153"/>
                      <a:pt x="1858" y="985"/>
                    </a:cubicBezTo>
                    <a:cubicBezTo>
                      <a:pt x="2139" y="1097"/>
                      <a:pt x="2420" y="1153"/>
                      <a:pt x="2702" y="1238"/>
                    </a:cubicBezTo>
                    <a:cubicBezTo>
                      <a:pt x="2791" y="1262"/>
                      <a:pt x="2865" y="1277"/>
                      <a:pt x="2922" y="1277"/>
                    </a:cubicBezTo>
                    <a:cubicBezTo>
                      <a:pt x="3062" y="1277"/>
                      <a:pt x="3107" y="1188"/>
                      <a:pt x="3067" y="928"/>
                    </a:cubicBezTo>
                    <a:lnTo>
                      <a:pt x="3067" y="928"/>
                    </a:lnTo>
                    <a:cubicBezTo>
                      <a:pt x="3236" y="1013"/>
                      <a:pt x="3405" y="1097"/>
                      <a:pt x="3602" y="1153"/>
                    </a:cubicBezTo>
                    <a:cubicBezTo>
                      <a:pt x="3489" y="816"/>
                      <a:pt x="2842" y="394"/>
                      <a:pt x="2505" y="225"/>
                    </a:cubicBezTo>
                    <a:cubicBezTo>
                      <a:pt x="1998" y="0"/>
                      <a:pt x="1464" y="56"/>
                      <a:pt x="929" y="28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32"/>
              <p:cNvSpPr/>
              <p:nvPr/>
            </p:nvSpPr>
            <p:spPr>
              <a:xfrm>
                <a:off x="1322650" y="2563150"/>
                <a:ext cx="343250" cy="181850"/>
              </a:xfrm>
              <a:custGeom>
                <a:avLst/>
                <a:gdLst/>
                <a:ahLst/>
                <a:cxnLst/>
                <a:rect l="l" t="t" r="r" b="b"/>
                <a:pathLst>
                  <a:path w="13730" h="7274" extrusionOk="0">
                    <a:moveTo>
                      <a:pt x="254" y="0"/>
                    </a:moveTo>
                    <a:cubicBezTo>
                      <a:pt x="169" y="169"/>
                      <a:pt x="85" y="366"/>
                      <a:pt x="1" y="535"/>
                    </a:cubicBezTo>
                    <a:cubicBezTo>
                      <a:pt x="1" y="591"/>
                      <a:pt x="1" y="3348"/>
                      <a:pt x="5487" y="5824"/>
                    </a:cubicBezTo>
                    <a:cubicBezTo>
                      <a:pt x="8008" y="6959"/>
                      <a:pt x="9841" y="7274"/>
                      <a:pt x="11105" y="7274"/>
                    </a:cubicBezTo>
                    <a:cubicBezTo>
                      <a:pt x="12662" y="7274"/>
                      <a:pt x="13358" y="6796"/>
                      <a:pt x="13420" y="6780"/>
                    </a:cubicBezTo>
                    <a:cubicBezTo>
                      <a:pt x="13533" y="6555"/>
                      <a:pt x="13645" y="6302"/>
                      <a:pt x="13730" y="6077"/>
                    </a:cubicBezTo>
                    <a:lnTo>
                      <a:pt x="13730" y="6077"/>
                    </a:lnTo>
                    <a:cubicBezTo>
                      <a:pt x="13476" y="6218"/>
                      <a:pt x="13223" y="6330"/>
                      <a:pt x="12942" y="6415"/>
                    </a:cubicBezTo>
                    <a:cubicBezTo>
                      <a:pt x="12457" y="6555"/>
                      <a:pt x="11961" y="6615"/>
                      <a:pt x="11462" y="6615"/>
                    </a:cubicBezTo>
                    <a:cubicBezTo>
                      <a:pt x="9965" y="6615"/>
                      <a:pt x="8441" y="6077"/>
                      <a:pt x="7090" y="5571"/>
                    </a:cubicBezTo>
                    <a:cubicBezTo>
                      <a:pt x="5065" y="4811"/>
                      <a:pt x="2926" y="3826"/>
                      <a:pt x="1435" y="2251"/>
                    </a:cubicBezTo>
                    <a:cubicBezTo>
                      <a:pt x="845" y="1604"/>
                      <a:pt x="423" y="844"/>
                      <a:pt x="254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32"/>
              <p:cNvSpPr/>
              <p:nvPr/>
            </p:nvSpPr>
            <p:spPr>
              <a:xfrm>
                <a:off x="1383150" y="2641925"/>
                <a:ext cx="34475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2983" extrusionOk="0">
                    <a:moveTo>
                      <a:pt x="0" y="0"/>
                    </a:moveTo>
                    <a:cubicBezTo>
                      <a:pt x="0" y="957"/>
                      <a:pt x="422" y="1829"/>
                      <a:pt x="872" y="2673"/>
                    </a:cubicBezTo>
                    <a:cubicBezTo>
                      <a:pt x="1041" y="2785"/>
                      <a:pt x="1238" y="2870"/>
                      <a:pt x="1379" y="2982"/>
                    </a:cubicBezTo>
                    <a:cubicBezTo>
                      <a:pt x="1097" y="2279"/>
                      <a:pt x="1013" y="1519"/>
                      <a:pt x="1125" y="760"/>
                    </a:cubicBezTo>
                    <a:cubicBezTo>
                      <a:pt x="731" y="535"/>
                      <a:pt x="366" y="281"/>
                      <a:pt x="0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32"/>
              <p:cNvSpPr/>
              <p:nvPr/>
            </p:nvSpPr>
            <p:spPr>
              <a:xfrm>
                <a:off x="1489350" y="2715075"/>
                <a:ext cx="72450" cy="40100"/>
              </a:xfrm>
              <a:custGeom>
                <a:avLst/>
                <a:gdLst/>
                <a:ahLst/>
                <a:cxnLst/>
                <a:rect l="l" t="t" r="r" b="b"/>
                <a:pathLst>
                  <a:path w="2898" h="1604" extrusionOk="0">
                    <a:moveTo>
                      <a:pt x="1857" y="0"/>
                    </a:moveTo>
                    <a:cubicBezTo>
                      <a:pt x="1829" y="113"/>
                      <a:pt x="1773" y="197"/>
                      <a:pt x="1716" y="253"/>
                    </a:cubicBezTo>
                    <a:cubicBezTo>
                      <a:pt x="1266" y="760"/>
                      <a:pt x="675" y="1153"/>
                      <a:pt x="0" y="1350"/>
                    </a:cubicBezTo>
                    <a:cubicBezTo>
                      <a:pt x="281" y="1463"/>
                      <a:pt x="563" y="1547"/>
                      <a:pt x="816" y="1604"/>
                    </a:cubicBezTo>
                    <a:cubicBezTo>
                      <a:pt x="1576" y="1322"/>
                      <a:pt x="2307" y="872"/>
                      <a:pt x="2898" y="281"/>
                    </a:cubicBezTo>
                    <a:cubicBezTo>
                      <a:pt x="2532" y="197"/>
                      <a:pt x="2195" y="113"/>
                      <a:pt x="1857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25242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14"/>
          <p:cNvSpPr txBox="1">
            <a:spLocks noGrp="1"/>
          </p:cNvSpPr>
          <p:nvPr>
            <p:ph type="subTitle" idx="1"/>
          </p:nvPr>
        </p:nvSpPr>
        <p:spPr>
          <a:xfrm>
            <a:off x="713394" y="2939125"/>
            <a:ext cx="25299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92" name="Google Shape;1592;p14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14"/>
          <p:cNvSpPr/>
          <p:nvPr/>
        </p:nvSpPr>
        <p:spPr>
          <a:xfrm>
            <a:off x="-1191125" y="4420025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4" name="Google Shape;1594;p14"/>
          <p:cNvSpPr/>
          <p:nvPr/>
        </p:nvSpPr>
        <p:spPr>
          <a:xfrm>
            <a:off x="8316827" y="4171053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5" name="Google Shape;1595;p14"/>
          <p:cNvSpPr/>
          <p:nvPr/>
        </p:nvSpPr>
        <p:spPr>
          <a:xfrm>
            <a:off x="9004950" y="4393285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14"/>
          <p:cNvSpPr/>
          <p:nvPr/>
        </p:nvSpPr>
        <p:spPr>
          <a:xfrm>
            <a:off x="852548" y="315209"/>
            <a:ext cx="1487185" cy="9380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7" name="Google Shape;1597;p14"/>
          <p:cNvSpPr/>
          <p:nvPr/>
        </p:nvSpPr>
        <p:spPr>
          <a:xfrm>
            <a:off x="341274" y="539501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8" name="Google Shape;1598;p14"/>
          <p:cNvGrpSpPr/>
          <p:nvPr/>
        </p:nvGrpSpPr>
        <p:grpSpPr>
          <a:xfrm>
            <a:off x="852550" y="180075"/>
            <a:ext cx="518625" cy="565925"/>
            <a:chOff x="2029575" y="2353450"/>
            <a:chExt cx="518625" cy="565925"/>
          </a:xfrm>
        </p:grpSpPr>
        <p:sp>
          <p:nvSpPr>
            <p:cNvPr id="1599" name="Google Shape;1599;p14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4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4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4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4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4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4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4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4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4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4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4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4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4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4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4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4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4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4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4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4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4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4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4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4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4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4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4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4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4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4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4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4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4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4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4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4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4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4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4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4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4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4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4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3" name="Google Shape;1643;p14"/>
          <p:cNvGrpSpPr/>
          <p:nvPr/>
        </p:nvGrpSpPr>
        <p:grpSpPr>
          <a:xfrm>
            <a:off x="8678113" y="4735088"/>
            <a:ext cx="518625" cy="565925"/>
            <a:chOff x="2029575" y="2353450"/>
            <a:chExt cx="518625" cy="565925"/>
          </a:xfrm>
        </p:grpSpPr>
        <p:sp>
          <p:nvSpPr>
            <p:cNvPr id="1644" name="Google Shape;1644;p14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4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4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4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4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4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4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4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4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4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4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4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4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4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4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4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4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4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4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4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4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4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4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4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4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4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4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4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4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4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4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4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4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4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4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4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4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4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4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4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4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4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4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4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8" name="Google Shape;1688;p14"/>
          <p:cNvGrpSpPr/>
          <p:nvPr/>
        </p:nvGrpSpPr>
        <p:grpSpPr>
          <a:xfrm>
            <a:off x="8480444" y="395285"/>
            <a:ext cx="578942" cy="463529"/>
            <a:chOff x="6451075" y="3429275"/>
            <a:chExt cx="478425" cy="383050"/>
          </a:xfrm>
        </p:grpSpPr>
        <p:sp>
          <p:nvSpPr>
            <p:cNvPr id="1689" name="Google Shape;1689;p14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4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4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4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4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4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4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4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4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14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14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14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4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4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4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4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4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4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4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4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09" name="Google Shape;1709;p14"/>
          <p:cNvSpPr/>
          <p:nvPr/>
        </p:nvSpPr>
        <p:spPr>
          <a:xfrm>
            <a:off x="4659499" y="4511836"/>
            <a:ext cx="1385367" cy="8737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14"/>
          <p:cNvSpPr/>
          <p:nvPr/>
        </p:nvSpPr>
        <p:spPr>
          <a:xfrm>
            <a:off x="4252859" y="4608574"/>
            <a:ext cx="638274" cy="40271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14"/>
          <p:cNvSpPr txBox="1">
            <a:spLocks noGrp="1"/>
          </p:cNvSpPr>
          <p:nvPr>
            <p:ph type="title"/>
          </p:nvPr>
        </p:nvSpPr>
        <p:spPr>
          <a:xfrm>
            <a:off x="713250" y="671100"/>
            <a:ext cx="7717500" cy="56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12" name="Google Shape;1712;p14"/>
          <p:cNvSpPr txBox="1">
            <a:spLocks noGrp="1"/>
          </p:cNvSpPr>
          <p:nvPr>
            <p:ph type="title" idx="2"/>
          </p:nvPr>
        </p:nvSpPr>
        <p:spPr>
          <a:xfrm>
            <a:off x="713394" y="2381875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13" name="Google Shape;1713;p14"/>
          <p:cNvSpPr txBox="1">
            <a:spLocks noGrp="1"/>
          </p:cNvSpPr>
          <p:nvPr>
            <p:ph type="title" idx="3"/>
          </p:nvPr>
        </p:nvSpPr>
        <p:spPr>
          <a:xfrm>
            <a:off x="3307256" y="2381875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14" name="Google Shape;1714;p14"/>
          <p:cNvSpPr txBox="1">
            <a:spLocks noGrp="1"/>
          </p:cNvSpPr>
          <p:nvPr>
            <p:ph type="subTitle" idx="4"/>
          </p:nvPr>
        </p:nvSpPr>
        <p:spPr>
          <a:xfrm>
            <a:off x="3307256" y="2939125"/>
            <a:ext cx="25299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715" name="Google Shape;1715;p14"/>
          <p:cNvSpPr txBox="1">
            <a:spLocks noGrp="1"/>
          </p:cNvSpPr>
          <p:nvPr>
            <p:ph type="title" idx="5"/>
          </p:nvPr>
        </p:nvSpPr>
        <p:spPr>
          <a:xfrm>
            <a:off x="5901106" y="2381875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16" name="Google Shape;1716;p14"/>
          <p:cNvSpPr txBox="1">
            <a:spLocks noGrp="1"/>
          </p:cNvSpPr>
          <p:nvPr>
            <p:ph type="subTitle" idx="6"/>
          </p:nvPr>
        </p:nvSpPr>
        <p:spPr>
          <a:xfrm>
            <a:off x="5901106" y="2939125"/>
            <a:ext cx="25299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1717" name="Google Shape;1717;p14"/>
          <p:cNvGrpSpPr/>
          <p:nvPr/>
        </p:nvGrpSpPr>
        <p:grpSpPr>
          <a:xfrm rot="-810961">
            <a:off x="8253428" y="151019"/>
            <a:ext cx="445444" cy="624043"/>
            <a:chOff x="5844975" y="2332175"/>
            <a:chExt cx="513100" cy="718825"/>
          </a:xfrm>
        </p:grpSpPr>
        <p:sp>
          <p:nvSpPr>
            <p:cNvPr id="1718" name="Google Shape;1718;p14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4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4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4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4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4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4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4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4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4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4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4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4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4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4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4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4" name="Google Shape;1734;p14"/>
          <p:cNvGrpSpPr/>
          <p:nvPr/>
        </p:nvGrpSpPr>
        <p:grpSpPr>
          <a:xfrm rot="-801670">
            <a:off x="8540737" y="4459018"/>
            <a:ext cx="329132" cy="447327"/>
            <a:chOff x="3396200" y="2417300"/>
            <a:chExt cx="346825" cy="471325"/>
          </a:xfrm>
        </p:grpSpPr>
        <p:sp>
          <p:nvSpPr>
            <p:cNvPr id="1735" name="Google Shape;1735;p14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4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4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4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4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4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4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4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4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4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4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4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4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4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4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4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4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4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4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4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5" name="Google Shape;1755;p14"/>
          <p:cNvGrpSpPr/>
          <p:nvPr/>
        </p:nvGrpSpPr>
        <p:grpSpPr>
          <a:xfrm rot="2937852">
            <a:off x="251793" y="4410437"/>
            <a:ext cx="662792" cy="583248"/>
            <a:chOff x="992375" y="2434650"/>
            <a:chExt cx="532025" cy="468175"/>
          </a:xfrm>
        </p:grpSpPr>
        <p:sp>
          <p:nvSpPr>
            <p:cNvPr id="1756" name="Google Shape;1756;p14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4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14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4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4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4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4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4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4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4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4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4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14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14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4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4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4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4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14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14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14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14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4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4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2" name="Google Shape;1822;p33"/>
          <p:cNvGrpSpPr/>
          <p:nvPr/>
        </p:nvGrpSpPr>
        <p:grpSpPr>
          <a:xfrm rot="10172577" flipH="1">
            <a:off x="980339" y="4090085"/>
            <a:ext cx="14319503" cy="1724167"/>
            <a:chOff x="1414013" y="-792175"/>
            <a:chExt cx="14319375" cy="1724151"/>
          </a:xfrm>
        </p:grpSpPr>
        <p:sp>
          <p:nvSpPr>
            <p:cNvPr id="1823" name="Google Shape;1823;p33"/>
            <p:cNvSpPr/>
            <p:nvPr/>
          </p:nvSpPr>
          <p:spPr>
            <a:xfrm>
              <a:off x="1414013" y="-792175"/>
              <a:ext cx="14319375" cy="1724151"/>
            </a:xfrm>
            <a:custGeom>
              <a:avLst/>
              <a:gdLst/>
              <a:ahLst/>
              <a:cxnLst/>
              <a:rect l="l" t="t" r="r" b="b"/>
              <a:pathLst>
                <a:path w="120724" h="14536" extrusionOk="0">
                  <a:moveTo>
                    <a:pt x="0" y="0"/>
                  </a:moveTo>
                  <a:lnTo>
                    <a:pt x="0" y="1615"/>
                  </a:lnTo>
                  <a:cubicBezTo>
                    <a:pt x="1615" y="2019"/>
                    <a:pt x="1615" y="5653"/>
                    <a:pt x="4845" y="5249"/>
                  </a:cubicBezTo>
                  <a:cubicBezTo>
                    <a:pt x="8479" y="4845"/>
                    <a:pt x="9286" y="2423"/>
                    <a:pt x="14535" y="4441"/>
                  </a:cubicBezTo>
                  <a:cubicBezTo>
                    <a:pt x="20188" y="6460"/>
                    <a:pt x="21399" y="10902"/>
                    <a:pt x="29070" y="9690"/>
                  </a:cubicBezTo>
                  <a:cubicBezTo>
                    <a:pt x="36338" y="8479"/>
                    <a:pt x="38357" y="6057"/>
                    <a:pt x="44413" y="6460"/>
                  </a:cubicBezTo>
                  <a:cubicBezTo>
                    <a:pt x="50470" y="6864"/>
                    <a:pt x="50873" y="14535"/>
                    <a:pt x="58545" y="14535"/>
                  </a:cubicBezTo>
                  <a:cubicBezTo>
                    <a:pt x="65812" y="14535"/>
                    <a:pt x="72272" y="3634"/>
                    <a:pt x="77925" y="4441"/>
                  </a:cubicBezTo>
                  <a:cubicBezTo>
                    <a:pt x="83981" y="5653"/>
                    <a:pt x="84385" y="7268"/>
                    <a:pt x="90038" y="7672"/>
                  </a:cubicBezTo>
                  <a:cubicBezTo>
                    <a:pt x="93268" y="8075"/>
                    <a:pt x="96498" y="7672"/>
                    <a:pt x="100132" y="7268"/>
                  </a:cubicBezTo>
                  <a:cubicBezTo>
                    <a:pt x="102554" y="7672"/>
                    <a:pt x="105380" y="13728"/>
                    <a:pt x="110225" y="12920"/>
                  </a:cubicBezTo>
                  <a:cubicBezTo>
                    <a:pt x="114667" y="12113"/>
                    <a:pt x="113859" y="2826"/>
                    <a:pt x="120723" y="1615"/>
                  </a:cubicBezTo>
                  <a:lnTo>
                    <a:pt x="1207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33"/>
            <p:cNvSpPr/>
            <p:nvPr/>
          </p:nvSpPr>
          <p:spPr>
            <a:xfrm>
              <a:off x="6467290" y="-58996"/>
              <a:ext cx="2413075" cy="975375"/>
            </a:xfrm>
            <a:custGeom>
              <a:avLst/>
              <a:gdLst/>
              <a:ahLst/>
              <a:cxnLst/>
              <a:rect l="l" t="t" r="r" b="b"/>
              <a:pathLst>
                <a:path w="96523" h="39015" extrusionOk="0">
                  <a:moveTo>
                    <a:pt x="579" y="265"/>
                  </a:moveTo>
                  <a:cubicBezTo>
                    <a:pt x="1738" y="233"/>
                    <a:pt x="11263" y="-481"/>
                    <a:pt x="16676" y="646"/>
                  </a:cubicBezTo>
                  <a:cubicBezTo>
                    <a:pt x="22089" y="1773"/>
                    <a:pt x="28693" y="3979"/>
                    <a:pt x="33059" y="7027"/>
                  </a:cubicBezTo>
                  <a:cubicBezTo>
                    <a:pt x="37425" y="10075"/>
                    <a:pt x="40060" y="15759"/>
                    <a:pt x="42870" y="18934"/>
                  </a:cubicBezTo>
                  <a:cubicBezTo>
                    <a:pt x="45680" y="22109"/>
                    <a:pt x="47219" y="23902"/>
                    <a:pt x="49918" y="26077"/>
                  </a:cubicBezTo>
                  <a:cubicBezTo>
                    <a:pt x="52617" y="28252"/>
                    <a:pt x="55712" y="30380"/>
                    <a:pt x="59062" y="31983"/>
                  </a:cubicBezTo>
                  <a:cubicBezTo>
                    <a:pt x="62412" y="33587"/>
                    <a:pt x="65492" y="35079"/>
                    <a:pt x="70016" y="35698"/>
                  </a:cubicBezTo>
                  <a:cubicBezTo>
                    <a:pt x="74540" y="36317"/>
                    <a:pt x="81842" y="36111"/>
                    <a:pt x="86208" y="35698"/>
                  </a:cubicBezTo>
                  <a:cubicBezTo>
                    <a:pt x="90574" y="35285"/>
                    <a:pt x="95083" y="33332"/>
                    <a:pt x="96210" y="33221"/>
                  </a:cubicBezTo>
                  <a:cubicBezTo>
                    <a:pt x="97337" y="33110"/>
                    <a:pt x="95067" y="34174"/>
                    <a:pt x="92971" y="35031"/>
                  </a:cubicBezTo>
                  <a:cubicBezTo>
                    <a:pt x="90876" y="35888"/>
                    <a:pt x="86447" y="37714"/>
                    <a:pt x="83637" y="38365"/>
                  </a:cubicBezTo>
                  <a:cubicBezTo>
                    <a:pt x="80827" y="39016"/>
                    <a:pt x="78493" y="38889"/>
                    <a:pt x="76112" y="38936"/>
                  </a:cubicBezTo>
                  <a:cubicBezTo>
                    <a:pt x="73731" y="38984"/>
                    <a:pt x="72318" y="39158"/>
                    <a:pt x="69349" y="38650"/>
                  </a:cubicBezTo>
                  <a:cubicBezTo>
                    <a:pt x="66380" y="38142"/>
                    <a:pt x="61523" y="37142"/>
                    <a:pt x="58300" y="35888"/>
                  </a:cubicBezTo>
                  <a:cubicBezTo>
                    <a:pt x="55077" y="34634"/>
                    <a:pt x="53506" y="33904"/>
                    <a:pt x="50013" y="31126"/>
                  </a:cubicBezTo>
                  <a:cubicBezTo>
                    <a:pt x="46521" y="28348"/>
                    <a:pt x="40822" y="22680"/>
                    <a:pt x="37345" y="19219"/>
                  </a:cubicBezTo>
                  <a:cubicBezTo>
                    <a:pt x="33869" y="15758"/>
                    <a:pt x="31869" y="12822"/>
                    <a:pt x="29154" y="10361"/>
                  </a:cubicBezTo>
                  <a:cubicBezTo>
                    <a:pt x="26439" y="7901"/>
                    <a:pt x="24296" y="6044"/>
                    <a:pt x="21057" y="4456"/>
                  </a:cubicBezTo>
                  <a:cubicBezTo>
                    <a:pt x="17819" y="2869"/>
                    <a:pt x="13136" y="1535"/>
                    <a:pt x="9723" y="836"/>
                  </a:cubicBezTo>
                  <a:cubicBezTo>
                    <a:pt x="6310" y="138"/>
                    <a:pt x="-580" y="297"/>
                    <a:pt x="579" y="265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1825" name="Google Shape;1825;p33"/>
            <p:cNvSpPr/>
            <p:nvPr/>
          </p:nvSpPr>
          <p:spPr>
            <a:xfrm>
              <a:off x="2548170" y="-446046"/>
              <a:ext cx="2075675" cy="800450"/>
            </a:xfrm>
            <a:custGeom>
              <a:avLst/>
              <a:gdLst/>
              <a:ahLst/>
              <a:cxnLst/>
              <a:rect l="l" t="t" r="r" b="b"/>
              <a:pathLst>
                <a:path w="83027" h="32018" extrusionOk="0">
                  <a:moveTo>
                    <a:pt x="2372" y="2602"/>
                  </a:moveTo>
                  <a:cubicBezTo>
                    <a:pt x="3626" y="2555"/>
                    <a:pt x="5008" y="2126"/>
                    <a:pt x="7611" y="2412"/>
                  </a:cubicBezTo>
                  <a:cubicBezTo>
                    <a:pt x="10215" y="2698"/>
                    <a:pt x="13739" y="2952"/>
                    <a:pt x="17993" y="4317"/>
                  </a:cubicBezTo>
                  <a:cubicBezTo>
                    <a:pt x="22248" y="5682"/>
                    <a:pt x="28296" y="7984"/>
                    <a:pt x="33138" y="10603"/>
                  </a:cubicBezTo>
                  <a:cubicBezTo>
                    <a:pt x="37980" y="13222"/>
                    <a:pt x="42694" y="17128"/>
                    <a:pt x="47044" y="20033"/>
                  </a:cubicBezTo>
                  <a:cubicBezTo>
                    <a:pt x="51394" y="22938"/>
                    <a:pt x="55712" y="26177"/>
                    <a:pt x="59236" y="28034"/>
                  </a:cubicBezTo>
                  <a:cubicBezTo>
                    <a:pt x="62760" y="29891"/>
                    <a:pt x="64237" y="30526"/>
                    <a:pt x="68190" y="31177"/>
                  </a:cubicBezTo>
                  <a:cubicBezTo>
                    <a:pt x="72143" y="31828"/>
                    <a:pt x="82112" y="32098"/>
                    <a:pt x="82953" y="31939"/>
                  </a:cubicBezTo>
                  <a:cubicBezTo>
                    <a:pt x="83794" y="31780"/>
                    <a:pt x="76667" y="31225"/>
                    <a:pt x="73238" y="30225"/>
                  </a:cubicBezTo>
                  <a:cubicBezTo>
                    <a:pt x="69809" y="29225"/>
                    <a:pt x="66078" y="28081"/>
                    <a:pt x="62379" y="25938"/>
                  </a:cubicBezTo>
                  <a:cubicBezTo>
                    <a:pt x="58680" y="23795"/>
                    <a:pt x="55998" y="20747"/>
                    <a:pt x="51045" y="17366"/>
                  </a:cubicBezTo>
                  <a:cubicBezTo>
                    <a:pt x="46092" y="13985"/>
                    <a:pt x="38233" y="8492"/>
                    <a:pt x="32661" y="5650"/>
                  </a:cubicBezTo>
                  <a:cubicBezTo>
                    <a:pt x="27089" y="2808"/>
                    <a:pt x="22200" y="1110"/>
                    <a:pt x="17612" y="316"/>
                  </a:cubicBezTo>
                  <a:cubicBezTo>
                    <a:pt x="13024" y="-478"/>
                    <a:pt x="8055" y="491"/>
                    <a:pt x="5134" y="888"/>
                  </a:cubicBezTo>
                  <a:cubicBezTo>
                    <a:pt x="2213" y="1285"/>
                    <a:pt x="546" y="2411"/>
                    <a:pt x="86" y="2697"/>
                  </a:cubicBezTo>
                  <a:cubicBezTo>
                    <a:pt x="-374" y="2983"/>
                    <a:pt x="1118" y="2650"/>
                    <a:pt x="2372" y="2602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1826" name="Google Shape;1826;p33"/>
            <p:cNvSpPr/>
            <p:nvPr/>
          </p:nvSpPr>
          <p:spPr>
            <a:xfrm>
              <a:off x="7184649" y="105998"/>
              <a:ext cx="670900" cy="649400"/>
            </a:xfrm>
            <a:custGeom>
              <a:avLst/>
              <a:gdLst/>
              <a:ahLst/>
              <a:cxnLst/>
              <a:rect l="l" t="t" r="r" b="b"/>
              <a:pathLst>
                <a:path w="26836" h="25976" extrusionOk="0">
                  <a:moveTo>
                    <a:pt x="460" y="808"/>
                  </a:moveTo>
                  <a:cubicBezTo>
                    <a:pt x="1603" y="2157"/>
                    <a:pt x="5984" y="6349"/>
                    <a:pt x="8556" y="9095"/>
                  </a:cubicBezTo>
                  <a:cubicBezTo>
                    <a:pt x="11128" y="11842"/>
                    <a:pt x="13763" y="15033"/>
                    <a:pt x="15890" y="17287"/>
                  </a:cubicBezTo>
                  <a:cubicBezTo>
                    <a:pt x="18017" y="19541"/>
                    <a:pt x="19509" y="21177"/>
                    <a:pt x="21319" y="22621"/>
                  </a:cubicBezTo>
                  <a:cubicBezTo>
                    <a:pt x="23129" y="24066"/>
                    <a:pt x="26257" y="25780"/>
                    <a:pt x="26749" y="25954"/>
                  </a:cubicBezTo>
                  <a:cubicBezTo>
                    <a:pt x="27241" y="26129"/>
                    <a:pt x="25447" y="24621"/>
                    <a:pt x="24272" y="23668"/>
                  </a:cubicBezTo>
                  <a:cubicBezTo>
                    <a:pt x="23097" y="22716"/>
                    <a:pt x="21732" y="22255"/>
                    <a:pt x="19700" y="20239"/>
                  </a:cubicBezTo>
                  <a:cubicBezTo>
                    <a:pt x="17668" y="18223"/>
                    <a:pt x="14160" y="13826"/>
                    <a:pt x="12080" y="11572"/>
                  </a:cubicBezTo>
                  <a:cubicBezTo>
                    <a:pt x="10000" y="9318"/>
                    <a:pt x="8952" y="8476"/>
                    <a:pt x="7222" y="6714"/>
                  </a:cubicBezTo>
                  <a:cubicBezTo>
                    <a:pt x="5492" y="4952"/>
                    <a:pt x="2825" y="1983"/>
                    <a:pt x="1698" y="999"/>
                  </a:cubicBezTo>
                  <a:cubicBezTo>
                    <a:pt x="571" y="15"/>
                    <a:pt x="-683" y="-541"/>
                    <a:pt x="460" y="80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827" name="Google Shape;1827;p33"/>
            <p:cNvSpPr/>
            <p:nvPr/>
          </p:nvSpPr>
          <p:spPr>
            <a:xfrm rot="-446433">
              <a:off x="8053388" y="775487"/>
              <a:ext cx="554861" cy="92477"/>
            </a:xfrm>
            <a:custGeom>
              <a:avLst/>
              <a:gdLst/>
              <a:ahLst/>
              <a:cxnLst/>
              <a:rect l="l" t="t" r="r" b="b"/>
              <a:pathLst>
                <a:path w="22194" h="3699" extrusionOk="0">
                  <a:moveTo>
                    <a:pt x="191" y="222"/>
                  </a:moveTo>
                  <a:cubicBezTo>
                    <a:pt x="382" y="444"/>
                    <a:pt x="4033" y="2128"/>
                    <a:pt x="6287" y="2699"/>
                  </a:cubicBezTo>
                  <a:cubicBezTo>
                    <a:pt x="8541" y="3271"/>
                    <a:pt x="11590" y="3556"/>
                    <a:pt x="13717" y="3651"/>
                  </a:cubicBezTo>
                  <a:cubicBezTo>
                    <a:pt x="15844" y="3746"/>
                    <a:pt x="17654" y="3461"/>
                    <a:pt x="19051" y="3270"/>
                  </a:cubicBezTo>
                  <a:cubicBezTo>
                    <a:pt x="20448" y="3080"/>
                    <a:pt x="22194" y="2603"/>
                    <a:pt x="22099" y="2508"/>
                  </a:cubicBezTo>
                  <a:cubicBezTo>
                    <a:pt x="22004" y="2413"/>
                    <a:pt x="20130" y="2636"/>
                    <a:pt x="18479" y="2699"/>
                  </a:cubicBezTo>
                  <a:cubicBezTo>
                    <a:pt x="16828" y="2763"/>
                    <a:pt x="14416" y="3111"/>
                    <a:pt x="12193" y="2889"/>
                  </a:cubicBezTo>
                  <a:cubicBezTo>
                    <a:pt x="9971" y="2667"/>
                    <a:pt x="7144" y="1810"/>
                    <a:pt x="5144" y="1365"/>
                  </a:cubicBezTo>
                  <a:cubicBezTo>
                    <a:pt x="3144" y="921"/>
                    <a:pt x="1" y="0"/>
                    <a:pt x="191" y="222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828" name="Google Shape;1828;p33"/>
            <p:cNvSpPr/>
            <p:nvPr/>
          </p:nvSpPr>
          <p:spPr>
            <a:xfrm>
              <a:off x="6190159" y="-109537"/>
              <a:ext cx="726575" cy="85725"/>
            </a:xfrm>
            <a:custGeom>
              <a:avLst/>
              <a:gdLst/>
              <a:ahLst/>
              <a:cxnLst/>
              <a:rect l="l" t="t" r="r" b="b"/>
              <a:pathLst>
                <a:path w="29063" h="3429" extrusionOk="0">
                  <a:moveTo>
                    <a:pt x="28429" y="3429"/>
                  </a:moveTo>
                  <a:cubicBezTo>
                    <a:pt x="27096" y="3429"/>
                    <a:pt x="23317" y="1461"/>
                    <a:pt x="18713" y="1334"/>
                  </a:cubicBezTo>
                  <a:cubicBezTo>
                    <a:pt x="14109" y="1207"/>
                    <a:pt x="3156" y="2667"/>
                    <a:pt x="806" y="2667"/>
                  </a:cubicBezTo>
                  <a:cubicBezTo>
                    <a:pt x="-1543" y="2667"/>
                    <a:pt x="2013" y="1779"/>
                    <a:pt x="4616" y="1334"/>
                  </a:cubicBezTo>
                  <a:cubicBezTo>
                    <a:pt x="7220" y="890"/>
                    <a:pt x="12744" y="0"/>
                    <a:pt x="16427" y="0"/>
                  </a:cubicBezTo>
                  <a:cubicBezTo>
                    <a:pt x="20110" y="0"/>
                    <a:pt x="24714" y="763"/>
                    <a:pt x="26714" y="1334"/>
                  </a:cubicBezTo>
                  <a:cubicBezTo>
                    <a:pt x="28714" y="1906"/>
                    <a:pt x="29763" y="3429"/>
                    <a:pt x="28429" y="342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829" name="Google Shape;1829;p33"/>
            <p:cNvSpPr/>
            <p:nvPr/>
          </p:nvSpPr>
          <p:spPr>
            <a:xfrm>
              <a:off x="4700065" y="129466"/>
              <a:ext cx="907725" cy="212025"/>
            </a:xfrm>
            <a:custGeom>
              <a:avLst/>
              <a:gdLst/>
              <a:ahLst/>
              <a:cxnLst/>
              <a:rect l="l" t="t" r="r" b="b"/>
              <a:pathLst>
                <a:path w="36309" h="8481" extrusionOk="0">
                  <a:moveTo>
                    <a:pt x="35835" y="346"/>
                  </a:moveTo>
                  <a:cubicBezTo>
                    <a:pt x="33962" y="1076"/>
                    <a:pt x="22849" y="4220"/>
                    <a:pt x="18118" y="5490"/>
                  </a:cubicBezTo>
                  <a:cubicBezTo>
                    <a:pt x="13387" y="6760"/>
                    <a:pt x="10466" y="7490"/>
                    <a:pt x="7450" y="7966"/>
                  </a:cubicBezTo>
                  <a:cubicBezTo>
                    <a:pt x="4434" y="8442"/>
                    <a:pt x="-360" y="8633"/>
                    <a:pt x="21" y="8347"/>
                  </a:cubicBezTo>
                  <a:cubicBezTo>
                    <a:pt x="402" y="8061"/>
                    <a:pt x="4847" y="7459"/>
                    <a:pt x="9736" y="6252"/>
                  </a:cubicBezTo>
                  <a:cubicBezTo>
                    <a:pt x="14626" y="5046"/>
                    <a:pt x="25008" y="2092"/>
                    <a:pt x="29358" y="1108"/>
                  </a:cubicBezTo>
                  <a:cubicBezTo>
                    <a:pt x="33708" y="124"/>
                    <a:pt x="37708" y="-384"/>
                    <a:pt x="35835" y="346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830" name="Google Shape;1830;p33"/>
            <p:cNvSpPr/>
            <p:nvPr/>
          </p:nvSpPr>
          <p:spPr>
            <a:xfrm rot="586461">
              <a:off x="4170609" y="255664"/>
              <a:ext cx="144903" cy="66977"/>
            </a:xfrm>
            <a:prstGeom prst="ellipse">
              <a:avLst/>
            </a:prstGeom>
            <a:solidFill>
              <a:srgbClr val="FFFFFF">
                <a:alpha val="8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33"/>
            <p:cNvSpPr/>
            <p:nvPr/>
          </p:nvSpPr>
          <p:spPr>
            <a:xfrm>
              <a:off x="2709081" y="-401385"/>
              <a:ext cx="964100" cy="379600"/>
            </a:xfrm>
            <a:custGeom>
              <a:avLst/>
              <a:gdLst/>
              <a:ahLst/>
              <a:cxnLst/>
              <a:rect l="l" t="t" r="r" b="b"/>
              <a:pathLst>
                <a:path w="38564" h="15184" extrusionOk="0">
                  <a:moveTo>
                    <a:pt x="222" y="244"/>
                  </a:moveTo>
                  <a:cubicBezTo>
                    <a:pt x="-222" y="339"/>
                    <a:pt x="6127" y="-105"/>
                    <a:pt x="10318" y="1006"/>
                  </a:cubicBezTo>
                  <a:cubicBezTo>
                    <a:pt x="14509" y="2117"/>
                    <a:pt x="20860" y="4593"/>
                    <a:pt x="25368" y="6911"/>
                  </a:cubicBezTo>
                  <a:cubicBezTo>
                    <a:pt x="29877" y="9229"/>
                    <a:pt x="35464" y="14023"/>
                    <a:pt x="37369" y="14912"/>
                  </a:cubicBezTo>
                  <a:cubicBezTo>
                    <a:pt x="39274" y="15801"/>
                    <a:pt x="38640" y="13928"/>
                    <a:pt x="36798" y="12245"/>
                  </a:cubicBezTo>
                  <a:cubicBezTo>
                    <a:pt x="34957" y="10562"/>
                    <a:pt x="30289" y="6785"/>
                    <a:pt x="26320" y="4816"/>
                  </a:cubicBezTo>
                  <a:cubicBezTo>
                    <a:pt x="22351" y="2848"/>
                    <a:pt x="17335" y="1196"/>
                    <a:pt x="12985" y="434"/>
                  </a:cubicBezTo>
                  <a:cubicBezTo>
                    <a:pt x="8635" y="-328"/>
                    <a:pt x="667" y="149"/>
                    <a:pt x="222" y="244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832" name="Google Shape;1832;p33"/>
            <p:cNvSpPr/>
            <p:nvPr/>
          </p:nvSpPr>
          <p:spPr>
            <a:xfrm>
              <a:off x="3712381" y="-6746"/>
              <a:ext cx="400050" cy="256400"/>
            </a:xfrm>
            <a:custGeom>
              <a:avLst/>
              <a:gdLst/>
              <a:ahLst/>
              <a:cxnLst/>
              <a:rect l="l" t="t" r="r" b="b"/>
              <a:pathLst>
                <a:path w="16002" h="10256" extrusionOk="0">
                  <a:moveTo>
                    <a:pt x="95" y="79"/>
                  </a:moveTo>
                  <a:cubicBezTo>
                    <a:pt x="-95" y="238"/>
                    <a:pt x="6794" y="4873"/>
                    <a:pt x="9429" y="6556"/>
                  </a:cubicBezTo>
                  <a:cubicBezTo>
                    <a:pt x="12064" y="8239"/>
                    <a:pt x="15716" y="10335"/>
                    <a:pt x="15906" y="10176"/>
                  </a:cubicBezTo>
                  <a:cubicBezTo>
                    <a:pt x="16097" y="10017"/>
                    <a:pt x="13207" y="7287"/>
                    <a:pt x="10572" y="5604"/>
                  </a:cubicBezTo>
                  <a:cubicBezTo>
                    <a:pt x="7937" y="3921"/>
                    <a:pt x="286" y="-80"/>
                    <a:pt x="95" y="7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1833" name="Google Shape;1833;p33"/>
            <p:cNvSpPr/>
            <p:nvPr/>
          </p:nvSpPr>
          <p:spPr>
            <a:xfrm rot="1101591">
              <a:off x="7880241" y="724836"/>
              <a:ext cx="144769" cy="66977"/>
            </a:xfrm>
            <a:prstGeom prst="ellipse">
              <a:avLst/>
            </a:prstGeom>
            <a:solidFill>
              <a:srgbClr val="FFFFFF">
                <a:alpha val="8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4" name="Google Shape;1834;p33"/>
          <p:cNvGrpSpPr/>
          <p:nvPr/>
        </p:nvGrpSpPr>
        <p:grpSpPr>
          <a:xfrm rot="10800000">
            <a:off x="-9981817" y="3705051"/>
            <a:ext cx="14319375" cy="1724151"/>
            <a:chOff x="4828019" y="-249267"/>
            <a:chExt cx="14319375" cy="1724151"/>
          </a:xfrm>
        </p:grpSpPr>
        <p:grpSp>
          <p:nvGrpSpPr>
            <p:cNvPr id="1835" name="Google Shape;1835;p33"/>
            <p:cNvGrpSpPr/>
            <p:nvPr/>
          </p:nvGrpSpPr>
          <p:grpSpPr>
            <a:xfrm>
              <a:off x="4828019" y="-249267"/>
              <a:ext cx="14319375" cy="1724151"/>
              <a:chOff x="1414013" y="-792175"/>
              <a:chExt cx="14319375" cy="1724151"/>
            </a:xfrm>
          </p:grpSpPr>
          <p:sp>
            <p:nvSpPr>
              <p:cNvPr id="1836" name="Google Shape;1836;p33"/>
              <p:cNvSpPr/>
              <p:nvPr/>
            </p:nvSpPr>
            <p:spPr>
              <a:xfrm>
                <a:off x="1414013" y="-792175"/>
                <a:ext cx="14319375" cy="1724151"/>
              </a:xfrm>
              <a:custGeom>
                <a:avLst/>
                <a:gdLst/>
                <a:ahLst/>
                <a:cxnLst/>
                <a:rect l="l" t="t" r="r" b="b"/>
                <a:pathLst>
                  <a:path w="120724" h="14536" extrusionOk="0">
                    <a:moveTo>
                      <a:pt x="0" y="0"/>
                    </a:moveTo>
                    <a:lnTo>
                      <a:pt x="0" y="1615"/>
                    </a:lnTo>
                    <a:cubicBezTo>
                      <a:pt x="1615" y="2019"/>
                      <a:pt x="1615" y="5653"/>
                      <a:pt x="4845" y="5249"/>
                    </a:cubicBezTo>
                    <a:cubicBezTo>
                      <a:pt x="8479" y="4845"/>
                      <a:pt x="9286" y="2423"/>
                      <a:pt x="14535" y="4441"/>
                    </a:cubicBezTo>
                    <a:cubicBezTo>
                      <a:pt x="20188" y="6460"/>
                      <a:pt x="21399" y="10902"/>
                      <a:pt x="29070" y="9690"/>
                    </a:cubicBezTo>
                    <a:cubicBezTo>
                      <a:pt x="36338" y="8479"/>
                      <a:pt x="38357" y="6057"/>
                      <a:pt x="44413" y="6460"/>
                    </a:cubicBezTo>
                    <a:cubicBezTo>
                      <a:pt x="50470" y="6864"/>
                      <a:pt x="50873" y="14535"/>
                      <a:pt x="58545" y="14535"/>
                    </a:cubicBezTo>
                    <a:cubicBezTo>
                      <a:pt x="65812" y="14535"/>
                      <a:pt x="72272" y="3634"/>
                      <a:pt x="77925" y="4441"/>
                    </a:cubicBezTo>
                    <a:cubicBezTo>
                      <a:pt x="83981" y="5653"/>
                      <a:pt x="84385" y="7268"/>
                      <a:pt x="90038" y="7672"/>
                    </a:cubicBezTo>
                    <a:cubicBezTo>
                      <a:pt x="93268" y="8075"/>
                      <a:pt x="96498" y="7672"/>
                      <a:pt x="100132" y="7268"/>
                    </a:cubicBezTo>
                    <a:cubicBezTo>
                      <a:pt x="102554" y="7672"/>
                      <a:pt x="105380" y="13728"/>
                      <a:pt x="110225" y="12920"/>
                    </a:cubicBezTo>
                    <a:cubicBezTo>
                      <a:pt x="114667" y="12113"/>
                      <a:pt x="113859" y="2826"/>
                      <a:pt x="120723" y="1615"/>
                    </a:cubicBezTo>
                    <a:lnTo>
                      <a:pt x="12072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1837;p33"/>
              <p:cNvSpPr/>
              <p:nvPr/>
            </p:nvSpPr>
            <p:spPr>
              <a:xfrm>
                <a:off x="6457765" y="-63758"/>
                <a:ext cx="2413075" cy="975375"/>
              </a:xfrm>
              <a:custGeom>
                <a:avLst/>
                <a:gdLst/>
                <a:ahLst/>
                <a:cxnLst/>
                <a:rect l="l" t="t" r="r" b="b"/>
                <a:pathLst>
                  <a:path w="96523" h="39015" extrusionOk="0">
                    <a:moveTo>
                      <a:pt x="579" y="265"/>
                    </a:moveTo>
                    <a:cubicBezTo>
                      <a:pt x="1738" y="233"/>
                      <a:pt x="11263" y="-481"/>
                      <a:pt x="16676" y="646"/>
                    </a:cubicBezTo>
                    <a:cubicBezTo>
                      <a:pt x="22089" y="1773"/>
                      <a:pt x="28693" y="3979"/>
                      <a:pt x="33059" y="7027"/>
                    </a:cubicBezTo>
                    <a:cubicBezTo>
                      <a:pt x="37425" y="10075"/>
                      <a:pt x="40060" y="15759"/>
                      <a:pt x="42870" y="18934"/>
                    </a:cubicBezTo>
                    <a:cubicBezTo>
                      <a:pt x="45680" y="22109"/>
                      <a:pt x="47219" y="23902"/>
                      <a:pt x="49918" y="26077"/>
                    </a:cubicBezTo>
                    <a:cubicBezTo>
                      <a:pt x="52617" y="28252"/>
                      <a:pt x="55712" y="30380"/>
                      <a:pt x="59062" y="31983"/>
                    </a:cubicBezTo>
                    <a:cubicBezTo>
                      <a:pt x="62412" y="33587"/>
                      <a:pt x="65492" y="35079"/>
                      <a:pt x="70016" y="35698"/>
                    </a:cubicBezTo>
                    <a:cubicBezTo>
                      <a:pt x="74540" y="36317"/>
                      <a:pt x="81842" y="36111"/>
                      <a:pt x="86208" y="35698"/>
                    </a:cubicBezTo>
                    <a:cubicBezTo>
                      <a:pt x="90574" y="35285"/>
                      <a:pt x="95083" y="33332"/>
                      <a:pt x="96210" y="33221"/>
                    </a:cubicBezTo>
                    <a:cubicBezTo>
                      <a:pt x="97337" y="33110"/>
                      <a:pt x="95067" y="34174"/>
                      <a:pt x="92971" y="35031"/>
                    </a:cubicBezTo>
                    <a:cubicBezTo>
                      <a:pt x="90876" y="35888"/>
                      <a:pt x="86447" y="37714"/>
                      <a:pt x="83637" y="38365"/>
                    </a:cubicBezTo>
                    <a:cubicBezTo>
                      <a:pt x="80827" y="39016"/>
                      <a:pt x="78493" y="38889"/>
                      <a:pt x="76112" y="38936"/>
                    </a:cubicBezTo>
                    <a:cubicBezTo>
                      <a:pt x="73731" y="38984"/>
                      <a:pt x="72318" y="39158"/>
                      <a:pt x="69349" y="38650"/>
                    </a:cubicBezTo>
                    <a:cubicBezTo>
                      <a:pt x="66380" y="38142"/>
                      <a:pt x="61523" y="37142"/>
                      <a:pt x="58300" y="35888"/>
                    </a:cubicBezTo>
                    <a:cubicBezTo>
                      <a:pt x="55077" y="34634"/>
                      <a:pt x="53506" y="33904"/>
                      <a:pt x="50013" y="31126"/>
                    </a:cubicBezTo>
                    <a:cubicBezTo>
                      <a:pt x="46521" y="28348"/>
                      <a:pt x="40822" y="22680"/>
                      <a:pt x="37345" y="19219"/>
                    </a:cubicBezTo>
                    <a:cubicBezTo>
                      <a:pt x="33869" y="15758"/>
                      <a:pt x="31869" y="12822"/>
                      <a:pt x="29154" y="10361"/>
                    </a:cubicBezTo>
                    <a:cubicBezTo>
                      <a:pt x="26439" y="7901"/>
                      <a:pt x="24296" y="6044"/>
                      <a:pt x="21057" y="4456"/>
                    </a:cubicBezTo>
                    <a:cubicBezTo>
                      <a:pt x="17819" y="2869"/>
                      <a:pt x="13136" y="1535"/>
                      <a:pt x="9723" y="836"/>
                    </a:cubicBezTo>
                    <a:cubicBezTo>
                      <a:pt x="6310" y="138"/>
                      <a:pt x="-580" y="297"/>
                      <a:pt x="579" y="265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</p:sp>
          <p:sp>
            <p:nvSpPr>
              <p:cNvPr id="1838" name="Google Shape;1838;p33"/>
              <p:cNvSpPr/>
              <p:nvPr/>
            </p:nvSpPr>
            <p:spPr>
              <a:xfrm>
                <a:off x="2540175" y="-440970"/>
                <a:ext cx="2083525" cy="799275"/>
              </a:xfrm>
              <a:custGeom>
                <a:avLst/>
                <a:gdLst/>
                <a:ahLst/>
                <a:cxnLst/>
                <a:rect l="l" t="t" r="r" b="b"/>
                <a:pathLst>
                  <a:path w="83341" h="31971" extrusionOk="0">
                    <a:moveTo>
                      <a:pt x="1101" y="3542"/>
                    </a:moveTo>
                    <a:cubicBezTo>
                      <a:pt x="2265" y="3590"/>
                      <a:pt x="4594" y="2733"/>
                      <a:pt x="7388" y="2971"/>
                    </a:cubicBezTo>
                    <a:cubicBezTo>
                      <a:pt x="10182" y="3209"/>
                      <a:pt x="13611" y="3638"/>
                      <a:pt x="17865" y="4971"/>
                    </a:cubicBezTo>
                    <a:cubicBezTo>
                      <a:pt x="22120" y="6305"/>
                      <a:pt x="27999" y="8464"/>
                      <a:pt x="32915" y="10972"/>
                    </a:cubicBezTo>
                    <a:cubicBezTo>
                      <a:pt x="37832" y="13480"/>
                      <a:pt x="42924" y="17179"/>
                      <a:pt x="47364" y="20020"/>
                    </a:cubicBezTo>
                    <a:cubicBezTo>
                      <a:pt x="51804" y="22862"/>
                      <a:pt x="56032" y="26164"/>
                      <a:pt x="59556" y="28021"/>
                    </a:cubicBezTo>
                    <a:cubicBezTo>
                      <a:pt x="63080" y="29878"/>
                      <a:pt x="64557" y="30513"/>
                      <a:pt x="68510" y="31164"/>
                    </a:cubicBezTo>
                    <a:cubicBezTo>
                      <a:pt x="72463" y="31815"/>
                      <a:pt x="82432" y="32085"/>
                      <a:pt x="83273" y="31926"/>
                    </a:cubicBezTo>
                    <a:cubicBezTo>
                      <a:pt x="84114" y="31767"/>
                      <a:pt x="76987" y="31212"/>
                      <a:pt x="73558" y="30212"/>
                    </a:cubicBezTo>
                    <a:cubicBezTo>
                      <a:pt x="70129" y="29212"/>
                      <a:pt x="66398" y="28068"/>
                      <a:pt x="62699" y="25925"/>
                    </a:cubicBezTo>
                    <a:cubicBezTo>
                      <a:pt x="59000" y="23782"/>
                      <a:pt x="56318" y="20734"/>
                      <a:pt x="51365" y="17353"/>
                    </a:cubicBezTo>
                    <a:cubicBezTo>
                      <a:pt x="46412" y="13972"/>
                      <a:pt x="38553" y="8479"/>
                      <a:pt x="32981" y="5637"/>
                    </a:cubicBezTo>
                    <a:cubicBezTo>
                      <a:pt x="27409" y="2795"/>
                      <a:pt x="22520" y="1097"/>
                      <a:pt x="17932" y="303"/>
                    </a:cubicBezTo>
                    <a:cubicBezTo>
                      <a:pt x="13344" y="-491"/>
                      <a:pt x="8375" y="478"/>
                      <a:pt x="5454" y="875"/>
                    </a:cubicBezTo>
                    <a:cubicBezTo>
                      <a:pt x="2533" y="1272"/>
                      <a:pt x="1132" y="2240"/>
                      <a:pt x="406" y="2684"/>
                    </a:cubicBezTo>
                    <a:cubicBezTo>
                      <a:pt x="-319" y="3129"/>
                      <a:pt x="-63" y="3494"/>
                      <a:pt x="1101" y="3542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</p:sp>
          <p:sp>
            <p:nvSpPr>
              <p:cNvPr id="1839" name="Google Shape;1839;p33"/>
              <p:cNvSpPr/>
              <p:nvPr/>
            </p:nvSpPr>
            <p:spPr>
              <a:xfrm>
                <a:off x="7184649" y="105998"/>
                <a:ext cx="670900" cy="649400"/>
              </a:xfrm>
              <a:custGeom>
                <a:avLst/>
                <a:gdLst/>
                <a:ahLst/>
                <a:cxnLst/>
                <a:rect l="l" t="t" r="r" b="b"/>
                <a:pathLst>
                  <a:path w="26836" h="25976" extrusionOk="0">
                    <a:moveTo>
                      <a:pt x="460" y="808"/>
                    </a:moveTo>
                    <a:cubicBezTo>
                      <a:pt x="1603" y="2157"/>
                      <a:pt x="5984" y="6349"/>
                      <a:pt x="8556" y="9095"/>
                    </a:cubicBezTo>
                    <a:cubicBezTo>
                      <a:pt x="11128" y="11842"/>
                      <a:pt x="13763" y="15033"/>
                      <a:pt x="15890" y="17287"/>
                    </a:cubicBezTo>
                    <a:cubicBezTo>
                      <a:pt x="18017" y="19541"/>
                      <a:pt x="19509" y="21177"/>
                      <a:pt x="21319" y="22621"/>
                    </a:cubicBezTo>
                    <a:cubicBezTo>
                      <a:pt x="23129" y="24066"/>
                      <a:pt x="26257" y="25780"/>
                      <a:pt x="26749" y="25954"/>
                    </a:cubicBezTo>
                    <a:cubicBezTo>
                      <a:pt x="27241" y="26129"/>
                      <a:pt x="25447" y="24621"/>
                      <a:pt x="24272" y="23668"/>
                    </a:cubicBezTo>
                    <a:cubicBezTo>
                      <a:pt x="23097" y="22716"/>
                      <a:pt x="21732" y="22255"/>
                      <a:pt x="19700" y="20239"/>
                    </a:cubicBezTo>
                    <a:cubicBezTo>
                      <a:pt x="17668" y="18223"/>
                      <a:pt x="14160" y="13826"/>
                      <a:pt x="12080" y="11572"/>
                    </a:cubicBezTo>
                    <a:cubicBezTo>
                      <a:pt x="10000" y="9318"/>
                      <a:pt x="8952" y="8476"/>
                      <a:pt x="7222" y="6714"/>
                    </a:cubicBezTo>
                    <a:cubicBezTo>
                      <a:pt x="5492" y="4952"/>
                      <a:pt x="2825" y="1983"/>
                      <a:pt x="1698" y="999"/>
                    </a:cubicBezTo>
                    <a:cubicBezTo>
                      <a:pt x="571" y="15"/>
                      <a:pt x="-683" y="-541"/>
                      <a:pt x="460" y="808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1840" name="Google Shape;1840;p33"/>
              <p:cNvSpPr/>
              <p:nvPr/>
            </p:nvSpPr>
            <p:spPr>
              <a:xfrm rot="-446433">
                <a:off x="8053388" y="775487"/>
                <a:ext cx="554861" cy="92477"/>
              </a:xfrm>
              <a:custGeom>
                <a:avLst/>
                <a:gdLst/>
                <a:ahLst/>
                <a:cxnLst/>
                <a:rect l="l" t="t" r="r" b="b"/>
                <a:pathLst>
                  <a:path w="22194" h="3699" extrusionOk="0">
                    <a:moveTo>
                      <a:pt x="191" y="222"/>
                    </a:moveTo>
                    <a:cubicBezTo>
                      <a:pt x="382" y="444"/>
                      <a:pt x="4033" y="2128"/>
                      <a:pt x="6287" y="2699"/>
                    </a:cubicBezTo>
                    <a:cubicBezTo>
                      <a:pt x="8541" y="3271"/>
                      <a:pt x="11590" y="3556"/>
                      <a:pt x="13717" y="3651"/>
                    </a:cubicBezTo>
                    <a:cubicBezTo>
                      <a:pt x="15844" y="3746"/>
                      <a:pt x="17654" y="3461"/>
                      <a:pt x="19051" y="3270"/>
                    </a:cubicBezTo>
                    <a:cubicBezTo>
                      <a:pt x="20448" y="3080"/>
                      <a:pt x="22194" y="2603"/>
                      <a:pt x="22099" y="2508"/>
                    </a:cubicBezTo>
                    <a:cubicBezTo>
                      <a:pt x="22004" y="2413"/>
                      <a:pt x="20130" y="2636"/>
                      <a:pt x="18479" y="2699"/>
                    </a:cubicBezTo>
                    <a:cubicBezTo>
                      <a:pt x="16828" y="2763"/>
                      <a:pt x="14416" y="3111"/>
                      <a:pt x="12193" y="2889"/>
                    </a:cubicBezTo>
                    <a:cubicBezTo>
                      <a:pt x="9971" y="2667"/>
                      <a:pt x="7144" y="1810"/>
                      <a:pt x="5144" y="1365"/>
                    </a:cubicBezTo>
                    <a:cubicBezTo>
                      <a:pt x="3144" y="921"/>
                      <a:pt x="1" y="0"/>
                      <a:pt x="191" y="222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1841" name="Google Shape;1841;p33"/>
              <p:cNvSpPr/>
              <p:nvPr/>
            </p:nvSpPr>
            <p:spPr>
              <a:xfrm>
                <a:off x="6190159" y="-109537"/>
                <a:ext cx="72657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29063" h="3429" extrusionOk="0">
                    <a:moveTo>
                      <a:pt x="28429" y="3429"/>
                    </a:moveTo>
                    <a:cubicBezTo>
                      <a:pt x="27096" y="3429"/>
                      <a:pt x="23317" y="1461"/>
                      <a:pt x="18713" y="1334"/>
                    </a:cubicBezTo>
                    <a:cubicBezTo>
                      <a:pt x="14109" y="1207"/>
                      <a:pt x="3156" y="2667"/>
                      <a:pt x="806" y="2667"/>
                    </a:cubicBezTo>
                    <a:cubicBezTo>
                      <a:pt x="-1543" y="2667"/>
                      <a:pt x="2013" y="1779"/>
                      <a:pt x="4616" y="1334"/>
                    </a:cubicBezTo>
                    <a:cubicBezTo>
                      <a:pt x="7220" y="890"/>
                      <a:pt x="12744" y="0"/>
                      <a:pt x="16427" y="0"/>
                    </a:cubicBezTo>
                    <a:cubicBezTo>
                      <a:pt x="20110" y="0"/>
                      <a:pt x="24714" y="763"/>
                      <a:pt x="26714" y="1334"/>
                    </a:cubicBezTo>
                    <a:cubicBezTo>
                      <a:pt x="28714" y="1906"/>
                      <a:pt x="29763" y="3429"/>
                      <a:pt x="28429" y="3429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1842" name="Google Shape;1842;p33"/>
              <p:cNvSpPr/>
              <p:nvPr/>
            </p:nvSpPr>
            <p:spPr>
              <a:xfrm>
                <a:off x="4700065" y="129466"/>
                <a:ext cx="907725" cy="212025"/>
              </a:xfrm>
              <a:custGeom>
                <a:avLst/>
                <a:gdLst/>
                <a:ahLst/>
                <a:cxnLst/>
                <a:rect l="l" t="t" r="r" b="b"/>
                <a:pathLst>
                  <a:path w="36309" h="8481" extrusionOk="0">
                    <a:moveTo>
                      <a:pt x="35835" y="346"/>
                    </a:moveTo>
                    <a:cubicBezTo>
                      <a:pt x="33962" y="1076"/>
                      <a:pt x="22849" y="4220"/>
                      <a:pt x="18118" y="5490"/>
                    </a:cubicBezTo>
                    <a:cubicBezTo>
                      <a:pt x="13387" y="6760"/>
                      <a:pt x="10466" y="7490"/>
                      <a:pt x="7450" y="7966"/>
                    </a:cubicBezTo>
                    <a:cubicBezTo>
                      <a:pt x="4434" y="8442"/>
                      <a:pt x="-360" y="8633"/>
                      <a:pt x="21" y="8347"/>
                    </a:cubicBezTo>
                    <a:cubicBezTo>
                      <a:pt x="402" y="8061"/>
                      <a:pt x="4847" y="7459"/>
                      <a:pt x="9736" y="6252"/>
                    </a:cubicBezTo>
                    <a:cubicBezTo>
                      <a:pt x="14626" y="5046"/>
                      <a:pt x="25008" y="2092"/>
                      <a:pt x="29358" y="1108"/>
                    </a:cubicBezTo>
                    <a:cubicBezTo>
                      <a:pt x="33708" y="124"/>
                      <a:pt x="37708" y="-384"/>
                      <a:pt x="35835" y="346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1843" name="Google Shape;1843;p33"/>
              <p:cNvSpPr/>
              <p:nvPr/>
            </p:nvSpPr>
            <p:spPr>
              <a:xfrm rot="586461">
                <a:off x="4170609" y="255664"/>
                <a:ext cx="144903" cy="66977"/>
              </a:xfrm>
              <a:prstGeom prst="ellipse">
                <a:avLst/>
              </a:pr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33"/>
              <p:cNvSpPr/>
              <p:nvPr/>
            </p:nvSpPr>
            <p:spPr>
              <a:xfrm>
                <a:off x="2709081" y="-401385"/>
                <a:ext cx="964100" cy="379600"/>
              </a:xfrm>
              <a:custGeom>
                <a:avLst/>
                <a:gdLst/>
                <a:ahLst/>
                <a:cxnLst/>
                <a:rect l="l" t="t" r="r" b="b"/>
                <a:pathLst>
                  <a:path w="38564" h="15184" extrusionOk="0">
                    <a:moveTo>
                      <a:pt x="222" y="244"/>
                    </a:moveTo>
                    <a:cubicBezTo>
                      <a:pt x="-222" y="339"/>
                      <a:pt x="6127" y="-105"/>
                      <a:pt x="10318" y="1006"/>
                    </a:cubicBezTo>
                    <a:cubicBezTo>
                      <a:pt x="14509" y="2117"/>
                      <a:pt x="20860" y="4593"/>
                      <a:pt x="25368" y="6911"/>
                    </a:cubicBezTo>
                    <a:cubicBezTo>
                      <a:pt x="29877" y="9229"/>
                      <a:pt x="35464" y="14023"/>
                      <a:pt x="37369" y="14912"/>
                    </a:cubicBezTo>
                    <a:cubicBezTo>
                      <a:pt x="39274" y="15801"/>
                      <a:pt x="38640" y="13928"/>
                      <a:pt x="36798" y="12245"/>
                    </a:cubicBezTo>
                    <a:cubicBezTo>
                      <a:pt x="34957" y="10562"/>
                      <a:pt x="30289" y="6785"/>
                      <a:pt x="26320" y="4816"/>
                    </a:cubicBezTo>
                    <a:cubicBezTo>
                      <a:pt x="22351" y="2848"/>
                      <a:pt x="17335" y="1196"/>
                      <a:pt x="12985" y="434"/>
                    </a:cubicBezTo>
                    <a:cubicBezTo>
                      <a:pt x="8635" y="-328"/>
                      <a:pt x="667" y="149"/>
                      <a:pt x="222" y="244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1845" name="Google Shape;1845;p33"/>
              <p:cNvSpPr/>
              <p:nvPr/>
            </p:nvSpPr>
            <p:spPr>
              <a:xfrm>
                <a:off x="3712381" y="-6746"/>
                <a:ext cx="400050" cy="256400"/>
              </a:xfrm>
              <a:custGeom>
                <a:avLst/>
                <a:gdLst/>
                <a:ahLst/>
                <a:cxnLst/>
                <a:rect l="l" t="t" r="r" b="b"/>
                <a:pathLst>
                  <a:path w="16002" h="10256" extrusionOk="0">
                    <a:moveTo>
                      <a:pt x="95" y="79"/>
                    </a:moveTo>
                    <a:cubicBezTo>
                      <a:pt x="-95" y="238"/>
                      <a:pt x="6794" y="4873"/>
                      <a:pt x="9429" y="6556"/>
                    </a:cubicBezTo>
                    <a:cubicBezTo>
                      <a:pt x="12064" y="8239"/>
                      <a:pt x="15716" y="10335"/>
                      <a:pt x="15906" y="10176"/>
                    </a:cubicBezTo>
                    <a:cubicBezTo>
                      <a:pt x="16097" y="10017"/>
                      <a:pt x="13207" y="7287"/>
                      <a:pt x="10572" y="5604"/>
                    </a:cubicBezTo>
                    <a:cubicBezTo>
                      <a:pt x="7937" y="3921"/>
                      <a:pt x="286" y="-80"/>
                      <a:pt x="95" y="79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</p:sp>
          <p:sp>
            <p:nvSpPr>
              <p:cNvPr id="1846" name="Google Shape;1846;p33"/>
              <p:cNvSpPr/>
              <p:nvPr/>
            </p:nvSpPr>
            <p:spPr>
              <a:xfrm rot="1101591">
                <a:off x="7880241" y="724836"/>
                <a:ext cx="144769" cy="66977"/>
              </a:xfrm>
              <a:prstGeom prst="ellipse">
                <a:avLst/>
              </a:pr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47" name="Google Shape;1847;p33"/>
            <p:cNvSpPr/>
            <p:nvPr/>
          </p:nvSpPr>
          <p:spPr>
            <a:xfrm>
              <a:off x="5151734" y="176027"/>
              <a:ext cx="774425" cy="170050"/>
            </a:xfrm>
            <a:custGeom>
              <a:avLst/>
              <a:gdLst/>
              <a:ahLst/>
              <a:cxnLst/>
              <a:rect l="l" t="t" r="r" b="b"/>
              <a:pathLst>
                <a:path w="30977" h="6802" extrusionOk="0">
                  <a:moveTo>
                    <a:pt x="30723" y="8"/>
                  </a:moveTo>
                  <a:cubicBezTo>
                    <a:pt x="31231" y="-8"/>
                    <a:pt x="26023" y="1579"/>
                    <a:pt x="23388" y="2484"/>
                  </a:cubicBezTo>
                  <a:cubicBezTo>
                    <a:pt x="20753" y="3389"/>
                    <a:pt x="17705" y="4723"/>
                    <a:pt x="14911" y="5437"/>
                  </a:cubicBezTo>
                  <a:cubicBezTo>
                    <a:pt x="12117" y="6151"/>
                    <a:pt x="9101" y="6897"/>
                    <a:pt x="6624" y="6770"/>
                  </a:cubicBezTo>
                  <a:cubicBezTo>
                    <a:pt x="4148" y="6643"/>
                    <a:pt x="-154" y="4881"/>
                    <a:pt x="52" y="4675"/>
                  </a:cubicBezTo>
                  <a:cubicBezTo>
                    <a:pt x="259" y="4469"/>
                    <a:pt x="4482" y="5881"/>
                    <a:pt x="7863" y="5532"/>
                  </a:cubicBezTo>
                  <a:cubicBezTo>
                    <a:pt x="11244" y="5183"/>
                    <a:pt x="16530" y="3500"/>
                    <a:pt x="20340" y="2579"/>
                  </a:cubicBezTo>
                  <a:cubicBezTo>
                    <a:pt x="24150" y="1658"/>
                    <a:pt x="30215" y="24"/>
                    <a:pt x="30723" y="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</p:grpSp>
      <p:grpSp>
        <p:nvGrpSpPr>
          <p:cNvPr id="1848" name="Google Shape;1848;p33"/>
          <p:cNvGrpSpPr/>
          <p:nvPr/>
        </p:nvGrpSpPr>
        <p:grpSpPr>
          <a:xfrm rot="525952">
            <a:off x="8012875" y="243790"/>
            <a:ext cx="962499" cy="1005462"/>
            <a:chOff x="3407372" y="4057682"/>
            <a:chExt cx="871034" cy="910008"/>
          </a:xfrm>
        </p:grpSpPr>
        <p:sp>
          <p:nvSpPr>
            <p:cNvPr id="1849" name="Google Shape;1849;p33"/>
            <p:cNvSpPr/>
            <p:nvPr/>
          </p:nvSpPr>
          <p:spPr>
            <a:xfrm>
              <a:off x="3408036" y="4058644"/>
              <a:ext cx="869760" cy="908187"/>
            </a:xfrm>
            <a:custGeom>
              <a:avLst/>
              <a:gdLst/>
              <a:ahLst/>
              <a:cxnLst/>
              <a:rect l="l" t="t" r="r" b="b"/>
              <a:pathLst>
                <a:path w="19103" h="19947" extrusionOk="0">
                  <a:moveTo>
                    <a:pt x="5149" y="0"/>
                  </a:moveTo>
                  <a:cubicBezTo>
                    <a:pt x="5008" y="0"/>
                    <a:pt x="4839" y="28"/>
                    <a:pt x="4698" y="28"/>
                  </a:cubicBezTo>
                  <a:cubicBezTo>
                    <a:pt x="4530" y="56"/>
                    <a:pt x="4389" y="85"/>
                    <a:pt x="4220" y="113"/>
                  </a:cubicBezTo>
                  <a:cubicBezTo>
                    <a:pt x="3967" y="197"/>
                    <a:pt x="3714" y="281"/>
                    <a:pt x="3461" y="366"/>
                  </a:cubicBezTo>
                  <a:cubicBezTo>
                    <a:pt x="3376" y="394"/>
                    <a:pt x="3320" y="450"/>
                    <a:pt x="3264" y="478"/>
                  </a:cubicBezTo>
                  <a:cubicBezTo>
                    <a:pt x="3179" y="507"/>
                    <a:pt x="3067" y="535"/>
                    <a:pt x="2982" y="591"/>
                  </a:cubicBezTo>
                  <a:cubicBezTo>
                    <a:pt x="2898" y="647"/>
                    <a:pt x="2785" y="703"/>
                    <a:pt x="2701" y="788"/>
                  </a:cubicBezTo>
                  <a:cubicBezTo>
                    <a:pt x="2560" y="844"/>
                    <a:pt x="2448" y="929"/>
                    <a:pt x="2335" y="1013"/>
                  </a:cubicBezTo>
                  <a:cubicBezTo>
                    <a:pt x="2223" y="1097"/>
                    <a:pt x="2166" y="1154"/>
                    <a:pt x="2082" y="1210"/>
                  </a:cubicBezTo>
                  <a:cubicBezTo>
                    <a:pt x="2026" y="1294"/>
                    <a:pt x="1969" y="1351"/>
                    <a:pt x="1913" y="1407"/>
                  </a:cubicBezTo>
                  <a:cubicBezTo>
                    <a:pt x="1829" y="1463"/>
                    <a:pt x="1801" y="1491"/>
                    <a:pt x="1744" y="1547"/>
                  </a:cubicBezTo>
                  <a:cubicBezTo>
                    <a:pt x="1294" y="2026"/>
                    <a:pt x="929" y="2617"/>
                    <a:pt x="703" y="3264"/>
                  </a:cubicBezTo>
                  <a:cubicBezTo>
                    <a:pt x="703" y="3292"/>
                    <a:pt x="675" y="3348"/>
                    <a:pt x="647" y="3376"/>
                  </a:cubicBezTo>
                  <a:cubicBezTo>
                    <a:pt x="591" y="3517"/>
                    <a:pt x="563" y="3629"/>
                    <a:pt x="535" y="3770"/>
                  </a:cubicBezTo>
                  <a:cubicBezTo>
                    <a:pt x="478" y="3911"/>
                    <a:pt x="450" y="4023"/>
                    <a:pt x="422" y="4136"/>
                  </a:cubicBezTo>
                  <a:lnTo>
                    <a:pt x="422" y="4164"/>
                  </a:lnTo>
                  <a:cubicBezTo>
                    <a:pt x="0" y="6218"/>
                    <a:pt x="450" y="8384"/>
                    <a:pt x="1688" y="10072"/>
                  </a:cubicBezTo>
                  <a:cubicBezTo>
                    <a:pt x="1744" y="10156"/>
                    <a:pt x="1801" y="10213"/>
                    <a:pt x="1885" y="10297"/>
                  </a:cubicBezTo>
                  <a:lnTo>
                    <a:pt x="1913" y="10297"/>
                  </a:lnTo>
                  <a:lnTo>
                    <a:pt x="1941" y="10353"/>
                  </a:lnTo>
                  <a:cubicBezTo>
                    <a:pt x="2026" y="10409"/>
                    <a:pt x="2110" y="10466"/>
                    <a:pt x="2195" y="10522"/>
                  </a:cubicBezTo>
                  <a:lnTo>
                    <a:pt x="2251" y="10550"/>
                  </a:lnTo>
                  <a:cubicBezTo>
                    <a:pt x="2335" y="10606"/>
                    <a:pt x="2420" y="10635"/>
                    <a:pt x="2504" y="10663"/>
                  </a:cubicBezTo>
                  <a:lnTo>
                    <a:pt x="2588" y="10691"/>
                  </a:lnTo>
                  <a:cubicBezTo>
                    <a:pt x="2673" y="10719"/>
                    <a:pt x="2729" y="10719"/>
                    <a:pt x="2813" y="10747"/>
                  </a:cubicBezTo>
                  <a:lnTo>
                    <a:pt x="3292" y="10747"/>
                  </a:lnTo>
                  <a:lnTo>
                    <a:pt x="3461" y="10719"/>
                  </a:lnTo>
                  <a:lnTo>
                    <a:pt x="3601" y="10691"/>
                  </a:lnTo>
                  <a:cubicBezTo>
                    <a:pt x="3686" y="10663"/>
                    <a:pt x="3742" y="10635"/>
                    <a:pt x="3798" y="10606"/>
                  </a:cubicBezTo>
                  <a:lnTo>
                    <a:pt x="3911" y="10578"/>
                  </a:lnTo>
                  <a:cubicBezTo>
                    <a:pt x="4023" y="10522"/>
                    <a:pt x="4108" y="10466"/>
                    <a:pt x="4192" y="10381"/>
                  </a:cubicBezTo>
                  <a:cubicBezTo>
                    <a:pt x="4558" y="10100"/>
                    <a:pt x="4783" y="9706"/>
                    <a:pt x="4867" y="9284"/>
                  </a:cubicBezTo>
                  <a:cubicBezTo>
                    <a:pt x="4867" y="9228"/>
                    <a:pt x="4867" y="9172"/>
                    <a:pt x="4895" y="9115"/>
                  </a:cubicBezTo>
                  <a:cubicBezTo>
                    <a:pt x="4895" y="9059"/>
                    <a:pt x="4895" y="9031"/>
                    <a:pt x="4895" y="8975"/>
                  </a:cubicBezTo>
                  <a:cubicBezTo>
                    <a:pt x="4895" y="8918"/>
                    <a:pt x="4895" y="8862"/>
                    <a:pt x="4895" y="8778"/>
                  </a:cubicBezTo>
                  <a:cubicBezTo>
                    <a:pt x="4867" y="8721"/>
                    <a:pt x="4867" y="8665"/>
                    <a:pt x="4867" y="8581"/>
                  </a:cubicBezTo>
                  <a:cubicBezTo>
                    <a:pt x="4867" y="8553"/>
                    <a:pt x="4839" y="8525"/>
                    <a:pt x="4839" y="8468"/>
                  </a:cubicBezTo>
                  <a:lnTo>
                    <a:pt x="4839" y="8440"/>
                  </a:lnTo>
                  <a:cubicBezTo>
                    <a:pt x="4755" y="8243"/>
                    <a:pt x="4670" y="8046"/>
                    <a:pt x="4558" y="7877"/>
                  </a:cubicBezTo>
                  <a:cubicBezTo>
                    <a:pt x="4333" y="7596"/>
                    <a:pt x="4164" y="7259"/>
                    <a:pt x="4079" y="6921"/>
                  </a:cubicBezTo>
                  <a:cubicBezTo>
                    <a:pt x="3995" y="6583"/>
                    <a:pt x="3939" y="6246"/>
                    <a:pt x="3911" y="5936"/>
                  </a:cubicBezTo>
                  <a:cubicBezTo>
                    <a:pt x="3883" y="5683"/>
                    <a:pt x="3911" y="5458"/>
                    <a:pt x="3939" y="5233"/>
                  </a:cubicBezTo>
                  <a:cubicBezTo>
                    <a:pt x="3939" y="5120"/>
                    <a:pt x="3967" y="5008"/>
                    <a:pt x="3967" y="4895"/>
                  </a:cubicBezTo>
                  <a:cubicBezTo>
                    <a:pt x="3995" y="4783"/>
                    <a:pt x="4023" y="4670"/>
                    <a:pt x="4079" y="4586"/>
                  </a:cubicBezTo>
                  <a:cubicBezTo>
                    <a:pt x="4136" y="4361"/>
                    <a:pt x="4248" y="4164"/>
                    <a:pt x="4389" y="3995"/>
                  </a:cubicBezTo>
                  <a:lnTo>
                    <a:pt x="4501" y="3911"/>
                  </a:lnTo>
                  <a:lnTo>
                    <a:pt x="4586" y="3826"/>
                  </a:lnTo>
                  <a:lnTo>
                    <a:pt x="4642" y="3798"/>
                  </a:lnTo>
                  <a:lnTo>
                    <a:pt x="4727" y="3770"/>
                  </a:lnTo>
                  <a:lnTo>
                    <a:pt x="4755" y="3770"/>
                  </a:lnTo>
                  <a:lnTo>
                    <a:pt x="4839" y="3714"/>
                  </a:lnTo>
                  <a:cubicBezTo>
                    <a:pt x="4895" y="3686"/>
                    <a:pt x="4980" y="3657"/>
                    <a:pt x="5036" y="3657"/>
                  </a:cubicBezTo>
                  <a:cubicBezTo>
                    <a:pt x="5134" y="3629"/>
                    <a:pt x="5233" y="3615"/>
                    <a:pt x="5331" y="3615"/>
                  </a:cubicBezTo>
                  <a:cubicBezTo>
                    <a:pt x="5430" y="3615"/>
                    <a:pt x="5528" y="3629"/>
                    <a:pt x="5627" y="3657"/>
                  </a:cubicBezTo>
                  <a:cubicBezTo>
                    <a:pt x="5824" y="3686"/>
                    <a:pt x="6021" y="3770"/>
                    <a:pt x="6218" y="3883"/>
                  </a:cubicBezTo>
                  <a:cubicBezTo>
                    <a:pt x="6443" y="3995"/>
                    <a:pt x="6668" y="4164"/>
                    <a:pt x="6865" y="4333"/>
                  </a:cubicBezTo>
                  <a:cubicBezTo>
                    <a:pt x="7259" y="4727"/>
                    <a:pt x="7624" y="5149"/>
                    <a:pt x="7962" y="5627"/>
                  </a:cubicBezTo>
                  <a:cubicBezTo>
                    <a:pt x="8243" y="6049"/>
                    <a:pt x="8496" y="6471"/>
                    <a:pt x="8721" y="6865"/>
                  </a:cubicBezTo>
                  <a:cubicBezTo>
                    <a:pt x="8862" y="7118"/>
                    <a:pt x="9003" y="7371"/>
                    <a:pt x="9115" y="7568"/>
                  </a:cubicBezTo>
                  <a:cubicBezTo>
                    <a:pt x="9228" y="7793"/>
                    <a:pt x="9312" y="7990"/>
                    <a:pt x="9425" y="8187"/>
                  </a:cubicBezTo>
                  <a:cubicBezTo>
                    <a:pt x="9622" y="8553"/>
                    <a:pt x="9819" y="8918"/>
                    <a:pt x="10016" y="9312"/>
                  </a:cubicBezTo>
                  <a:lnTo>
                    <a:pt x="10072" y="9397"/>
                  </a:lnTo>
                  <a:cubicBezTo>
                    <a:pt x="10747" y="10606"/>
                    <a:pt x="11422" y="11788"/>
                    <a:pt x="12126" y="12941"/>
                  </a:cubicBezTo>
                  <a:cubicBezTo>
                    <a:pt x="12351" y="13335"/>
                    <a:pt x="12576" y="13729"/>
                    <a:pt x="12829" y="14123"/>
                  </a:cubicBezTo>
                  <a:cubicBezTo>
                    <a:pt x="13054" y="14545"/>
                    <a:pt x="13307" y="14967"/>
                    <a:pt x="13560" y="15389"/>
                  </a:cubicBezTo>
                  <a:cubicBezTo>
                    <a:pt x="13729" y="15698"/>
                    <a:pt x="13898" y="16036"/>
                    <a:pt x="14095" y="16346"/>
                  </a:cubicBezTo>
                  <a:cubicBezTo>
                    <a:pt x="14573" y="17218"/>
                    <a:pt x="15023" y="18118"/>
                    <a:pt x="15445" y="18962"/>
                  </a:cubicBezTo>
                  <a:cubicBezTo>
                    <a:pt x="15502" y="19074"/>
                    <a:pt x="15558" y="19159"/>
                    <a:pt x="15614" y="19271"/>
                  </a:cubicBezTo>
                  <a:lnTo>
                    <a:pt x="15699" y="19328"/>
                  </a:lnTo>
                  <a:cubicBezTo>
                    <a:pt x="15727" y="19384"/>
                    <a:pt x="15783" y="19440"/>
                    <a:pt x="15839" y="19496"/>
                  </a:cubicBezTo>
                  <a:lnTo>
                    <a:pt x="15924" y="19581"/>
                  </a:lnTo>
                  <a:cubicBezTo>
                    <a:pt x="15980" y="19609"/>
                    <a:pt x="16036" y="19665"/>
                    <a:pt x="16092" y="19693"/>
                  </a:cubicBezTo>
                  <a:lnTo>
                    <a:pt x="16205" y="19778"/>
                  </a:lnTo>
                  <a:lnTo>
                    <a:pt x="16261" y="19806"/>
                  </a:lnTo>
                  <a:lnTo>
                    <a:pt x="16317" y="19834"/>
                  </a:lnTo>
                  <a:lnTo>
                    <a:pt x="16458" y="19890"/>
                  </a:lnTo>
                  <a:lnTo>
                    <a:pt x="16486" y="19890"/>
                  </a:lnTo>
                  <a:lnTo>
                    <a:pt x="16599" y="19918"/>
                  </a:lnTo>
                  <a:lnTo>
                    <a:pt x="16683" y="19947"/>
                  </a:lnTo>
                  <a:lnTo>
                    <a:pt x="17499" y="19947"/>
                  </a:lnTo>
                  <a:lnTo>
                    <a:pt x="17555" y="19918"/>
                  </a:lnTo>
                  <a:lnTo>
                    <a:pt x="17612" y="19918"/>
                  </a:lnTo>
                  <a:cubicBezTo>
                    <a:pt x="17668" y="19890"/>
                    <a:pt x="17752" y="19862"/>
                    <a:pt x="17809" y="19834"/>
                  </a:cubicBezTo>
                  <a:cubicBezTo>
                    <a:pt x="17921" y="19778"/>
                    <a:pt x="18005" y="19722"/>
                    <a:pt x="18090" y="19665"/>
                  </a:cubicBezTo>
                  <a:cubicBezTo>
                    <a:pt x="18849" y="19159"/>
                    <a:pt x="19103" y="18174"/>
                    <a:pt x="18709" y="17358"/>
                  </a:cubicBezTo>
                  <a:cubicBezTo>
                    <a:pt x="18596" y="17133"/>
                    <a:pt x="18484" y="16936"/>
                    <a:pt x="18371" y="16711"/>
                  </a:cubicBezTo>
                  <a:cubicBezTo>
                    <a:pt x="17583" y="15136"/>
                    <a:pt x="16711" y="13589"/>
                    <a:pt x="15811" y="12069"/>
                  </a:cubicBezTo>
                  <a:cubicBezTo>
                    <a:pt x="15811" y="12069"/>
                    <a:pt x="15811" y="12041"/>
                    <a:pt x="15811" y="12041"/>
                  </a:cubicBezTo>
                  <a:lnTo>
                    <a:pt x="15220" y="11057"/>
                  </a:lnTo>
                  <a:lnTo>
                    <a:pt x="14826" y="10381"/>
                  </a:lnTo>
                  <a:lnTo>
                    <a:pt x="14376" y="9622"/>
                  </a:lnTo>
                  <a:lnTo>
                    <a:pt x="14011" y="8975"/>
                  </a:lnTo>
                  <a:cubicBezTo>
                    <a:pt x="13814" y="8665"/>
                    <a:pt x="13617" y="8328"/>
                    <a:pt x="13448" y="7990"/>
                  </a:cubicBezTo>
                  <a:cubicBezTo>
                    <a:pt x="13307" y="7737"/>
                    <a:pt x="13167" y="7484"/>
                    <a:pt x="13026" y="7230"/>
                  </a:cubicBezTo>
                  <a:lnTo>
                    <a:pt x="12801" y="6837"/>
                  </a:lnTo>
                  <a:cubicBezTo>
                    <a:pt x="12632" y="6527"/>
                    <a:pt x="12463" y="6218"/>
                    <a:pt x="12323" y="5908"/>
                  </a:cubicBezTo>
                  <a:cubicBezTo>
                    <a:pt x="11253" y="3826"/>
                    <a:pt x="10128" y="2279"/>
                    <a:pt x="8890" y="1294"/>
                  </a:cubicBezTo>
                  <a:lnTo>
                    <a:pt x="8834" y="1238"/>
                  </a:lnTo>
                  <a:cubicBezTo>
                    <a:pt x="8665" y="1125"/>
                    <a:pt x="8496" y="985"/>
                    <a:pt x="8356" y="900"/>
                  </a:cubicBezTo>
                  <a:lnTo>
                    <a:pt x="8215" y="816"/>
                  </a:lnTo>
                  <a:cubicBezTo>
                    <a:pt x="8046" y="703"/>
                    <a:pt x="7877" y="591"/>
                    <a:pt x="7681" y="507"/>
                  </a:cubicBezTo>
                  <a:lnTo>
                    <a:pt x="7652" y="507"/>
                  </a:lnTo>
                  <a:cubicBezTo>
                    <a:pt x="7033" y="197"/>
                    <a:pt x="6386" y="28"/>
                    <a:pt x="5711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50" name="Google Shape;1850;p33"/>
            <p:cNvGrpSpPr/>
            <p:nvPr/>
          </p:nvGrpSpPr>
          <p:grpSpPr>
            <a:xfrm>
              <a:off x="3407372" y="4057682"/>
              <a:ext cx="871034" cy="910008"/>
              <a:chOff x="1129950" y="1915100"/>
              <a:chExt cx="478275" cy="499675"/>
            </a:xfrm>
          </p:grpSpPr>
          <p:sp>
            <p:nvSpPr>
              <p:cNvPr id="1851" name="Google Shape;1851;p33"/>
              <p:cNvSpPr/>
              <p:nvPr/>
            </p:nvSpPr>
            <p:spPr>
              <a:xfrm>
                <a:off x="1129950" y="1915350"/>
                <a:ext cx="478275" cy="499425"/>
              </a:xfrm>
              <a:custGeom>
                <a:avLst/>
                <a:gdLst/>
                <a:ahLst/>
                <a:cxnLst/>
                <a:rect l="l" t="t" r="r" b="b"/>
                <a:pathLst>
                  <a:path w="19131" h="19977" extrusionOk="0">
                    <a:moveTo>
                      <a:pt x="5512" y="0"/>
                    </a:moveTo>
                    <a:cubicBezTo>
                      <a:pt x="5115" y="0"/>
                      <a:pt x="4713" y="48"/>
                      <a:pt x="4304" y="142"/>
                    </a:cubicBezTo>
                    <a:cubicBezTo>
                      <a:pt x="2616" y="508"/>
                      <a:pt x="1266" y="1746"/>
                      <a:pt x="760" y="3378"/>
                    </a:cubicBezTo>
                    <a:cubicBezTo>
                      <a:pt x="0" y="5656"/>
                      <a:pt x="366" y="8160"/>
                      <a:pt x="1772" y="10101"/>
                    </a:cubicBezTo>
                    <a:cubicBezTo>
                      <a:pt x="2171" y="10576"/>
                      <a:pt x="2657" y="10774"/>
                      <a:pt x="3128" y="10774"/>
                    </a:cubicBezTo>
                    <a:cubicBezTo>
                      <a:pt x="4419" y="10774"/>
                      <a:pt x="5603" y="9288"/>
                      <a:pt x="4614" y="7907"/>
                    </a:cubicBezTo>
                    <a:cubicBezTo>
                      <a:pt x="3967" y="6922"/>
                      <a:pt x="3798" y="5713"/>
                      <a:pt x="4136" y="4587"/>
                    </a:cubicBezTo>
                    <a:cubicBezTo>
                      <a:pt x="4276" y="4109"/>
                      <a:pt x="4642" y="3743"/>
                      <a:pt x="5120" y="3631"/>
                    </a:cubicBezTo>
                    <a:cubicBezTo>
                      <a:pt x="5228" y="3604"/>
                      <a:pt x="5336" y="3592"/>
                      <a:pt x="5444" y="3592"/>
                    </a:cubicBezTo>
                    <a:cubicBezTo>
                      <a:pt x="6940" y="3592"/>
                      <a:pt x="8410" y="6019"/>
                      <a:pt x="9171" y="7541"/>
                    </a:cubicBezTo>
                    <a:cubicBezTo>
                      <a:pt x="10100" y="9398"/>
                      <a:pt x="11169" y="11170"/>
                      <a:pt x="12182" y="12915"/>
                    </a:cubicBezTo>
                    <a:cubicBezTo>
                      <a:pt x="13420" y="14968"/>
                      <a:pt x="14573" y="16910"/>
                      <a:pt x="15530" y="18935"/>
                    </a:cubicBezTo>
                    <a:cubicBezTo>
                      <a:pt x="15837" y="19590"/>
                      <a:pt x="16486" y="19977"/>
                      <a:pt x="17163" y="19977"/>
                    </a:cubicBezTo>
                    <a:cubicBezTo>
                      <a:pt x="17417" y="19977"/>
                      <a:pt x="17675" y="19922"/>
                      <a:pt x="17921" y="19807"/>
                    </a:cubicBezTo>
                    <a:cubicBezTo>
                      <a:pt x="18005" y="19751"/>
                      <a:pt x="18118" y="19695"/>
                      <a:pt x="18202" y="19639"/>
                    </a:cubicBezTo>
                    <a:cubicBezTo>
                      <a:pt x="18906" y="19132"/>
                      <a:pt x="19131" y="18204"/>
                      <a:pt x="18765" y="17416"/>
                    </a:cubicBezTo>
                    <a:cubicBezTo>
                      <a:pt x="17752" y="15222"/>
                      <a:pt x="16486" y="13112"/>
                      <a:pt x="15276" y="11086"/>
                    </a:cubicBezTo>
                    <a:cubicBezTo>
                      <a:pt x="14292" y="9398"/>
                      <a:pt x="13251" y="7654"/>
                      <a:pt x="12379" y="5910"/>
                    </a:cubicBezTo>
                    <a:cubicBezTo>
                      <a:pt x="10382" y="1964"/>
                      <a:pt x="8068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33"/>
              <p:cNvSpPr/>
              <p:nvPr/>
            </p:nvSpPr>
            <p:spPr>
              <a:xfrm>
                <a:off x="1129950" y="1915125"/>
                <a:ext cx="478275" cy="499550"/>
              </a:xfrm>
              <a:custGeom>
                <a:avLst/>
                <a:gdLst/>
                <a:ahLst/>
                <a:cxnLst/>
                <a:rect l="l" t="t" r="r" b="b"/>
                <a:pathLst>
                  <a:path w="19131" h="19982" extrusionOk="0">
                    <a:moveTo>
                      <a:pt x="5536" y="1"/>
                    </a:moveTo>
                    <a:cubicBezTo>
                      <a:pt x="5131" y="1"/>
                      <a:pt x="4721" y="51"/>
                      <a:pt x="4304" y="151"/>
                    </a:cubicBezTo>
                    <a:cubicBezTo>
                      <a:pt x="2616" y="517"/>
                      <a:pt x="1266" y="1755"/>
                      <a:pt x="760" y="3387"/>
                    </a:cubicBezTo>
                    <a:cubicBezTo>
                      <a:pt x="0" y="5665"/>
                      <a:pt x="366" y="8169"/>
                      <a:pt x="1772" y="10110"/>
                    </a:cubicBezTo>
                    <a:cubicBezTo>
                      <a:pt x="2110" y="10532"/>
                      <a:pt x="2616" y="10814"/>
                      <a:pt x="3179" y="10814"/>
                    </a:cubicBezTo>
                    <a:cubicBezTo>
                      <a:pt x="1266" y="9801"/>
                      <a:pt x="900" y="7803"/>
                      <a:pt x="1125" y="5806"/>
                    </a:cubicBezTo>
                    <a:cubicBezTo>
                      <a:pt x="1041" y="4202"/>
                      <a:pt x="1519" y="2571"/>
                      <a:pt x="2757" y="1445"/>
                    </a:cubicBezTo>
                    <a:cubicBezTo>
                      <a:pt x="3495" y="777"/>
                      <a:pt x="4361" y="490"/>
                      <a:pt x="5235" y="490"/>
                    </a:cubicBezTo>
                    <a:cubicBezTo>
                      <a:pt x="6459" y="490"/>
                      <a:pt x="7701" y="1054"/>
                      <a:pt x="8637" y="1924"/>
                    </a:cubicBezTo>
                    <a:cubicBezTo>
                      <a:pt x="10916" y="4034"/>
                      <a:pt x="11900" y="6847"/>
                      <a:pt x="13420" y="9463"/>
                    </a:cubicBezTo>
                    <a:cubicBezTo>
                      <a:pt x="14967" y="12108"/>
                      <a:pt x="16683" y="14724"/>
                      <a:pt x="17752" y="17622"/>
                    </a:cubicBezTo>
                    <a:cubicBezTo>
                      <a:pt x="18062" y="18635"/>
                      <a:pt x="17386" y="19676"/>
                      <a:pt x="16317" y="19788"/>
                    </a:cubicBezTo>
                    <a:cubicBezTo>
                      <a:pt x="16578" y="19919"/>
                      <a:pt x="16854" y="19982"/>
                      <a:pt x="17129" y="19982"/>
                    </a:cubicBezTo>
                    <a:cubicBezTo>
                      <a:pt x="17388" y="19982"/>
                      <a:pt x="17647" y="19926"/>
                      <a:pt x="17893" y="19816"/>
                    </a:cubicBezTo>
                    <a:cubicBezTo>
                      <a:pt x="18005" y="19760"/>
                      <a:pt x="18090" y="19704"/>
                      <a:pt x="18174" y="19648"/>
                    </a:cubicBezTo>
                    <a:cubicBezTo>
                      <a:pt x="18877" y="19141"/>
                      <a:pt x="19131" y="18213"/>
                      <a:pt x="18765" y="17425"/>
                    </a:cubicBezTo>
                    <a:cubicBezTo>
                      <a:pt x="17724" y="15259"/>
                      <a:pt x="16486" y="13149"/>
                      <a:pt x="15276" y="11095"/>
                    </a:cubicBezTo>
                    <a:cubicBezTo>
                      <a:pt x="14292" y="9407"/>
                      <a:pt x="13251" y="7663"/>
                      <a:pt x="12379" y="5919"/>
                    </a:cubicBezTo>
                    <a:cubicBezTo>
                      <a:pt x="10388" y="1986"/>
                      <a:pt x="8083" y="1"/>
                      <a:pt x="553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33"/>
              <p:cNvSpPr/>
              <p:nvPr/>
            </p:nvSpPr>
            <p:spPr>
              <a:xfrm>
                <a:off x="1207300" y="1987375"/>
                <a:ext cx="358025" cy="427175"/>
              </a:xfrm>
              <a:custGeom>
                <a:avLst/>
                <a:gdLst/>
                <a:ahLst/>
                <a:cxnLst/>
                <a:rect l="l" t="t" r="r" b="b"/>
                <a:pathLst>
                  <a:path w="14321" h="17087" extrusionOk="0">
                    <a:moveTo>
                      <a:pt x="2443" y="0"/>
                    </a:moveTo>
                    <a:cubicBezTo>
                      <a:pt x="2123" y="0"/>
                      <a:pt x="1795" y="82"/>
                      <a:pt x="1464" y="271"/>
                    </a:cubicBezTo>
                    <a:cubicBezTo>
                      <a:pt x="1" y="1115"/>
                      <a:pt x="254" y="2410"/>
                      <a:pt x="620" y="3591"/>
                    </a:cubicBezTo>
                    <a:cubicBezTo>
                      <a:pt x="985" y="4773"/>
                      <a:pt x="1464" y="6517"/>
                      <a:pt x="507" y="7558"/>
                    </a:cubicBezTo>
                    <a:cubicBezTo>
                      <a:pt x="366" y="7699"/>
                      <a:pt x="226" y="7811"/>
                      <a:pt x="85" y="7924"/>
                    </a:cubicBezTo>
                    <a:cubicBezTo>
                      <a:pt x="97" y="7924"/>
                      <a:pt x="109" y="7924"/>
                      <a:pt x="121" y="7924"/>
                    </a:cubicBezTo>
                    <a:cubicBezTo>
                      <a:pt x="1618" y="7924"/>
                      <a:pt x="2469" y="6198"/>
                      <a:pt x="1548" y="5026"/>
                    </a:cubicBezTo>
                    <a:cubicBezTo>
                      <a:pt x="901" y="4041"/>
                      <a:pt x="704" y="2832"/>
                      <a:pt x="1070" y="1706"/>
                    </a:cubicBezTo>
                    <a:cubicBezTo>
                      <a:pt x="1182" y="1228"/>
                      <a:pt x="1576" y="862"/>
                      <a:pt x="2054" y="750"/>
                    </a:cubicBezTo>
                    <a:cubicBezTo>
                      <a:pt x="2155" y="727"/>
                      <a:pt x="2256" y="716"/>
                      <a:pt x="2357" y="716"/>
                    </a:cubicBezTo>
                    <a:cubicBezTo>
                      <a:pt x="3860" y="716"/>
                      <a:pt x="5341" y="3157"/>
                      <a:pt x="6106" y="4660"/>
                    </a:cubicBezTo>
                    <a:cubicBezTo>
                      <a:pt x="7034" y="6517"/>
                      <a:pt x="8103" y="8289"/>
                      <a:pt x="9116" y="10034"/>
                    </a:cubicBezTo>
                    <a:cubicBezTo>
                      <a:pt x="10326" y="12087"/>
                      <a:pt x="11479" y="14057"/>
                      <a:pt x="12436" y="16082"/>
                    </a:cubicBezTo>
                    <a:cubicBezTo>
                      <a:pt x="12735" y="16706"/>
                      <a:pt x="13366" y="17086"/>
                      <a:pt x="14054" y="17086"/>
                    </a:cubicBezTo>
                    <a:cubicBezTo>
                      <a:pt x="14142" y="17086"/>
                      <a:pt x="14231" y="17080"/>
                      <a:pt x="14321" y="17067"/>
                    </a:cubicBezTo>
                    <a:cubicBezTo>
                      <a:pt x="12661" y="15520"/>
                      <a:pt x="11535" y="13353"/>
                      <a:pt x="11085" y="12481"/>
                    </a:cubicBezTo>
                    <a:cubicBezTo>
                      <a:pt x="9735" y="9837"/>
                      <a:pt x="7962" y="6095"/>
                      <a:pt x="6387" y="3563"/>
                    </a:cubicBezTo>
                    <a:cubicBezTo>
                      <a:pt x="5836" y="2677"/>
                      <a:pt x="4268" y="0"/>
                      <a:pt x="2443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33"/>
              <p:cNvSpPr/>
              <p:nvPr/>
            </p:nvSpPr>
            <p:spPr>
              <a:xfrm>
                <a:off x="1179175" y="1926375"/>
                <a:ext cx="411475" cy="475725"/>
              </a:xfrm>
              <a:custGeom>
                <a:avLst/>
                <a:gdLst/>
                <a:ahLst/>
                <a:cxnLst/>
                <a:rect l="l" t="t" r="r" b="b"/>
                <a:pathLst>
                  <a:path w="16459" h="19029" extrusionOk="0">
                    <a:moveTo>
                      <a:pt x="4437" y="0"/>
                    </a:moveTo>
                    <a:cubicBezTo>
                      <a:pt x="4115" y="0"/>
                      <a:pt x="3779" y="56"/>
                      <a:pt x="3433" y="179"/>
                    </a:cubicBezTo>
                    <a:cubicBezTo>
                      <a:pt x="2026" y="686"/>
                      <a:pt x="929" y="1586"/>
                      <a:pt x="450" y="3049"/>
                    </a:cubicBezTo>
                    <a:cubicBezTo>
                      <a:pt x="85" y="4090"/>
                      <a:pt x="0" y="5187"/>
                      <a:pt x="225" y="6256"/>
                    </a:cubicBezTo>
                    <a:cubicBezTo>
                      <a:pt x="169" y="5553"/>
                      <a:pt x="225" y="4850"/>
                      <a:pt x="422" y="4174"/>
                    </a:cubicBezTo>
                    <a:cubicBezTo>
                      <a:pt x="967" y="2289"/>
                      <a:pt x="2478" y="887"/>
                      <a:pt x="4158" y="887"/>
                    </a:cubicBezTo>
                    <a:cubicBezTo>
                      <a:pt x="4910" y="887"/>
                      <a:pt x="5695" y="1168"/>
                      <a:pt x="6443" y="1811"/>
                    </a:cubicBezTo>
                    <a:cubicBezTo>
                      <a:pt x="7624" y="2852"/>
                      <a:pt x="11451" y="9463"/>
                      <a:pt x="12379" y="11180"/>
                    </a:cubicBezTo>
                    <a:cubicBezTo>
                      <a:pt x="13223" y="12755"/>
                      <a:pt x="15755" y="17763"/>
                      <a:pt x="15755" y="19029"/>
                    </a:cubicBezTo>
                    <a:cubicBezTo>
                      <a:pt x="15839" y="18944"/>
                      <a:pt x="15952" y="18888"/>
                      <a:pt x="16036" y="18804"/>
                    </a:cubicBezTo>
                    <a:cubicBezTo>
                      <a:pt x="16458" y="16497"/>
                      <a:pt x="15052" y="14893"/>
                      <a:pt x="14011" y="12868"/>
                    </a:cubicBezTo>
                    <a:cubicBezTo>
                      <a:pt x="12238" y="9323"/>
                      <a:pt x="9341" y="4203"/>
                      <a:pt x="7456" y="1783"/>
                    </a:cubicBezTo>
                    <a:cubicBezTo>
                      <a:pt x="6699" y="804"/>
                      <a:pt x="5660" y="0"/>
                      <a:pt x="4437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33"/>
              <p:cNvSpPr/>
              <p:nvPr/>
            </p:nvSpPr>
            <p:spPr>
              <a:xfrm>
                <a:off x="1139775" y="1993525"/>
                <a:ext cx="942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3771" h="2108" extrusionOk="0">
                    <a:moveTo>
                      <a:pt x="1296" y="1"/>
                    </a:moveTo>
                    <a:cubicBezTo>
                      <a:pt x="1040" y="1"/>
                      <a:pt x="778" y="56"/>
                      <a:pt x="423" y="138"/>
                    </a:cubicBezTo>
                    <a:cubicBezTo>
                      <a:pt x="423" y="166"/>
                      <a:pt x="367" y="222"/>
                      <a:pt x="367" y="251"/>
                    </a:cubicBezTo>
                    <a:cubicBezTo>
                      <a:pt x="170" y="785"/>
                      <a:pt x="57" y="1320"/>
                      <a:pt x="1" y="1882"/>
                    </a:cubicBezTo>
                    <a:cubicBezTo>
                      <a:pt x="472" y="1669"/>
                      <a:pt x="957" y="1577"/>
                      <a:pt x="1443" y="1577"/>
                    </a:cubicBezTo>
                    <a:cubicBezTo>
                      <a:pt x="2175" y="1577"/>
                      <a:pt x="2909" y="1786"/>
                      <a:pt x="3602" y="2107"/>
                    </a:cubicBezTo>
                    <a:cubicBezTo>
                      <a:pt x="3630" y="1882"/>
                      <a:pt x="3686" y="1685"/>
                      <a:pt x="3743" y="1460"/>
                    </a:cubicBezTo>
                    <a:cubicBezTo>
                      <a:pt x="3743" y="1432"/>
                      <a:pt x="3743" y="1432"/>
                      <a:pt x="3771" y="1404"/>
                    </a:cubicBezTo>
                    <a:cubicBezTo>
                      <a:pt x="3349" y="898"/>
                      <a:pt x="2814" y="504"/>
                      <a:pt x="2195" y="222"/>
                    </a:cubicBezTo>
                    <a:cubicBezTo>
                      <a:pt x="1833" y="63"/>
                      <a:pt x="1568" y="1"/>
                      <a:pt x="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6" name="Google Shape;1856;p33"/>
              <p:cNvSpPr/>
              <p:nvPr/>
            </p:nvSpPr>
            <p:spPr>
              <a:xfrm>
                <a:off x="1409150" y="2115825"/>
                <a:ext cx="73175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4080" extrusionOk="0">
                    <a:moveTo>
                      <a:pt x="2364" y="1"/>
                    </a:moveTo>
                    <a:cubicBezTo>
                      <a:pt x="1970" y="1323"/>
                      <a:pt x="1154" y="2420"/>
                      <a:pt x="1" y="3180"/>
                    </a:cubicBezTo>
                    <a:lnTo>
                      <a:pt x="535" y="4080"/>
                    </a:lnTo>
                    <a:cubicBezTo>
                      <a:pt x="592" y="4052"/>
                      <a:pt x="648" y="4024"/>
                      <a:pt x="676" y="3995"/>
                    </a:cubicBezTo>
                    <a:cubicBezTo>
                      <a:pt x="1886" y="3573"/>
                      <a:pt x="2477" y="2251"/>
                      <a:pt x="2927" y="1013"/>
                    </a:cubicBezTo>
                    <a:cubicBezTo>
                      <a:pt x="2730" y="676"/>
                      <a:pt x="2533" y="338"/>
                      <a:pt x="23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7" name="Google Shape;1857;p33"/>
              <p:cNvSpPr/>
              <p:nvPr/>
            </p:nvSpPr>
            <p:spPr>
              <a:xfrm>
                <a:off x="1503400" y="2283225"/>
                <a:ext cx="76000" cy="105525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4221" extrusionOk="0">
                    <a:moveTo>
                      <a:pt x="2448" y="0"/>
                    </a:moveTo>
                    <a:cubicBezTo>
                      <a:pt x="2308" y="338"/>
                      <a:pt x="2167" y="675"/>
                      <a:pt x="1970" y="985"/>
                    </a:cubicBezTo>
                    <a:cubicBezTo>
                      <a:pt x="1492" y="1829"/>
                      <a:pt x="817" y="2532"/>
                      <a:pt x="1" y="3067"/>
                    </a:cubicBezTo>
                    <a:cubicBezTo>
                      <a:pt x="198" y="3432"/>
                      <a:pt x="395" y="3826"/>
                      <a:pt x="592" y="4220"/>
                    </a:cubicBezTo>
                    <a:cubicBezTo>
                      <a:pt x="1379" y="3714"/>
                      <a:pt x="2083" y="3010"/>
                      <a:pt x="2589" y="2223"/>
                    </a:cubicBezTo>
                    <a:lnTo>
                      <a:pt x="2617" y="2138"/>
                    </a:lnTo>
                    <a:cubicBezTo>
                      <a:pt x="2786" y="1801"/>
                      <a:pt x="2927" y="1463"/>
                      <a:pt x="3039" y="1126"/>
                    </a:cubicBezTo>
                    <a:cubicBezTo>
                      <a:pt x="2842" y="760"/>
                      <a:pt x="2645" y="366"/>
                      <a:pt x="24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8" name="Google Shape;1858;p33"/>
              <p:cNvSpPr/>
              <p:nvPr/>
            </p:nvSpPr>
            <p:spPr>
              <a:xfrm>
                <a:off x="1302950" y="1928025"/>
                <a:ext cx="5770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2308" h="5094" extrusionOk="0">
                    <a:moveTo>
                      <a:pt x="817" y="1"/>
                    </a:moveTo>
                    <a:lnTo>
                      <a:pt x="817" y="1"/>
                    </a:lnTo>
                    <a:cubicBezTo>
                      <a:pt x="1042" y="1070"/>
                      <a:pt x="929" y="2195"/>
                      <a:pt x="451" y="3208"/>
                    </a:cubicBezTo>
                    <a:cubicBezTo>
                      <a:pt x="367" y="3433"/>
                      <a:pt x="198" y="3630"/>
                      <a:pt x="1" y="3799"/>
                    </a:cubicBezTo>
                    <a:cubicBezTo>
                      <a:pt x="423" y="4193"/>
                      <a:pt x="789" y="4615"/>
                      <a:pt x="1098" y="5093"/>
                    </a:cubicBezTo>
                    <a:cubicBezTo>
                      <a:pt x="2308" y="4362"/>
                      <a:pt x="2280" y="2392"/>
                      <a:pt x="2055" y="817"/>
                    </a:cubicBezTo>
                    <a:cubicBezTo>
                      <a:pt x="1661" y="507"/>
                      <a:pt x="1267" y="226"/>
                      <a:pt x="8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9" name="Google Shape;1859;p33"/>
              <p:cNvSpPr/>
              <p:nvPr/>
            </p:nvSpPr>
            <p:spPr>
              <a:xfrm>
                <a:off x="1382425" y="2054625"/>
                <a:ext cx="7460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2984" h="4897" extrusionOk="0">
                    <a:moveTo>
                      <a:pt x="2111" y="1"/>
                    </a:moveTo>
                    <a:cubicBezTo>
                      <a:pt x="1830" y="1492"/>
                      <a:pt x="1154" y="2814"/>
                      <a:pt x="1" y="3686"/>
                    </a:cubicBezTo>
                    <a:cubicBezTo>
                      <a:pt x="226" y="4108"/>
                      <a:pt x="451" y="4502"/>
                      <a:pt x="676" y="4896"/>
                    </a:cubicBezTo>
                    <a:cubicBezTo>
                      <a:pt x="704" y="4896"/>
                      <a:pt x="760" y="4868"/>
                      <a:pt x="789" y="4868"/>
                    </a:cubicBezTo>
                    <a:cubicBezTo>
                      <a:pt x="1858" y="4333"/>
                      <a:pt x="2674" y="3236"/>
                      <a:pt x="2983" y="1689"/>
                    </a:cubicBezTo>
                    <a:cubicBezTo>
                      <a:pt x="2758" y="1239"/>
                      <a:pt x="2505" y="817"/>
                      <a:pt x="2280" y="367"/>
                    </a:cubicBezTo>
                    <a:lnTo>
                      <a:pt x="211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0" name="Google Shape;1860;p33"/>
              <p:cNvSpPr/>
              <p:nvPr/>
            </p:nvSpPr>
            <p:spPr>
              <a:xfrm>
                <a:off x="1468250" y="2217100"/>
                <a:ext cx="78800" cy="108475"/>
              </a:xfrm>
              <a:custGeom>
                <a:avLst/>
                <a:gdLst/>
                <a:ahLst/>
                <a:cxnLst/>
                <a:rect l="l" t="t" r="r" b="b"/>
                <a:pathLst>
                  <a:path w="3152" h="4339" extrusionOk="0">
                    <a:moveTo>
                      <a:pt x="2335" y="1"/>
                    </a:moveTo>
                    <a:cubicBezTo>
                      <a:pt x="1913" y="1351"/>
                      <a:pt x="1182" y="2561"/>
                      <a:pt x="0" y="3180"/>
                    </a:cubicBezTo>
                    <a:cubicBezTo>
                      <a:pt x="225" y="3574"/>
                      <a:pt x="450" y="3939"/>
                      <a:pt x="647" y="4305"/>
                    </a:cubicBezTo>
                    <a:lnTo>
                      <a:pt x="788" y="4333"/>
                    </a:lnTo>
                    <a:cubicBezTo>
                      <a:pt x="808" y="4337"/>
                      <a:pt x="829" y="4338"/>
                      <a:pt x="850" y="4338"/>
                    </a:cubicBezTo>
                    <a:cubicBezTo>
                      <a:pt x="1365" y="4338"/>
                      <a:pt x="2205" y="3390"/>
                      <a:pt x="2448" y="3039"/>
                    </a:cubicBezTo>
                    <a:cubicBezTo>
                      <a:pt x="2785" y="2533"/>
                      <a:pt x="3010" y="1998"/>
                      <a:pt x="3151" y="1435"/>
                    </a:cubicBezTo>
                    <a:cubicBezTo>
                      <a:pt x="2870" y="957"/>
                      <a:pt x="2588" y="479"/>
                      <a:pt x="23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1" name="Google Shape;1861;p33"/>
              <p:cNvSpPr/>
              <p:nvPr/>
            </p:nvSpPr>
            <p:spPr>
              <a:xfrm>
                <a:off x="1248800" y="1915100"/>
                <a:ext cx="56300" cy="9665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3866" extrusionOk="0">
                    <a:moveTo>
                      <a:pt x="809" y="0"/>
                    </a:moveTo>
                    <a:cubicBezTo>
                      <a:pt x="541" y="0"/>
                      <a:pt x="271" y="23"/>
                      <a:pt x="1" y="68"/>
                    </a:cubicBezTo>
                    <a:cubicBezTo>
                      <a:pt x="845" y="1052"/>
                      <a:pt x="1182" y="2347"/>
                      <a:pt x="957" y="3641"/>
                    </a:cubicBezTo>
                    <a:cubicBezTo>
                      <a:pt x="1154" y="3669"/>
                      <a:pt x="1351" y="3753"/>
                      <a:pt x="1520" y="3866"/>
                    </a:cubicBezTo>
                    <a:cubicBezTo>
                      <a:pt x="2082" y="2712"/>
                      <a:pt x="2251" y="1418"/>
                      <a:pt x="1998" y="152"/>
                    </a:cubicBezTo>
                    <a:cubicBezTo>
                      <a:pt x="1610" y="51"/>
                      <a:pt x="1211" y="0"/>
                      <a:pt x="8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2" name="Google Shape;1862;p33"/>
              <p:cNvSpPr/>
              <p:nvPr/>
            </p:nvSpPr>
            <p:spPr>
              <a:xfrm>
                <a:off x="1140500" y="2055375"/>
                <a:ext cx="92850" cy="54150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2166" extrusionOk="0">
                    <a:moveTo>
                      <a:pt x="2009" y="0"/>
                    </a:moveTo>
                    <a:cubicBezTo>
                      <a:pt x="756" y="0"/>
                      <a:pt x="168" y="780"/>
                      <a:pt x="0" y="843"/>
                    </a:cubicBezTo>
                    <a:cubicBezTo>
                      <a:pt x="28" y="1293"/>
                      <a:pt x="113" y="1743"/>
                      <a:pt x="225" y="2165"/>
                    </a:cubicBezTo>
                    <a:cubicBezTo>
                      <a:pt x="1041" y="1631"/>
                      <a:pt x="1997" y="1349"/>
                      <a:pt x="2954" y="1349"/>
                    </a:cubicBezTo>
                    <a:cubicBezTo>
                      <a:pt x="3095" y="1349"/>
                      <a:pt x="3235" y="1349"/>
                      <a:pt x="3376" y="1378"/>
                    </a:cubicBezTo>
                    <a:lnTo>
                      <a:pt x="3714" y="1321"/>
                    </a:lnTo>
                    <a:cubicBezTo>
                      <a:pt x="3629" y="1012"/>
                      <a:pt x="3573" y="674"/>
                      <a:pt x="3545" y="337"/>
                    </a:cubicBezTo>
                    <a:cubicBezTo>
                      <a:pt x="2948" y="92"/>
                      <a:pt x="2439" y="0"/>
                      <a:pt x="20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3" name="Google Shape;1863;p33"/>
              <p:cNvSpPr/>
              <p:nvPr/>
            </p:nvSpPr>
            <p:spPr>
              <a:xfrm>
                <a:off x="1176350" y="1924525"/>
                <a:ext cx="88650" cy="907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3630" extrusionOk="0">
                    <a:moveTo>
                      <a:pt x="1661" y="0"/>
                    </a:moveTo>
                    <a:cubicBezTo>
                      <a:pt x="1042" y="282"/>
                      <a:pt x="451" y="675"/>
                      <a:pt x="1" y="1182"/>
                    </a:cubicBezTo>
                    <a:cubicBezTo>
                      <a:pt x="1098" y="1407"/>
                      <a:pt x="2026" y="2476"/>
                      <a:pt x="2617" y="3629"/>
                    </a:cubicBezTo>
                    <a:cubicBezTo>
                      <a:pt x="2730" y="3517"/>
                      <a:pt x="2899" y="3404"/>
                      <a:pt x="3067" y="3320"/>
                    </a:cubicBezTo>
                    <a:cubicBezTo>
                      <a:pt x="3067" y="3236"/>
                      <a:pt x="3095" y="3179"/>
                      <a:pt x="3124" y="3095"/>
                    </a:cubicBezTo>
                    <a:cubicBezTo>
                      <a:pt x="3546" y="1998"/>
                      <a:pt x="2786" y="844"/>
                      <a:pt x="16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1864;p33"/>
              <p:cNvSpPr/>
              <p:nvPr/>
            </p:nvSpPr>
            <p:spPr>
              <a:xfrm>
                <a:off x="1163700" y="2121225"/>
                <a:ext cx="92150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2092" extrusionOk="0">
                    <a:moveTo>
                      <a:pt x="2599" y="0"/>
                    </a:moveTo>
                    <a:cubicBezTo>
                      <a:pt x="1678" y="0"/>
                      <a:pt x="839" y="541"/>
                      <a:pt x="0" y="1191"/>
                    </a:cubicBezTo>
                    <a:cubicBezTo>
                      <a:pt x="113" y="1416"/>
                      <a:pt x="282" y="1641"/>
                      <a:pt x="451" y="1866"/>
                    </a:cubicBezTo>
                    <a:cubicBezTo>
                      <a:pt x="507" y="1951"/>
                      <a:pt x="563" y="2007"/>
                      <a:pt x="648" y="2091"/>
                    </a:cubicBezTo>
                    <a:cubicBezTo>
                      <a:pt x="1463" y="1613"/>
                      <a:pt x="2335" y="1135"/>
                      <a:pt x="3292" y="1079"/>
                    </a:cubicBezTo>
                    <a:lnTo>
                      <a:pt x="3630" y="1079"/>
                    </a:lnTo>
                    <a:cubicBezTo>
                      <a:pt x="3686" y="797"/>
                      <a:pt x="3658" y="488"/>
                      <a:pt x="3573" y="207"/>
                    </a:cubicBezTo>
                    <a:cubicBezTo>
                      <a:pt x="3237" y="63"/>
                      <a:pt x="2913" y="0"/>
                      <a:pt x="25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5" name="Google Shape;1865;p33"/>
              <p:cNvSpPr/>
              <p:nvPr/>
            </p:nvSpPr>
            <p:spPr>
              <a:xfrm>
                <a:off x="1350075" y="1983600"/>
                <a:ext cx="55600" cy="135075"/>
              </a:xfrm>
              <a:custGeom>
                <a:avLst/>
                <a:gdLst/>
                <a:ahLst/>
                <a:cxnLst/>
                <a:rect l="l" t="t" r="r" b="b"/>
                <a:pathLst>
                  <a:path w="2224" h="5403" extrusionOk="0">
                    <a:moveTo>
                      <a:pt x="1548" y="0"/>
                    </a:moveTo>
                    <a:cubicBezTo>
                      <a:pt x="1548" y="1576"/>
                      <a:pt x="1098" y="3067"/>
                      <a:pt x="1" y="4108"/>
                    </a:cubicBezTo>
                    <a:cubicBezTo>
                      <a:pt x="141" y="4361"/>
                      <a:pt x="254" y="4586"/>
                      <a:pt x="366" y="4811"/>
                    </a:cubicBezTo>
                    <a:lnTo>
                      <a:pt x="676" y="5402"/>
                    </a:lnTo>
                    <a:cubicBezTo>
                      <a:pt x="1126" y="4952"/>
                      <a:pt x="1492" y="4446"/>
                      <a:pt x="1773" y="3911"/>
                    </a:cubicBezTo>
                    <a:cubicBezTo>
                      <a:pt x="2083" y="2898"/>
                      <a:pt x="2223" y="1857"/>
                      <a:pt x="2167" y="816"/>
                    </a:cubicBezTo>
                    <a:cubicBezTo>
                      <a:pt x="1970" y="535"/>
                      <a:pt x="1745" y="254"/>
                      <a:pt x="15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1866;p33"/>
              <p:cNvSpPr/>
              <p:nvPr/>
            </p:nvSpPr>
            <p:spPr>
              <a:xfrm>
                <a:off x="1432375" y="2156625"/>
                <a:ext cx="72475" cy="111150"/>
              </a:xfrm>
              <a:custGeom>
                <a:avLst/>
                <a:gdLst/>
                <a:ahLst/>
                <a:cxnLst/>
                <a:rect l="l" t="t" r="r" b="b"/>
                <a:pathLst>
                  <a:path w="2899" h="4446" extrusionOk="0">
                    <a:moveTo>
                      <a:pt x="2364" y="0"/>
                    </a:moveTo>
                    <a:cubicBezTo>
                      <a:pt x="1885" y="1238"/>
                      <a:pt x="1069" y="2307"/>
                      <a:pt x="0" y="3067"/>
                    </a:cubicBezTo>
                    <a:lnTo>
                      <a:pt x="113" y="3264"/>
                    </a:lnTo>
                    <a:lnTo>
                      <a:pt x="816" y="4445"/>
                    </a:lnTo>
                    <a:cubicBezTo>
                      <a:pt x="1463" y="3798"/>
                      <a:pt x="2054" y="3067"/>
                      <a:pt x="2532" y="2251"/>
                    </a:cubicBezTo>
                    <a:cubicBezTo>
                      <a:pt x="2673" y="1829"/>
                      <a:pt x="2814" y="1379"/>
                      <a:pt x="2898" y="929"/>
                    </a:cubicBezTo>
                    <a:cubicBezTo>
                      <a:pt x="2729" y="619"/>
                      <a:pt x="2560" y="310"/>
                      <a:pt x="23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1867;p33"/>
              <p:cNvSpPr/>
              <p:nvPr/>
            </p:nvSpPr>
            <p:spPr>
              <a:xfrm>
                <a:off x="1539275" y="2333850"/>
                <a:ext cx="6895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3237" extrusionOk="0">
                    <a:moveTo>
                      <a:pt x="2082" y="1"/>
                    </a:moveTo>
                    <a:cubicBezTo>
                      <a:pt x="1773" y="1239"/>
                      <a:pt x="1042" y="2308"/>
                      <a:pt x="1" y="3067"/>
                    </a:cubicBezTo>
                    <a:cubicBezTo>
                      <a:pt x="240" y="3180"/>
                      <a:pt x="500" y="3236"/>
                      <a:pt x="764" y="3236"/>
                    </a:cubicBezTo>
                    <a:cubicBezTo>
                      <a:pt x="1027" y="3236"/>
                      <a:pt x="1295" y="3180"/>
                      <a:pt x="1548" y="3067"/>
                    </a:cubicBezTo>
                    <a:cubicBezTo>
                      <a:pt x="1632" y="3011"/>
                      <a:pt x="1745" y="2955"/>
                      <a:pt x="1829" y="2899"/>
                    </a:cubicBezTo>
                    <a:cubicBezTo>
                      <a:pt x="2533" y="2392"/>
                      <a:pt x="2758" y="1436"/>
                      <a:pt x="2392" y="648"/>
                    </a:cubicBezTo>
                    <a:cubicBezTo>
                      <a:pt x="2279" y="451"/>
                      <a:pt x="2195" y="226"/>
                      <a:pt x="20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1868;p33"/>
              <p:cNvSpPr/>
              <p:nvPr/>
            </p:nvSpPr>
            <p:spPr>
              <a:xfrm>
                <a:off x="1153175" y="1925725"/>
                <a:ext cx="130650" cy="200000"/>
              </a:xfrm>
              <a:custGeom>
                <a:avLst/>
                <a:gdLst/>
                <a:ahLst/>
                <a:cxnLst/>
                <a:rect l="l" t="t" r="r" b="b"/>
                <a:pathLst>
                  <a:path w="5226" h="8000" extrusionOk="0">
                    <a:moveTo>
                      <a:pt x="4304" y="1"/>
                    </a:moveTo>
                    <a:cubicBezTo>
                      <a:pt x="4240" y="1"/>
                      <a:pt x="4182" y="4"/>
                      <a:pt x="4135" y="9"/>
                    </a:cubicBezTo>
                    <a:cubicBezTo>
                      <a:pt x="3263" y="65"/>
                      <a:pt x="2419" y="599"/>
                      <a:pt x="1716" y="1134"/>
                    </a:cubicBezTo>
                    <a:cubicBezTo>
                      <a:pt x="1012" y="1668"/>
                      <a:pt x="225" y="2963"/>
                      <a:pt x="112" y="4538"/>
                    </a:cubicBezTo>
                    <a:cubicBezTo>
                      <a:pt x="1" y="5788"/>
                      <a:pt x="493" y="7999"/>
                      <a:pt x="1210" y="7999"/>
                    </a:cubicBezTo>
                    <a:cubicBezTo>
                      <a:pt x="1219" y="7999"/>
                      <a:pt x="1228" y="7999"/>
                      <a:pt x="1237" y="7998"/>
                    </a:cubicBezTo>
                    <a:cubicBezTo>
                      <a:pt x="2025" y="7914"/>
                      <a:pt x="1237" y="5720"/>
                      <a:pt x="1181" y="5241"/>
                    </a:cubicBezTo>
                    <a:cubicBezTo>
                      <a:pt x="928" y="3216"/>
                      <a:pt x="1969" y="1134"/>
                      <a:pt x="4135" y="712"/>
                    </a:cubicBezTo>
                    <a:cubicBezTo>
                      <a:pt x="4208" y="692"/>
                      <a:pt x="4310" y="688"/>
                      <a:pt x="4422" y="688"/>
                    </a:cubicBezTo>
                    <a:cubicBezTo>
                      <a:pt x="4502" y="688"/>
                      <a:pt x="4588" y="690"/>
                      <a:pt x="4671" y="690"/>
                    </a:cubicBezTo>
                    <a:cubicBezTo>
                      <a:pt x="4960" y="690"/>
                      <a:pt x="5226" y="664"/>
                      <a:pt x="5176" y="431"/>
                    </a:cubicBezTo>
                    <a:cubicBezTo>
                      <a:pt x="5106" y="79"/>
                      <a:pt x="4625" y="1"/>
                      <a:pt x="4304" y="1"/>
                    </a:cubicBezTo>
                    <a:close/>
                  </a:path>
                </a:pathLst>
              </a:custGeom>
              <a:solidFill>
                <a:srgbClr val="FFFFFF">
                  <a:alpha val="38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9" name="Google Shape;1869;p33"/>
              <p:cNvSpPr/>
              <p:nvPr/>
            </p:nvSpPr>
            <p:spPr>
              <a:xfrm>
                <a:off x="1317025" y="1946300"/>
                <a:ext cx="39400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468" extrusionOk="0">
                    <a:moveTo>
                      <a:pt x="224" y="1"/>
                    </a:moveTo>
                    <a:cubicBezTo>
                      <a:pt x="189" y="1"/>
                      <a:pt x="161" y="10"/>
                      <a:pt x="141" y="30"/>
                    </a:cubicBezTo>
                    <a:cubicBezTo>
                      <a:pt x="0" y="170"/>
                      <a:pt x="197" y="564"/>
                      <a:pt x="563" y="958"/>
                    </a:cubicBezTo>
                    <a:cubicBezTo>
                      <a:pt x="860" y="1278"/>
                      <a:pt x="1175" y="1468"/>
                      <a:pt x="1359" y="1468"/>
                    </a:cubicBezTo>
                    <a:cubicBezTo>
                      <a:pt x="1401" y="1468"/>
                      <a:pt x="1437" y="1457"/>
                      <a:pt x="1463" y="1436"/>
                    </a:cubicBezTo>
                    <a:cubicBezTo>
                      <a:pt x="1576" y="1324"/>
                      <a:pt x="1379" y="902"/>
                      <a:pt x="1013" y="536"/>
                    </a:cubicBezTo>
                    <a:cubicBezTo>
                      <a:pt x="711" y="211"/>
                      <a:pt x="390" y="1"/>
                      <a:pt x="224" y="1"/>
                    </a:cubicBezTo>
                    <a:close/>
                  </a:path>
                </a:pathLst>
              </a:custGeom>
              <a:solidFill>
                <a:srgbClr val="FFFFFF">
                  <a:alpha val="38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70" name="Google Shape;1870;p33"/>
          <p:cNvGrpSpPr/>
          <p:nvPr/>
        </p:nvGrpSpPr>
        <p:grpSpPr>
          <a:xfrm rot="-2289334">
            <a:off x="8569974" y="1726167"/>
            <a:ext cx="521797" cy="349529"/>
            <a:chOff x="55613" y="5243013"/>
            <a:chExt cx="300350" cy="201175"/>
          </a:xfrm>
        </p:grpSpPr>
        <p:sp>
          <p:nvSpPr>
            <p:cNvPr id="1871" name="Google Shape;1871;p33"/>
            <p:cNvSpPr/>
            <p:nvPr/>
          </p:nvSpPr>
          <p:spPr>
            <a:xfrm>
              <a:off x="55613" y="5243363"/>
              <a:ext cx="300350" cy="200475"/>
            </a:xfrm>
            <a:custGeom>
              <a:avLst/>
              <a:gdLst/>
              <a:ahLst/>
              <a:cxnLst/>
              <a:rect l="l" t="t" r="r" b="b"/>
              <a:pathLst>
                <a:path w="12014" h="8019" extrusionOk="0">
                  <a:moveTo>
                    <a:pt x="5993" y="0"/>
                  </a:moveTo>
                  <a:cubicBezTo>
                    <a:pt x="2701" y="0"/>
                    <a:pt x="57" y="1773"/>
                    <a:pt x="1" y="3967"/>
                  </a:cubicBezTo>
                  <a:cubicBezTo>
                    <a:pt x="1" y="3967"/>
                    <a:pt x="1" y="3995"/>
                    <a:pt x="1" y="4023"/>
                  </a:cubicBezTo>
                  <a:cubicBezTo>
                    <a:pt x="1" y="5458"/>
                    <a:pt x="1126" y="6696"/>
                    <a:pt x="2814" y="7427"/>
                  </a:cubicBezTo>
                  <a:lnTo>
                    <a:pt x="2898" y="7455"/>
                  </a:lnTo>
                  <a:cubicBezTo>
                    <a:pt x="3067" y="7512"/>
                    <a:pt x="3236" y="7568"/>
                    <a:pt x="3405" y="7624"/>
                  </a:cubicBezTo>
                  <a:lnTo>
                    <a:pt x="3574" y="7681"/>
                  </a:lnTo>
                  <a:lnTo>
                    <a:pt x="3827" y="7765"/>
                  </a:lnTo>
                  <a:lnTo>
                    <a:pt x="4080" y="7821"/>
                  </a:lnTo>
                  <a:lnTo>
                    <a:pt x="4305" y="7877"/>
                  </a:lnTo>
                  <a:cubicBezTo>
                    <a:pt x="4446" y="7906"/>
                    <a:pt x="4614" y="7934"/>
                    <a:pt x="4755" y="7934"/>
                  </a:cubicBezTo>
                  <a:lnTo>
                    <a:pt x="4924" y="7962"/>
                  </a:lnTo>
                  <a:lnTo>
                    <a:pt x="5318" y="8018"/>
                  </a:lnTo>
                  <a:lnTo>
                    <a:pt x="6021" y="8018"/>
                  </a:lnTo>
                  <a:cubicBezTo>
                    <a:pt x="9341" y="8018"/>
                    <a:pt x="12014" y="6218"/>
                    <a:pt x="12014" y="3995"/>
                  </a:cubicBezTo>
                  <a:cubicBezTo>
                    <a:pt x="12014" y="3883"/>
                    <a:pt x="11985" y="3798"/>
                    <a:pt x="11957" y="3686"/>
                  </a:cubicBezTo>
                  <a:cubicBezTo>
                    <a:pt x="11957" y="3629"/>
                    <a:pt x="11957" y="3601"/>
                    <a:pt x="11957" y="3573"/>
                  </a:cubicBezTo>
                  <a:cubicBezTo>
                    <a:pt x="11929" y="3489"/>
                    <a:pt x="11901" y="3376"/>
                    <a:pt x="11873" y="3264"/>
                  </a:cubicBezTo>
                  <a:cubicBezTo>
                    <a:pt x="11873" y="3264"/>
                    <a:pt x="11873" y="3236"/>
                    <a:pt x="11873" y="3236"/>
                  </a:cubicBezTo>
                  <a:cubicBezTo>
                    <a:pt x="11845" y="3095"/>
                    <a:pt x="11788" y="2982"/>
                    <a:pt x="11760" y="2870"/>
                  </a:cubicBezTo>
                  <a:cubicBezTo>
                    <a:pt x="11732" y="2842"/>
                    <a:pt x="11732" y="2814"/>
                    <a:pt x="11704" y="2785"/>
                  </a:cubicBezTo>
                  <a:cubicBezTo>
                    <a:pt x="11648" y="2701"/>
                    <a:pt x="11620" y="2588"/>
                    <a:pt x="11563" y="2504"/>
                  </a:cubicBezTo>
                  <a:cubicBezTo>
                    <a:pt x="11535" y="2476"/>
                    <a:pt x="11535" y="2476"/>
                    <a:pt x="11507" y="2448"/>
                  </a:cubicBezTo>
                  <a:cubicBezTo>
                    <a:pt x="11451" y="2335"/>
                    <a:pt x="11366" y="2251"/>
                    <a:pt x="11310" y="2138"/>
                  </a:cubicBezTo>
                  <a:lnTo>
                    <a:pt x="11226" y="2082"/>
                  </a:lnTo>
                  <a:cubicBezTo>
                    <a:pt x="11198" y="2026"/>
                    <a:pt x="11170" y="1998"/>
                    <a:pt x="11141" y="1941"/>
                  </a:cubicBezTo>
                  <a:cubicBezTo>
                    <a:pt x="10072" y="788"/>
                    <a:pt x="8187" y="0"/>
                    <a:pt x="5993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72" name="Google Shape;1872;p33"/>
            <p:cNvGrpSpPr/>
            <p:nvPr/>
          </p:nvGrpSpPr>
          <p:grpSpPr>
            <a:xfrm>
              <a:off x="55613" y="5243013"/>
              <a:ext cx="300350" cy="201175"/>
              <a:chOff x="1402125" y="1705775"/>
              <a:chExt cx="300350" cy="201175"/>
            </a:xfrm>
          </p:grpSpPr>
          <p:sp>
            <p:nvSpPr>
              <p:cNvPr id="1873" name="Google Shape;1873;p33"/>
              <p:cNvSpPr/>
              <p:nvPr/>
            </p:nvSpPr>
            <p:spPr>
              <a:xfrm>
                <a:off x="1402125" y="1705775"/>
                <a:ext cx="300350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8047" extrusionOk="0">
                    <a:moveTo>
                      <a:pt x="1" y="4024"/>
                    </a:moveTo>
                    <a:cubicBezTo>
                      <a:pt x="1" y="6246"/>
                      <a:pt x="2701" y="8047"/>
                      <a:pt x="6021" y="8047"/>
                    </a:cubicBezTo>
                    <a:cubicBezTo>
                      <a:pt x="9313" y="8047"/>
                      <a:pt x="12014" y="6246"/>
                      <a:pt x="12014" y="4024"/>
                    </a:cubicBezTo>
                    <a:cubicBezTo>
                      <a:pt x="12014" y="1801"/>
                      <a:pt x="9341" y="1"/>
                      <a:pt x="6021" y="1"/>
                    </a:cubicBezTo>
                    <a:cubicBezTo>
                      <a:pt x="2701" y="1"/>
                      <a:pt x="1" y="1801"/>
                      <a:pt x="1" y="40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4" name="Google Shape;1874;p33"/>
              <p:cNvSpPr/>
              <p:nvPr/>
            </p:nvSpPr>
            <p:spPr>
              <a:xfrm>
                <a:off x="1402125" y="1754325"/>
                <a:ext cx="3003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6105" extrusionOk="0">
                    <a:moveTo>
                      <a:pt x="141" y="2166"/>
                    </a:moveTo>
                    <a:cubicBezTo>
                      <a:pt x="113" y="2110"/>
                      <a:pt x="57" y="2082"/>
                      <a:pt x="1" y="2026"/>
                    </a:cubicBezTo>
                    <a:cubicBezTo>
                      <a:pt x="1" y="2026"/>
                      <a:pt x="1" y="2054"/>
                      <a:pt x="1" y="2082"/>
                    </a:cubicBezTo>
                    <a:cubicBezTo>
                      <a:pt x="1" y="4304"/>
                      <a:pt x="2701" y="6105"/>
                      <a:pt x="6021" y="6105"/>
                    </a:cubicBezTo>
                    <a:cubicBezTo>
                      <a:pt x="9341" y="6105"/>
                      <a:pt x="12014" y="4304"/>
                      <a:pt x="12014" y="2082"/>
                    </a:cubicBezTo>
                    <a:cubicBezTo>
                      <a:pt x="12014" y="1294"/>
                      <a:pt x="11704" y="563"/>
                      <a:pt x="11141" y="0"/>
                    </a:cubicBezTo>
                    <a:cubicBezTo>
                      <a:pt x="10776" y="3179"/>
                      <a:pt x="6753" y="4220"/>
                      <a:pt x="4024" y="3714"/>
                    </a:cubicBezTo>
                    <a:cubicBezTo>
                      <a:pt x="2730" y="3489"/>
                      <a:pt x="1154" y="3095"/>
                      <a:pt x="141" y="216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5" name="Google Shape;1875;p33"/>
              <p:cNvSpPr/>
              <p:nvPr/>
            </p:nvSpPr>
            <p:spPr>
              <a:xfrm>
                <a:off x="1416900" y="1766975"/>
                <a:ext cx="2799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5318" extrusionOk="0">
                    <a:moveTo>
                      <a:pt x="8018" y="3770"/>
                    </a:moveTo>
                    <a:cubicBezTo>
                      <a:pt x="6668" y="4164"/>
                      <a:pt x="5261" y="4333"/>
                      <a:pt x="3855" y="4249"/>
                    </a:cubicBezTo>
                    <a:cubicBezTo>
                      <a:pt x="2504" y="4080"/>
                      <a:pt x="1210" y="3686"/>
                      <a:pt x="0" y="3067"/>
                    </a:cubicBezTo>
                    <a:cubicBezTo>
                      <a:pt x="901" y="4361"/>
                      <a:pt x="3292" y="5318"/>
                      <a:pt x="5543" y="5318"/>
                    </a:cubicBezTo>
                    <a:cubicBezTo>
                      <a:pt x="8665" y="5318"/>
                      <a:pt x="11197" y="3601"/>
                      <a:pt x="11197" y="1491"/>
                    </a:cubicBezTo>
                    <a:cubicBezTo>
                      <a:pt x="11197" y="957"/>
                      <a:pt x="11029" y="451"/>
                      <a:pt x="10747" y="0"/>
                    </a:cubicBezTo>
                    <a:cubicBezTo>
                      <a:pt x="10775" y="1717"/>
                      <a:pt x="9678" y="3264"/>
                      <a:pt x="8018" y="377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6" name="Google Shape;1876;p33"/>
              <p:cNvSpPr/>
              <p:nvPr/>
            </p:nvSpPr>
            <p:spPr>
              <a:xfrm>
                <a:off x="1410325" y="1722675"/>
                <a:ext cx="2619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476" h="3387" extrusionOk="0">
                    <a:moveTo>
                      <a:pt x="4877" y="0"/>
                    </a:moveTo>
                    <a:cubicBezTo>
                      <a:pt x="3414" y="169"/>
                      <a:pt x="1529" y="703"/>
                      <a:pt x="685" y="2026"/>
                    </a:cubicBezTo>
                    <a:cubicBezTo>
                      <a:pt x="0" y="3102"/>
                      <a:pt x="628" y="3387"/>
                      <a:pt x="1551" y="3387"/>
                    </a:cubicBezTo>
                    <a:cubicBezTo>
                      <a:pt x="2485" y="3387"/>
                      <a:pt x="3721" y="3095"/>
                      <a:pt x="4202" y="3038"/>
                    </a:cubicBezTo>
                    <a:cubicBezTo>
                      <a:pt x="4353" y="3020"/>
                      <a:pt x="4507" y="3012"/>
                      <a:pt x="4664" y="3012"/>
                    </a:cubicBezTo>
                    <a:cubicBezTo>
                      <a:pt x="5584" y="3012"/>
                      <a:pt x="6602" y="3287"/>
                      <a:pt x="7522" y="3287"/>
                    </a:cubicBezTo>
                    <a:cubicBezTo>
                      <a:pt x="8091" y="3287"/>
                      <a:pt x="8622" y="3182"/>
                      <a:pt x="9069" y="2841"/>
                    </a:cubicBezTo>
                    <a:cubicBezTo>
                      <a:pt x="10476" y="1772"/>
                      <a:pt x="9660" y="591"/>
                      <a:pt x="8000" y="309"/>
                    </a:cubicBezTo>
                    <a:cubicBezTo>
                      <a:pt x="6959" y="84"/>
                      <a:pt x="5918" y="0"/>
                      <a:pt x="4877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877;p33"/>
              <p:cNvSpPr/>
              <p:nvPr/>
            </p:nvSpPr>
            <p:spPr>
              <a:xfrm>
                <a:off x="1472450" y="1788775"/>
                <a:ext cx="2300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9201" h="4727" extrusionOk="0">
                    <a:moveTo>
                      <a:pt x="9116" y="1"/>
                    </a:moveTo>
                    <a:lnTo>
                      <a:pt x="9116" y="1"/>
                    </a:lnTo>
                    <a:cubicBezTo>
                      <a:pt x="9144" y="1576"/>
                      <a:pt x="7822" y="2926"/>
                      <a:pt x="6472" y="3573"/>
                    </a:cubicBezTo>
                    <a:cubicBezTo>
                      <a:pt x="6134" y="3742"/>
                      <a:pt x="5796" y="3855"/>
                      <a:pt x="5431" y="3967"/>
                    </a:cubicBezTo>
                    <a:cubicBezTo>
                      <a:pt x="5065" y="4108"/>
                      <a:pt x="4671" y="4192"/>
                      <a:pt x="4277" y="4277"/>
                    </a:cubicBezTo>
                    <a:cubicBezTo>
                      <a:pt x="3680" y="4406"/>
                      <a:pt x="3077" y="4471"/>
                      <a:pt x="2478" y="4471"/>
                    </a:cubicBezTo>
                    <a:cubicBezTo>
                      <a:pt x="1639" y="4471"/>
                      <a:pt x="805" y="4343"/>
                      <a:pt x="1" y="4080"/>
                    </a:cubicBezTo>
                    <a:lnTo>
                      <a:pt x="1" y="4080"/>
                    </a:lnTo>
                    <a:cubicBezTo>
                      <a:pt x="1014" y="4502"/>
                      <a:pt x="2111" y="4727"/>
                      <a:pt x="3208" y="4727"/>
                    </a:cubicBezTo>
                    <a:cubicBezTo>
                      <a:pt x="6528" y="4727"/>
                      <a:pt x="9201" y="2926"/>
                      <a:pt x="9201" y="704"/>
                    </a:cubicBezTo>
                    <a:cubicBezTo>
                      <a:pt x="9201" y="479"/>
                      <a:pt x="9172" y="226"/>
                      <a:pt x="911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8" name="Google Shape;1878;p33"/>
              <p:cNvSpPr/>
              <p:nvPr/>
            </p:nvSpPr>
            <p:spPr>
              <a:xfrm>
                <a:off x="1436025" y="1728300"/>
                <a:ext cx="126500" cy="60125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2405" extrusionOk="0">
                    <a:moveTo>
                      <a:pt x="3793" y="0"/>
                    </a:moveTo>
                    <a:cubicBezTo>
                      <a:pt x="3258" y="28"/>
                      <a:pt x="2724" y="141"/>
                      <a:pt x="2218" y="310"/>
                    </a:cubicBezTo>
                    <a:cubicBezTo>
                      <a:pt x="1486" y="478"/>
                      <a:pt x="839" y="872"/>
                      <a:pt x="361" y="1435"/>
                    </a:cubicBezTo>
                    <a:cubicBezTo>
                      <a:pt x="4" y="1858"/>
                      <a:pt x="1" y="2405"/>
                      <a:pt x="405" y="2405"/>
                    </a:cubicBezTo>
                    <a:cubicBezTo>
                      <a:pt x="512" y="2405"/>
                      <a:pt x="647" y="2367"/>
                      <a:pt x="811" y="2279"/>
                    </a:cubicBezTo>
                    <a:cubicBezTo>
                      <a:pt x="1486" y="1941"/>
                      <a:pt x="2077" y="1435"/>
                      <a:pt x="2724" y="1041"/>
                    </a:cubicBezTo>
                    <a:cubicBezTo>
                      <a:pt x="3005" y="872"/>
                      <a:pt x="3315" y="732"/>
                      <a:pt x="3652" y="619"/>
                    </a:cubicBezTo>
                    <a:cubicBezTo>
                      <a:pt x="3877" y="563"/>
                      <a:pt x="4440" y="591"/>
                      <a:pt x="4609" y="450"/>
                    </a:cubicBezTo>
                    <a:cubicBezTo>
                      <a:pt x="5059" y="84"/>
                      <a:pt x="4271" y="0"/>
                      <a:pt x="3793" y="0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1879;p33"/>
              <p:cNvSpPr/>
              <p:nvPr/>
            </p:nvSpPr>
            <p:spPr>
              <a:xfrm>
                <a:off x="1561075" y="1732500"/>
                <a:ext cx="422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480" extrusionOk="0">
                    <a:moveTo>
                      <a:pt x="845" y="1"/>
                    </a:moveTo>
                    <a:cubicBezTo>
                      <a:pt x="1" y="85"/>
                      <a:pt x="366" y="479"/>
                      <a:pt x="845" y="479"/>
                    </a:cubicBezTo>
                    <a:cubicBezTo>
                      <a:pt x="1689" y="479"/>
                      <a:pt x="1520" y="57"/>
                      <a:pt x="845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80" name="Google Shape;1880;p33"/>
          <p:cNvGrpSpPr/>
          <p:nvPr/>
        </p:nvGrpSpPr>
        <p:grpSpPr>
          <a:xfrm rot="1717465">
            <a:off x="139580" y="3681506"/>
            <a:ext cx="521810" cy="349527"/>
            <a:chOff x="55613" y="5243013"/>
            <a:chExt cx="300350" cy="201175"/>
          </a:xfrm>
        </p:grpSpPr>
        <p:sp>
          <p:nvSpPr>
            <p:cNvPr id="1881" name="Google Shape;1881;p33"/>
            <p:cNvSpPr/>
            <p:nvPr/>
          </p:nvSpPr>
          <p:spPr>
            <a:xfrm>
              <a:off x="55613" y="5243363"/>
              <a:ext cx="300350" cy="200475"/>
            </a:xfrm>
            <a:custGeom>
              <a:avLst/>
              <a:gdLst/>
              <a:ahLst/>
              <a:cxnLst/>
              <a:rect l="l" t="t" r="r" b="b"/>
              <a:pathLst>
                <a:path w="12014" h="8019" extrusionOk="0">
                  <a:moveTo>
                    <a:pt x="5993" y="0"/>
                  </a:moveTo>
                  <a:cubicBezTo>
                    <a:pt x="2701" y="0"/>
                    <a:pt x="57" y="1773"/>
                    <a:pt x="1" y="3967"/>
                  </a:cubicBezTo>
                  <a:cubicBezTo>
                    <a:pt x="1" y="3967"/>
                    <a:pt x="1" y="3995"/>
                    <a:pt x="1" y="4023"/>
                  </a:cubicBezTo>
                  <a:cubicBezTo>
                    <a:pt x="1" y="5458"/>
                    <a:pt x="1126" y="6696"/>
                    <a:pt x="2814" y="7427"/>
                  </a:cubicBezTo>
                  <a:lnTo>
                    <a:pt x="2898" y="7455"/>
                  </a:lnTo>
                  <a:cubicBezTo>
                    <a:pt x="3067" y="7512"/>
                    <a:pt x="3236" y="7568"/>
                    <a:pt x="3405" y="7624"/>
                  </a:cubicBezTo>
                  <a:lnTo>
                    <a:pt x="3574" y="7681"/>
                  </a:lnTo>
                  <a:lnTo>
                    <a:pt x="3827" y="7765"/>
                  </a:lnTo>
                  <a:lnTo>
                    <a:pt x="4080" y="7821"/>
                  </a:lnTo>
                  <a:lnTo>
                    <a:pt x="4305" y="7877"/>
                  </a:lnTo>
                  <a:cubicBezTo>
                    <a:pt x="4446" y="7906"/>
                    <a:pt x="4614" y="7934"/>
                    <a:pt x="4755" y="7934"/>
                  </a:cubicBezTo>
                  <a:lnTo>
                    <a:pt x="4924" y="7962"/>
                  </a:lnTo>
                  <a:lnTo>
                    <a:pt x="5318" y="8018"/>
                  </a:lnTo>
                  <a:lnTo>
                    <a:pt x="6021" y="8018"/>
                  </a:lnTo>
                  <a:cubicBezTo>
                    <a:pt x="9341" y="8018"/>
                    <a:pt x="12014" y="6218"/>
                    <a:pt x="12014" y="3995"/>
                  </a:cubicBezTo>
                  <a:cubicBezTo>
                    <a:pt x="12014" y="3883"/>
                    <a:pt x="11985" y="3798"/>
                    <a:pt x="11957" y="3686"/>
                  </a:cubicBezTo>
                  <a:cubicBezTo>
                    <a:pt x="11957" y="3629"/>
                    <a:pt x="11957" y="3601"/>
                    <a:pt x="11957" y="3573"/>
                  </a:cubicBezTo>
                  <a:cubicBezTo>
                    <a:pt x="11929" y="3489"/>
                    <a:pt x="11901" y="3376"/>
                    <a:pt x="11873" y="3264"/>
                  </a:cubicBezTo>
                  <a:cubicBezTo>
                    <a:pt x="11873" y="3264"/>
                    <a:pt x="11873" y="3236"/>
                    <a:pt x="11873" y="3236"/>
                  </a:cubicBezTo>
                  <a:cubicBezTo>
                    <a:pt x="11845" y="3095"/>
                    <a:pt x="11788" y="2982"/>
                    <a:pt x="11760" y="2870"/>
                  </a:cubicBezTo>
                  <a:cubicBezTo>
                    <a:pt x="11732" y="2842"/>
                    <a:pt x="11732" y="2814"/>
                    <a:pt x="11704" y="2785"/>
                  </a:cubicBezTo>
                  <a:cubicBezTo>
                    <a:pt x="11648" y="2701"/>
                    <a:pt x="11620" y="2588"/>
                    <a:pt x="11563" y="2504"/>
                  </a:cubicBezTo>
                  <a:cubicBezTo>
                    <a:pt x="11535" y="2476"/>
                    <a:pt x="11535" y="2476"/>
                    <a:pt x="11507" y="2448"/>
                  </a:cubicBezTo>
                  <a:cubicBezTo>
                    <a:pt x="11451" y="2335"/>
                    <a:pt x="11366" y="2251"/>
                    <a:pt x="11310" y="2138"/>
                  </a:cubicBezTo>
                  <a:lnTo>
                    <a:pt x="11226" y="2082"/>
                  </a:lnTo>
                  <a:cubicBezTo>
                    <a:pt x="11198" y="2026"/>
                    <a:pt x="11170" y="1998"/>
                    <a:pt x="11141" y="1941"/>
                  </a:cubicBezTo>
                  <a:cubicBezTo>
                    <a:pt x="10072" y="788"/>
                    <a:pt x="8187" y="0"/>
                    <a:pt x="5993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82" name="Google Shape;1882;p33"/>
            <p:cNvGrpSpPr/>
            <p:nvPr/>
          </p:nvGrpSpPr>
          <p:grpSpPr>
            <a:xfrm>
              <a:off x="55613" y="5243013"/>
              <a:ext cx="300350" cy="201175"/>
              <a:chOff x="1402125" y="1705775"/>
              <a:chExt cx="300350" cy="201175"/>
            </a:xfrm>
          </p:grpSpPr>
          <p:sp>
            <p:nvSpPr>
              <p:cNvPr id="1883" name="Google Shape;1883;p33"/>
              <p:cNvSpPr/>
              <p:nvPr/>
            </p:nvSpPr>
            <p:spPr>
              <a:xfrm>
                <a:off x="1402125" y="1705775"/>
                <a:ext cx="300350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8047" extrusionOk="0">
                    <a:moveTo>
                      <a:pt x="1" y="4024"/>
                    </a:moveTo>
                    <a:cubicBezTo>
                      <a:pt x="1" y="6246"/>
                      <a:pt x="2701" y="8047"/>
                      <a:pt x="6021" y="8047"/>
                    </a:cubicBezTo>
                    <a:cubicBezTo>
                      <a:pt x="9313" y="8047"/>
                      <a:pt x="12014" y="6246"/>
                      <a:pt x="12014" y="4024"/>
                    </a:cubicBezTo>
                    <a:cubicBezTo>
                      <a:pt x="12014" y="1801"/>
                      <a:pt x="9341" y="1"/>
                      <a:pt x="6021" y="1"/>
                    </a:cubicBezTo>
                    <a:cubicBezTo>
                      <a:pt x="2701" y="1"/>
                      <a:pt x="1" y="1801"/>
                      <a:pt x="1" y="40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4" name="Google Shape;1884;p33"/>
              <p:cNvSpPr/>
              <p:nvPr/>
            </p:nvSpPr>
            <p:spPr>
              <a:xfrm>
                <a:off x="1402125" y="1754325"/>
                <a:ext cx="3003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6105" extrusionOk="0">
                    <a:moveTo>
                      <a:pt x="141" y="2166"/>
                    </a:moveTo>
                    <a:cubicBezTo>
                      <a:pt x="113" y="2110"/>
                      <a:pt x="57" y="2082"/>
                      <a:pt x="1" y="2026"/>
                    </a:cubicBezTo>
                    <a:cubicBezTo>
                      <a:pt x="1" y="2026"/>
                      <a:pt x="1" y="2054"/>
                      <a:pt x="1" y="2082"/>
                    </a:cubicBezTo>
                    <a:cubicBezTo>
                      <a:pt x="1" y="4304"/>
                      <a:pt x="2701" y="6105"/>
                      <a:pt x="6021" y="6105"/>
                    </a:cubicBezTo>
                    <a:cubicBezTo>
                      <a:pt x="9341" y="6105"/>
                      <a:pt x="12014" y="4304"/>
                      <a:pt x="12014" y="2082"/>
                    </a:cubicBezTo>
                    <a:cubicBezTo>
                      <a:pt x="12014" y="1294"/>
                      <a:pt x="11704" y="563"/>
                      <a:pt x="11141" y="0"/>
                    </a:cubicBezTo>
                    <a:cubicBezTo>
                      <a:pt x="10776" y="3179"/>
                      <a:pt x="6753" y="4220"/>
                      <a:pt x="4024" y="3714"/>
                    </a:cubicBezTo>
                    <a:cubicBezTo>
                      <a:pt x="2730" y="3489"/>
                      <a:pt x="1154" y="3095"/>
                      <a:pt x="141" y="216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5" name="Google Shape;1885;p33"/>
              <p:cNvSpPr/>
              <p:nvPr/>
            </p:nvSpPr>
            <p:spPr>
              <a:xfrm>
                <a:off x="1416900" y="1766975"/>
                <a:ext cx="2799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5318" extrusionOk="0">
                    <a:moveTo>
                      <a:pt x="8018" y="3770"/>
                    </a:moveTo>
                    <a:cubicBezTo>
                      <a:pt x="6668" y="4164"/>
                      <a:pt x="5261" y="4333"/>
                      <a:pt x="3855" y="4249"/>
                    </a:cubicBezTo>
                    <a:cubicBezTo>
                      <a:pt x="2504" y="4080"/>
                      <a:pt x="1210" y="3686"/>
                      <a:pt x="0" y="3067"/>
                    </a:cubicBezTo>
                    <a:cubicBezTo>
                      <a:pt x="901" y="4361"/>
                      <a:pt x="3292" y="5318"/>
                      <a:pt x="5543" y="5318"/>
                    </a:cubicBezTo>
                    <a:cubicBezTo>
                      <a:pt x="8665" y="5318"/>
                      <a:pt x="11197" y="3601"/>
                      <a:pt x="11197" y="1491"/>
                    </a:cubicBezTo>
                    <a:cubicBezTo>
                      <a:pt x="11197" y="957"/>
                      <a:pt x="11029" y="451"/>
                      <a:pt x="10747" y="0"/>
                    </a:cubicBezTo>
                    <a:cubicBezTo>
                      <a:pt x="10775" y="1717"/>
                      <a:pt x="9678" y="3264"/>
                      <a:pt x="8018" y="377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6" name="Google Shape;1886;p33"/>
              <p:cNvSpPr/>
              <p:nvPr/>
            </p:nvSpPr>
            <p:spPr>
              <a:xfrm>
                <a:off x="1410325" y="1722675"/>
                <a:ext cx="2619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476" h="3387" extrusionOk="0">
                    <a:moveTo>
                      <a:pt x="4877" y="0"/>
                    </a:moveTo>
                    <a:cubicBezTo>
                      <a:pt x="3414" y="169"/>
                      <a:pt x="1529" y="703"/>
                      <a:pt x="685" y="2026"/>
                    </a:cubicBezTo>
                    <a:cubicBezTo>
                      <a:pt x="0" y="3102"/>
                      <a:pt x="628" y="3387"/>
                      <a:pt x="1551" y="3387"/>
                    </a:cubicBezTo>
                    <a:cubicBezTo>
                      <a:pt x="2485" y="3387"/>
                      <a:pt x="3721" y="3095"/>
                      <a:pt x="4202" y="3038"/>
                    </a:cubicBezTo>
                    <a:cubicBezTo>
                      <a:pt x="4353" y="3020"/>
                      <a:pt x="4507" y="3012"/>
                      <a:pt x="4664" y="3012"/>
                    </a:cubicBezTo>
                    <a:cubicBezTo>
                      <a:pt x="5584" y="3012"/>
                      <a:pt x="6602" y="3287"/>
                      <a:pt x="7522" y="3287"/>
                    </a:cubicBezTo>
                    <a:cubicBezTo>
                      <a:pt x="8091" y="3287"/>
                      <a:pt x="8622" y="3182"/>
                      <a:pt x="9069" y="2841"/>
                    </a:cubicBezTo>
                    <a:cubicBezTo>
                      <a:pt x="10476" y="1772"/>
                      <a:pt x="9660" y="591"/>
                      <a:pt x="8000" y="309"/>
                    </a:cubicBezTo>
                    <a:cubicBezTo>
                      <a:pt x="6959" y="84"/>
                      <a:pt x="5918" y="0"/>
                      <a:pt x="4877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7" name="Google Shape;1887;p33"/>
              <p:cNvSpPr/>
              <p:nvPr/>
            </p:nvSpPr>
            <p:spPr>
              <a:xfrm>
                <a:off x="1472450" y="1788775"/>
                <a:ext cx="2300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9201" h="4727" extrusionOk="0">
                    <a:moveTo>
                      <a:pt x="9116" y="1"/>
                    </a:moveTo>
                    <a:lnTo>
                      <a:pt x="9116" y="1"/>
                    </a:lnTo>
                    <a:cubicBezTo>
                      <a:pt x="9144" y="1576"/>
                      <a:pt x="7822" y="2926"/>
                      <a:pt x="6472" y="3573"/>
                    </a:cubicBezTo>
                    <a:cubicBezTo>
                      <a:pt x="6134" y="3742"/>
                      <a:pt x="5796" y="3855"/>
                      <a:pt x="5431" y="3967"/>
                    </a:cubicBezTo>
                    <a:cubicBezTo>
                      <a:pt x="5065" y="4108"/>
                      <a:pt x="4671" y="4192"/>
                      <a:pt x="4277" y="4277"/>
                    </a:cubicBezTo>
                    <a:cubicBezTo>
                      <a:pt x="3680" y="4406"/>
                      <a:pt x="3077" y="4471"/>
                      <a:pt x="2478" y="4471"/>
                    </a:cubicBezTo>
                    <a:cubicBezTo>
                      <a:pt x="1639" y="4471"/>
                      <a:pt x="805" y="4343"/>
                      <a:pt x="1" y="4080"/>
                    </a:cubicBezTo>
                    <a:lnTo>
                      <a:pt x="1" y="4080"/>
                    </a:lnTo>
                    <a:cubicBezTo>
                      <a:pt x="1014" y="4502"/>
                      <a:pt x="2111" y="4727"/>
                      <a:pt x="3208" y="4727"/>
                    </a:cubicBezTo>
                    <a:cubicBezTo>
                      <a:pt x="6528" y="4727"/>
                      <a:pt x="9201" y="2926"/>
                      <a:pt x="9201" y="704"/>
                    </a:cubicBezTo>
                    <a:cubicBezTo>
                      <a:pt x="9201" y="479"/>
                      <a:pt x="9172" y="226"/>
                      <a:pt x="911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8" name="Google Shape;1888;p33"/>
              <p:cNvSpPr/>
              <p:nvPr/>
            </p:nvSpPr>
            <p:spPr>
              <a:xfrm>
                <a:off x="1436025" y="1728300"/>
                <a:ext cx="126500" cy="60125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2405" extrusionOk="0">
                    <a:moveTo>
                      <a:pt x="3793" y="0"/>
                    </a:moveTo>
                    <a:cubicBezTo>
                      <a:pt x="3258" y="28"/>
                      <a:pt x="2724" y="141"/>
                      <a:pt x="2218" y="310"/>
                    </a:cubicBezTo>
                    <a:cubicBezTo>
                      <a:pt x="1486" y="478"/>
                      <a:pt x="839" y="872"/>
                      <a:pt x="361" y="1435"/>
                    </a:cubicBezTo>
                    <a:cubicBezTo>
                      <a:pt x="4" y="1858"/>
                      <a:pt x="1" y="2405"/>
                      <a:pt x="405" y="2405"/>
                    </a:cubicBezTo>
                    <a:cubicBezTo>
                      <a:pt x="512" y="2405"/>
                      <a:pt x="647" y="2367"/>
                      <a:pt x="811" y="2279"/>
                    </a:cubicBezTo>
                    <a:cubicBezTo>
                      <a:pt x="1486" y="1941"/>
                      <a:pt x="2077" y="1435"/>
                      <a:pt x="2724" y="1041"/>
                    </a:cubicBezTo>
                    <a:cubicBezTo>
                      <a:pt x="3005" y="872"/>
                      <a:pt x="3315" y="732"/>
                      <a:pt x="3652" y="619"/>
                    </a:cubicBezTo>
                    <a:cubicBezTo>
                      <a:pt x="3877" y="563"/>
                      <a:pt x="4440" y="591"/>
                      <a:pt x="4609" y="450"/>
                    </a:cubicBezTo>
                    <a:cubicBezTo>
                      <a:pt x="5059" y="84"/>
                      <a:pt x="4271" y="0"/>
                      <a:pt x="3793" y="0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9" name="Google Shape;1889;p33"/>
              <p:cNvSpPr/>
              <p:nvPr/>
            </p:nvSpPr>
            <p:spPr>
              <a:xfrm>
                <a:off x="1561075" y="1732500"/>
                <a:ext cx="422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480" extrusionOk="0">
                    <a:moveTo>
                      <a:pt x="845" y="1"/>
                    </a:moveTo>
                    <a:cubicBezTo>
                      <a:pt x="1" y="85"/>
                      <a:pt x="366" y="479"/>
                      <a:pt x="845" y="479"/>
                    </a:cubicBezTo>
                    <a:cubicBezTo>
                      <a:pt x="1689" y="479"/>
                      <a:pt x="1520" y="57"/>
                      <a:pt x="845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90" name="Google Shape;1890;p33"/>
          <p:cNvGrpSpPr/>
          <p:nvPr/>
        </p:nvGrpSpPr>
        <p:grpSpPr>
          <a:xfrm rot="2951580">
            <a:off x="159021" y="267512"/>
            <a:ext cx="775850" cy="775330"/>
            <a:chOff x="2591738" y="4137603"/>
            <a:chExt cx="775865" cy="775346"/>
          </a:xfrm>
        </p:grpSpPr>
        <p:sp>
          <p:nvSpPr>
            <p:cNvPr id="1891" name="Google Shape;1891;p33"/>
            <p:cNvSpPr/>
            <p:nvPr/>
          </p:nvSpPr>
          <p:spPr>
            <a:xfrm rot="-2862761">
              <a:off x="2730160" y="4286608"/>
              <a:ext cx="527595" cy="477335"/>
            </a:xfrm>
            <a:custGeom>
              <a:avLst/>
              <a:gdLst/>
              <a:ahLst/>
              <a:cxnLst/>
              <a:rect l="l" t="t" r="r" b="b"/>
              <a:pathLst>
                <a:path w="15221" h="13771" extrusionOk="0">
                  <a:moveTo>
                    <a:pt x="10062" y="1"/>
                  </a:moveTo>
                  <a:cubicBezTo>
                    <a:pt x="6263" y="1"/>
                    <a:pt x="705" y="5067"/>
                    <a:pt x="141" y="6147"/>
                  </a:cubicBezTo>
                  <a:cubicBezTo>
                    <a:pt x="0" y="6429"/>
                    <a:pt x="0" y="6738"/>
                    <a:pt x="113" y="7047"/>
                  </a:cubicBezTo>
                  <a:cubicBezTo>
                    <a:pt x="338" y="8004"/>
                    <a:pt x="1604" y="9354"/>
                    <a:pt x="3460" y="10620"/>
                  </a:cubicBezTo>
                  <a:cubicBezTo>
                    <a:pt x="3517" y="10649"/>
                    <a:pt x="3573" y="10705"/>
                    <a:pt x="3629" y="10733"/>
                  </a:cubicBezTo>
                  <a:lnTo>
                    <a:pt x="3826" y="10874"/>
                  </a:lnTo>
                  <a:cubicBezTo>
                    <a:pt x="4333" y="11211"/>
                    <a:pt x="4895" y="11521"/>
                    <a:pt x="5486" y="11858"/>
                  </a:cubicBezTo>
                  <a:lnTo>
                    <a:pt x="5514" y="11858"/>
                  </a:lnTo>
                  <a:cubicBezTo>
                    <a:pt x="7869" y="13091"/>
                    <a:pt x="10139" y="13770"/>
                    <a:pt x="11602" y="13770"/>
                  </a:cubicBezTo>
                  <a:cubicBezTo>
                    <a:pt x="12376" y="13770"/>
                    <a:pt x="12924" y="13580"/>
                    <a:pt x="13138" y="13181"/>
                  </a:cubicBezTo>
                  <a:cubicBezTo>
                    <a:pt x="13138" y="13152"/>
                    <a:pt x="13138" y="13152"/>
                    <a:pt x="13138" y="13124"/>
                  </a:cubicBezTo>
                  <a:cubicBezTo>
                    <a:pt x="13166" y="13096"/>
                    <a:pt x="13166" y="13068"/>
                    <a:pt x="13195" y="13068"/>
                  </a:cubicBezTo>
                  <a:cubicBezTo>
                    <a:pt x="13870" y="11858"/>
                    <a:pt x="15220" y="2265"/>
                    <a:pt x="11591" y="352"/>
                  </a:cubicBezTo>
                  <a:cubicBezTo>
                    <a:pt x="11133" y="108"/>
                    <a:pt x="10616" y="1"/>
                    <a:pt x="10062" y="1"/>
                  </a:cubicBezTo>
                  <a:close/>
                </a:path>
              </a:pathLst>
            </a:custGeom>
            <a:solidFill>
              <a:schemeClr val="lt1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92" name="Google Shape;1892;p33"/>
            <p:cNvGrpSpPr/>
            <p:nvPr/>
          </p:nvGrpSpPr>
          <p:grpSpPr>
            <a:xfrm rot="-2862761">
              <a:off x="2707086" y="4248809"/>
              <a:ext cx="545169" cy="552933"/>
              <a:chOff x="2948750" y="2167175"/>
              <a:chExt cx="393200" cy="398800"/>
            </a:xfrm>
          </p:grpSpPr>
          <p:sp>
            <p:nvSpPr>
              <p:cNvPr id="1893" name="Google Shape;1893;p33"/>
              <p:cNvSpPr/>
              <p:nvPr/>
            </p:nvSpPr>
            <p:spPr>
              <a:xfrm>
                <a:off x="2948750" y="2167175"/>
                <a:ext cx="393200" cy="396700"/>
              </a:xfrm>
              <a:custGeom>
                <a:avLst/>
                <a:gdLst/>
                <a:ahLst/>
                <a:cxnLst/>
                <a:rect l="l" t="t" r="r" b="b"/>
                <a:pathLst>
                  <a:path w="15728" h="15868" extrusionOk="0">
                    <a:moveTo>
                      <a:pt x="676" y="7737"/>
                    </a:moveTo>
                    <a:cubicBezTo>
                      <a:pt x="1" y="8947"/>
                      <a:pt x="2420" y="11507"/>
                      <a:pt x="6021" y="13420"/>
                    </a:cubicBezTo>
                    <a:cubicBezTo>
                      <a:pt x="9622" y="15333"/>
                      <a:pt x="13083" y="15867"/>
                      <a:pt x="13730" y="14658"/>
                    </a:cubicBezTo>
                    <a:cubicBezTo>
                      <a:pt x="14377" y="13420"/>
                      <a:pt x="15727" y="3826"/>
                      <a:pt x="12126" y="1913"/>
                    </a:cubicBezTo>
                    <a:cubicBezTo>
                      <a:pt x="8497" y="0"/>
                      <a:pt x="1323" y="6499"/>
                      <a:pt x="676" y="77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4" name="Google Shape;1894;p33"/>
              <p:cNvSpPr/>
              <p:nvPr/>
            </p:nvSpPr>
            <p:spPr>
              <a:xfrm>
                <a:off x="2950175" y="2335275"/>
                <a:ext cx="355900" cy="230700"/>
              </a:xfrm>
              <a:custGeom>
                <a:avLst/>
                <a:gdLst/>
                <a:ahLst/>
                <a:cxnLst/>
                <a:rect l="l" t="t" r="r" b="b"/>
                <a:pathLst>
                  <a:path w="14236" h="9228" extrusionOk="0">
                    <a:moveTo>
                      <a:pt x="5992" y="6724"/>
                    </a:moveTo>
                    <a:cubicBezTo>
                      <a:pt x="9593" y="8609"/>
                      <a:pt x="12998" y="9228"/>
                      <a:pt x="13617" y="8046"/>
                    </a:cubicBezTo>
                    <a:cubicBezTo>
                      <a:pt x="14235" y="6893"/>
                      <a:pt x="11816" y="4417"/>
                      <a:pt x="8243" y="2504"/>
                    </a:cubicBezTo>
                    <a:cubicBezTo>
                      <a:pt x="4642" y="591"/>
                      <a:pt x="1238" y="0"/>
                      <a:pt x="619" y="1154"/>
                    </a:cubicBezTo>
                    <a:cubicBezTo>
                      <a:pt x="0" y="2335"/>
                      <a:pt x="2420" y="4811"/>
                      <a:pt x="5992" y="67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5" name="Google Shape;1895;p33"/>
              <p:cNvSpPr/>
              <p:nvPr/>
            </p:nvSpPr>
            <p:spPr>
              <a:xfrm>
                <a:off x="2963525" y="2349400"/>
                <a:ext cx="335525" cy="182125"/>
              </a:xfrm>
              <a:custGeom>
                <a:avLst/>
                <a:gdLst/>
                <a:ahLst/>
                <a:cxnLst/>
                <a:rect l="l" t="t" r="r" b="b"/>
                <a:pathLst>
                  <a:path w="13421" h="7285" extrusionOk="0">
                    <a:moveTo>
                      <a:pt x="1614" y="0"/>
                    </a:moveTo>
                    <a:cubicBezTo>
                      <a:pt x="844" y="0"/>
                      <a:pt x="299" y="191"/>
                      <a:pt x="85" y="589"/>
                    </a:cubicBezTo>
                    <a:cubicBezTo>
                      <a:pt x="57" y="701"/>
                      <a:pt x="1" y="785"/>
                      <a:pt x="1" y="898"/>
                    </a:cubicBezTo>
                    <a:cubicBezTo>
                      <a:pt x="555" y="559"/>
                      <a:pt x="1179" y="424"/>
                      <a:pt x="1830" y="424"/>
                    </a:cubicBezTo>
                    <a:cubicBezTo>
                      <a:pt x="3393" y="424"/>
                      <a:pt x="5107" y="1202"/>
                      <a:pt x="6359" y="1798"/>
                    </a:cubicBezTo>
                    <a:cubicBezTo>
                      <a:pt x="8891" y="2980"/>
                      <a:pt x="11901" y="4612"/>
                      <a:pt x="13139" y="7284"/>
                    </a:cubicBezTo>
                    <a:cubicBezTo>
                      <a:pt x="13420" y="6046"/>
                      <a:pt x="11085" y="3739"/>
                      <a:pt x="7709" y="1939"/>
                    </a:cubicBezTo>
                    <a:cubicBezTo>
                      <a:pt x="5351" y="686"/>
                      <a:pt x="3077" y="0"/>
                      <a:pt x="1614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6" name="Google Shape;1896;p33"/>
              <p:cNvSpPr/>
              <p:nvPr/>
            </p:nvSpPr>
            <p:spPr>
              <a:xfrm>
                <a:off x="2974775" y="2217400"/>
                <a:ext cx="261675" cy="229725"/>
              </a:xfrm>
              <a:custGeom>
                <a:avLst/>
                <a:gdLst/>
                <a:ahLst/>
                <a:cxnLst/>
                <a:rect l="l" t="t" r="r" b="b"/>
                <a:pathLst>
                  <a:path w="10467" h="9189" extrusionOk="0">
                    <a:moveTo>
                      <a:pt x="9467" y="0"/>
                    </a:moveTo>
                    <a:cubicBezTo>
                      <a:pt x="6964" y="0"/>
                      <a:pt x="4613" y="1841"/>
                      <a:pt x="2898" y="3505"/>
                    </a:cubicBezTo>
                    <a:cubicBezTo>
                      <a:pt x="1886" y="4518"/>
                      <a:pt x="901" y="5587"/>
                      <a:pt x="1" y="6684"/>
                    </a:cubicBezTo>
                    <a:cubicBezTo>
                      <a:pt x="507" y="7669"/>
                      <a:pt x="1210" y="8513"/>
                      <a:pt x="2054" y="9188"/>
                    </a:cubicBezTo>
                    <a:cubicBezTo>
                      <a:pt x="4502" y="4771"/>
                      <a:pt x="7147" y="1874"/>
                      <a:pt x="10466" y="101"/>
                    </a:cubicBezTo>
                    <a:cubicBezTo>
                      <a:pt x="10131" y="32"/>
                      <a:pt x="9798" y="0"/>
                      <a:pt x="9467" y="0"/>
                    </a:cubicBezTo>
                    <a:close/>
                  </a:path>
                </a:pathLst>
              </a:custGeom>
              <a:solidFill>
                <a:srgbClr val="FFFFFF">
                  <a:alpha val="71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7" name="Google Shape;1897;p33"/>
              <p:cNvSpPr/>
              <p:nvPr/>
            </p:nvSpPr>
            <p:spPr>
              <a:xfrm>
                <a:off x="3149900" y="2233275"/>
                <a:ext cx="156875" cy="306925"/>
              </a:xfrm>
              <a:custGeom>
                <a:avLst/>
                <a:gdLst/>
                <a:ahLst/>
                <a:cxnLst/>
                <a:rect l="l" t="t" r="r" b="b"/>
                <a:pathLst>
                  <a:path w="6275" h="12277" extrusionOk="0">
                    <a:moveTo>
                      <a:pt x="4530" y="1"/>
                    </a:moveTo>
                    <a:cubicBezTo>
                      <a:pt x="4812" y="1632"/>
                      <a:pt x="4333" y="5627"/>
                      <a:pt x="929" y="10016"/>
                    </a:cubicBezTo>
                    <a:cubicBezTo>
                      <a:pt x="676" y="10326"/>
                      <a:pt x="367" y="10804"/>
                      <a:pt x="1" y="11282"/>
                    </a:cubicBezTo>
                    <a:cubicBezTo>
                      <a:pt x="1173" y="11803"/>
                      <a:pt x="2563" y="12276"/>
                      <a:pt x="4013" y="12276"/>
                    </a:cubicBezTo>
                    <a:cubicBezTo>
                      <a:pt x="4129" y="12276"/>
                      <a:pt x="4245" y="12273"/>
                      <a:pt x="4362" y="12267"/>
                    </a:cubicBezTo>
                    <a:cubicBezTo>
                      <a:pt x="4924" y="10916"/>
                      <a:pt x="5346" y="9482"/>
                      <a:pt x="5571" y="8047"/>
                    </a:cubicBezTo>
                    <a:cubicBezTo>
                      <a:pt x="6021" y="5374"/>
                      <a:pt x="6275" y="2251"/>
                      <a:pt x="4530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8" name="Google Shape;1898;p33"/>
              <p:cNvSpPr/>
              <p:nvPr/>
            </p:nvSpPr>
            <p:spPr>
              <a:xfrm>
                <a:off x="3002925" y="2223425"/>
                <a:ext cx="204675" cy="163500"/>
              </a:xfrm>
              <a:custGeom>
                <a:avLst/>
                <a:gdLst/>
                <a:ahLst/>
                <a:cxnLst/>
                <a:rect l="l" t="t" r="r" b="b"/>
                <a:pathLst>
                  <a:path w="8187" h="6540" extrusionOk="0">
                    <a:moveTo>
                      <a:pt x="8018" y="1"/>
                    </a:moveTo>
                    <a:cubicBezTo>
                      <a:pt x="3882" y="507"/>
                      <a:pt x="675" y="4868"/>
                      <a:pt x="0" y="6331"/>
                    </a:cubicBezTo>
                    <a:cubicBezTo>
                      <a:pt x="44" y="6476"/>
                      <a:pt x="132" y="6540"/>
                      <a:pt x="251" y="6540"/>
                    </a:cubicBezTo>
                    <a:cubicBezTo>
                      <a:pt x="896" y="6540"/>
                      <a:pt x="2472" y="4703"/>
                      <a:pt x="3207" y="3968"/>
                    </a:cubicBezTo>
                    <a:cubicBezTo>
                      <a:pt x="3742" y="3433"/>
                      <a:pt x="5205" y="1998"/>
                      <a:pt x="5852" y="1492"/>
                    </a:cubicBezTo>
                    <a:cubicBezTo>
                      <a:pt x="6808" y="732"/>
                      <a:pt x="8187" y="113"/>
                      <a:pt x="8018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9" name="Google Shape;1899;p33"/>
              <p:cNvSpPr/>
              <p:nvPr/>
            </p:nvSpPr>
            <p:spPr>
              <a:xfrm>
                <a:off x="3197725" y="2260475"/>
                <a:ext cx="11560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4624" h="10668" extrusionOk="0">
                    <a:moveTo>
                      <a:pt x="2955" y="0"/>
                    </a:moveTo>
                    <a:lnTo>
                      <a:pt x="2955" y="0"/>
                    </a:lnTo>
                    <a:cubicBezTo>
                      <a:pt x="2953" y="0"/>
                      <a:pt x="2953" y="3"/>
                      <a:pt x="2955" y="10"/>
                    </a:cubicBezTo>
                    <a:cubicBezTo>
                      <a:pt x="3968" y="4005"/>
                      <a:pt x="1" y="10307"/>
                      <a:pt x="1" y="10307"/>
                    </a:cubicBezTo>
                    <a:cubicBezTo>
                      <a:pt x="620" y="10576"/>
                      <a:pt x="1059" y="10668"/>
                      <a:pt x="1370" y="10668"/>
                    </a:cubicBezTo>
                    <a:cubicBezTo>
                      <a:pt x="2033" y="10668"/>
                      <a:pt x="2111" y="10250"/>
                      <a:pt x="2111" y="10250"/>
                    </a:cubicBezTo>
                    <a:cubicBezTo>
                      <a:pt x="4624" y="3640"/>
                      <a:pt x="3000" y="0"/>
                      <a:pt x="2955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44357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6">
    <p:spTree>
      <p:nvGrpSpPr>
        <p:cNvPr id="1" name="Shape 3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3" name="Google Shape;3303;p25"/>
          <p:cNvSpPr/>
          <p:nvPr/>
        </p:nvSpPr>
        <p:spPr>
          <a:xfrm>
            <a:off x="2698832" y="4067861"/>
            <a:ext cx="976820" cy="61598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4" name="Google Shape;3304;p25"/>
          <p:cNvSpPr/>
          <p:nvPr/>
        </p:nvSpPr>
        <p:spPr>
          <a:xfrm>
            <a:off x="1729250" y="4079540"/>
            <a:ext cx="1548912" cy="97698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5" name="Google Shape;3305;p25"/>
          <p:cNvSpPr/>
          <p:nvPr/>
        </p:nvSpPr>
        <p:spPr>
          <a:xfrm>
            <a:off x="219050" y="1343038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6" name="Google Shape;3306;p25"/>
          <p:cNvSpPr/>
          <p:nvPr/>
        </p:nvSpPr>
        <p:spPr>
          <a:xfrm>
            <a:off x="-320000" y="822463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7" name="Google Shape;3307;p25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8" name="Google Shape;3308;p25"/>
          <p:cNvSpPr/>
          <p:nvPr/>
        </p:nvSpPr>
        <p:spPr>
          <a:xfrm>
            <a:off x="7757263" y="35545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9" name="Google Shape;3309;p25"/>
          <p:cNvSpPr/>
          <p:nvPr/>
        </p:nvSpPr>
        <p:spPr>
          <a:xfrm>
            <a:off x="6955363" y="321257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10" name="Google Shape;3310;p25"/>
          <p:cNvGrpSpPr/>
          <p:nvPr/>
        </p:nvGrpSpPr>
        <p:grpSpPr>
          <a:xfrm>
            <a:off x="8171463" y="256538"/>
            <a:ext cx="518625" cy="565925"/>
            <a:chOff x="2029575" y="2353450"/>
            <a:chExt cx="518625" cy="565925"/>
          </a:xfrm>
        </p:grpSpPr>
        <p:sp>
          <p:nvSpPr>
            <p:cNvPr id="3311" name="Google Shape;3311;p25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25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25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25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25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25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25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25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25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25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25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25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25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25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25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25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25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25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25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25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25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25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25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25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25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25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25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25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25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25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25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25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25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25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25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25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25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25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25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25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25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25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25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25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5" name="Google Shape;3355;p25"/>
          <p:cNvGrpSpPr/>
          <p:nvPr/>
        </p:nvGrpSpPr>
        <p:grpSpPr>
          <a:xfrm>
            <a:off x="300881" y="1605548"/>
            <a:ext cx="578942" cy="463529"/>
            <a:chOff x="6451075" y="3429275"/>
            <a:chExt cx="478425" cy="383050"/>
          </a:xfrm>
        </p:grpSpPr>
        <p:sp>
          <p:nvSpPr>
            <p:cNvPr id="3356" name="Google Shape;3356;p25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25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25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25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25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25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25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25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25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25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25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25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25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25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25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25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25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25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25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25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76" name="Google Shape;3376;p25"/>
          <p:cNvSpPr/>
          <p:nvPr/>
        </p:nvSpPr>
        <p:spPr>
          <a:xfrm>
            <a:off x="3919350" y="947125"/>
            <a:ext cx="2208823" cy="139320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7" name="Google Shape;3377;p25"/>
          <p:cNvSpPr/>
          <p:nvPr/>
        </p:nvSpPr>
        <p:spPr>
          <a:xfrm>
            <a:off x="5060159" y="1782518"/>
            <a:ext cx="1392367" cy="87809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8" name="Google Shape;3378;p25"/>
          <p:cNvSpPr/>
          <p:nvPr/>
        </p:nvSpPr>
        <p:spPr>
          <a:xfrm>
            <a:off x="1875750" y="-310574"/>
            <a:ext cx="899184" cy="5671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9" name="Google Shape;3379;p25"/>
          <p:cNvSpPr/>
          <p:nvPr/>
        </p:nvSpPr>
        <p:spPr>
          <a:xfrm>
            <a:off x="2309775" y="-27624"/>
            <a:ext cx="899184" cy="5671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0" name="Google Shape;3380;p25"/>
          <p:cNvSpPr/>
          <p:nvPr/>
        </p:nvSpPr>
        <p:spPr>
          <a:xfrm>
            <a:off x="-449900" y="4769426"/>
            <a:ext cx="899184" cy="5671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1" name="Google Shape;3381;p25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382" name="Google Shape;3382;p25"/>
          <p:cNvSpPr txBox="1">
            <a:spLocks noGrp="1"/>
          </p:cNvSpPr>
          <p:nvPr>
            <p:ph type="title" hasCustomPrompt="1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383" name="Google Shape;3383;p25"/>
          <p:cNvSpPr txBox="1">
            <a:spLocks noGrp="1"/>
          </p:cNvSpPr>
          <p:nvPr>
            <p:ph type="title" idx="2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3384" name="Google Shape;3384;p25"/>
          <p:cNvGrpSpPr/>
          <p:nvPr/>
        </p:nvGrpSpPr>
        <p:grpSpPr>
          <a:xfrm rot="-810883">
            <a:off x="8094291" y="4199558"/>
            <a:ext cx="518161" cy="725845"/>
            <a:chOff x="5844975" y="2332175"/>
            <a:chExt cx="513100" cy="718825"/>
          </a:xfrm>
        </p:grpSpPr>
        <p:sp>
          <p:nvSpPr>
            <p:cNvPr id="3385" name="Google Shape;3385;p25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25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25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25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25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25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25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25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25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25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25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25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25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25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25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25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1" name="Google Shape;3401;p25"/>
          <p:cNvGrpSpPr/>
          <p:nvPr/>
        </p:nvGrpSpPr>
        <p:grpSpPr>
          <a:xfrm rot="-626850">
            <a:off x="2254790" y="74757"/>
            <a:ext cx="266620" cy="362375"/>
            <a:chOff x="3396200" y="2417300"/>
            <a:chExt cx="346825" cy="471325"/>
          </a:xfrm>
        </p:grpSpPr>
        <p:sp>
          <p:nvSpPr>
            <p:cNvPr id="3402" name="Google Shape;3402;p25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25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25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25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25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25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25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25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25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25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25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25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25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25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25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25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25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25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25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25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2" name="Google Shape;3422;p25"/>
          <p:cNvGrpSpPr/>
          <p:nvPr/>
        </p:nvGrpSpPr>
        <p:grpSpPr>
          <a:xfrm rot="2937852">
            <a:off x="251793" y="4410437"/>
            <a:ext cx="662792" cy="583248"/>
            <a:chOff x="992375" y="2434650"/>
            <a:chExt cx="532025" cy="468175"/>
          </a:xfrm>
        </p:grpSpPr>
        <p:sp>
          <p:nvSpPr>
            <p:cNvPr id="3423" name="Google Shape;3423;p25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25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25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25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25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25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25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25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25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25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25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25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25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25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25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25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25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25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25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25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25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25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25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25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4">
    <p:spTree>
      <p:nvGrpSpPr>
        <p:cNvPr id="1" name="Shape 4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6" name="Google Shape;4186;p33"/>
          <p:cNvSpPr/>
          <p:nvPr/>
        </p:nvSpPr>
        <p:spPr>
          <a:xfrm>
            <a:off x="-272312" y="-264705"/>
            <a:ext cx="1244094" cy="7847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7" name="Google Shape;4187;p33"/>
          <p:cNvSpPr/>
          <p:nvPr/>
        </p:nvSpPr>
        <p:spPr>
          <a:xfrm>
            <a:off x="452258" y="230658"/>
            <a:ext cx="698092" cy="44043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8" name="Google Shape;4188;p33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9" name="Google Shape;4189;p33"/>
          <p:cNvSpPr/>
          <p:nvPr/>
        </p:nvSpPr>
        <p:spPr>
          <a:xfrm>
            <a:off x="491900" y="4001198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0" name="Google Shape;4190;p33"/>
          <p:cNvSpPr/>
          <p:nvPr/>
        </p:nvSpPr>
        <p:spPr>
          <a:xfrm>
            <a:off x="8314375" y="40012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1" name="Google Shape;4191;p33"/>
          <p:cNvSpPr/>
          <p:nvPr/>
        </p:nvSpPr>
        <p:spPr>
          <a:xfrm>
            <a:off x="7290888" y="45878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92" name="Google Shape;4192;p33"/>
          <p:cNvGrpSpPr/>
          <p:nvPr/>
        </p:nvGrpSpPr>
        <p:grpSpPr>
          <a:xfrm>
            <a:off x="8823600" y="3854100"/>
            <a:ext cx="518625" cy="565925"/>
            <a:chOff x="2029575" y="2353450"/>
            <a:chExt cx="518625" cy="565925"/>
          </a:xfrm>
        </p:grpSpPr>
        <p:sp>
          <p:nvSpPr>
            <p:cNvPr id="4193" name="Google Shape;4193;p3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3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3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3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3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3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3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3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3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3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3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3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3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3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3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3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3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3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3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3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3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3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3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3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3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3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3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3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3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3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3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3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3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3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3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3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3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3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3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3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3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3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3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3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37" name="Google Shape;4237;p33"/>
          <p:cNvGrpSpPr/>
          <p:nvPr/>
        </p:nvGrpSpPr>
        <p:grpSpPr>
          <a:xfrm>
            <a:off x="541988" y="-335287"/>
            <a:ext cx="518625" cy="565925"/>
            <a:chOff x="2029575" y="2353450"/>
            <a:chExt cx="518625" cy="565925"/>
          </a:xfrm>
        </p:grpSpPr>
        <p:sp>
          <p:nvSpPr>
            <p:cNvPr id="4238" name="Google Shape;4238;p3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3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3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3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3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3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3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3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3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3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3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3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3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3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3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3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3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3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3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3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3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3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3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3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3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3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3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3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3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3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3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3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3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3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3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3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3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3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3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3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3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3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3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3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82" name="Google Shape;4282;p33"/>
          <p:cNvSpPr/>
          <p:nvPr/>
        </p:nvSpPr>
        <p:spPr>
          <a:xfrm>
            <a:off x="208688" y="4381647"/>
            <a:ext cx="698092" cy="44043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83" name="Google Shape;4283;p33"/>
          <p:cNvGrpSpPr/>
          <p:nvPr/>
        </p:nvGrpSpPr>
        <p:grpSpPr>
          <a:xfrm>
            <a:off x="8145013" y="4420033"/>
            <a:ext cx="446455" cy="474918"/>
            <a:chOff x="5058400" y="2489025"/>
            <a:chExt cx="419325" cy="446100"/>
          </a:xfrm>
        </p:grpSpPr>
        <p:sp>
          <p:nvSpPr>
            <p:cNvPr id="4284" name="Google Shape;4284;p33"/>
            <p:cNvSpPr/>
            <p:nvPr/>
          </p:nvSpPr>
          <p:spPr>
            <a:xfrm>
              <a:off x="5291700" y="2489025"/>
              <a:ext cx="153725" cy="93800"/>
            </a:xfrm>
            <a:custGeom>
              <a:avLst/>
              <a:gdLst/>
              <a:ahLst/>
              <a:cxnLst/>
              <a:rect l="l" t="t" r="r" b="b"/>
              <a:pathLst>
                <a:path w="6149" h="3752" extrusionOk="0">
                  <a:moveTo>
                    <a:pt x="3563" y="0"/>
                  </a:moveTo>
                  <a:lnTo>
                    <a:pt x="3122" y="63"/>
                  </a:lnTo>
                  <a:lnTo>
                    <a:pt x="2649" y="221"/>
                  </a:lnTo>
                  <a:lnTo>
                    <a:pt x="1861" y="788"/>
                  </a:lnTo>
                  <a:lnTo>
                    <a:pt x="1545" y="1135"/>
                  </a:lnTo>
                  <a:lnTo>
                    <a:pt x="1104" y="1734"/>
                  </a:lnTo>
                  <a:lnTo>
                    <a:pt x="347" y="2995"/>
                  </a:lnTo>
                  <a:lnTo>
                    <a:pt x="1" y="3657"/>
                  </a:lnTo>
                  <a:lnTo>
                    <a:pt x="505" y="3689"/>
                  </a:lnTo>
                  <a:lnTo>
                    <a:pt x="1009" y="3720"/>
                  </a:lnTo>
                  <a:lnTo>
                    <a:pt x="1734" y="3752"/>
                  </a:lnTo>
                  <a:lnTo>
                    <a:pt x="2428" y="3689"/>
                  </a:lnTo>
                  <a:lnTo>
                    <a:pt x="3059" y="3531"/>
                  </a:lnTo>
                  <a:lnTo>
                    <a:pt x="4193" y="2838"/>
                  </a:lnTo>
                  <a:lnTo>
                    <a:pt x="4698" y="2396"/>
                  </a:lnTo>
                  <a:lnTo>
                    <a:pt x="5108" y="1955"/>
                  </a:lnTo>
                  <a:lnTo>
                    <a:pt x="5486" y="1450"/>
                  </a:lnTo>
                  <a:lnTo>
                    <a:pt x="5864" y="978"/>
                  </a:lnTo>
                  <a:lnTo>
                    <a:pt x="6148" y="442"/>
                  </a:lnTo>
                  <a:lnTo>
                    <a:pt x="6148" y="347"/>
                  </a:lnTo>
                  <a:lnTo>
                    <a:pt x="5959" y="189"/>
                  </a:lnTo>
                  <a:lnTo>
                    <a:pt x="5518" y="126"/>
                  </a:lnTo>
                  <a:lnTo>
                    <a:pt x="5265" y="95"/>
                  </a:lnTo>
                  <a:lnTo>
                    <a:pt x="4635" y="32"/>
                  </a:lnTo>
                  <a:lnTo>
                    <a:pt x="4004" y="32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33"/>
            <p:cNvSpPr/>
            <p:nvPr/>
          </p:nvSpPr>
          <p:spPr>
            <a:xfrm>
              <a:off x="5304300" y="2499275"/>
              <a:ext cx="126925" cy="73300"/>
            </a:xfrm>
            <a:custGeom>
              <a:avLst/>
              <a:gdLst/>
              <a:ahLst/>
              <a:cxnLst/>
              <a:rect l="l" t="t" r="r" b="b"/>
              <a:pathLst>
                <a:path w="5077" h="2932" extrusionOk="0">
                  <a:moveTo>
                    <a:pt x="4856" y="0"/>
                  </a:moveTo>
                  <a:lnTo>
                    <a:pt x="3595" y="568"/>
                  </a:lnTo>
                  <a:lnTo>
                    <a:pt x="1199" y="1892"/>
                  </a:lnTo>
                  <a:lnTo>
                    <a:pt x="64" y="2680"/>
                  </a:lnTo>
                  <a:lnTo>
                    <a:pt x="1" y="2774"/>
                  </a:lnTo>
                  <a:lnTo>
                    <a:pt x="32" y="2869"/>
                  </a:lnTo>
                  <a:lnTo>
                    <a:pt x="64" y="2900"/>
                  </a:lnTo>
                  <a:lnTo>
                    <a:pt x="127" y="2932"/>
                  </a:lnTo>
                  <a:lnTo>
                    <a:pt x="159" y="2932"/>
                  </a:lnTo>
                  <a:lnTo>
                    <a:pt x="222" y="2900"/>
                  </a:lnTo>
                  <a:lnTo>
                    <a:pt x="1357" y="2144"/>
                  </a:lnTo>
                  <a:lnTo>
                    <a:pt x="3721" y="820"/>
                  </a:lnTo>
                  <a:lnTo>
                    <a:pt x="4982" y="252"/>
                  </a:lnTo>
                  <a:lnTo>
                    <a:pt x="5077" y="189"/>
                  </a:lnTo>
                  <a:lnTo>
                    <a:pt x="5045" y="95"/>
                  </a:lnTo>
                  <a:lnTo>
                    <a:pt x="498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33"/>
            <p:cNvSpPr/>
            <p:nvPr/>
          </p:nvSpPr>
          <p:spPr>
            <a:xfrm>
              <a:off x="5355550" y="2533150"/>
              <a:ext cx="41775" cy="11075"/>
            </a:xfrm>
            <a:custGeom>
              <a:avLst/>
              <a:gdLst/>
              <a:ahLst/>
              <a:cxnLst/>
              <a:rect l="l" t="t" r="r" b="b"/>
              <a:pathLst>
                <a:path w="1671" h="443" extrusionOk="0">
                  <a:moveTo>
                    <a:pt x="126" y="1"/>
                  </a:moveTo>
                  <a:lnTo>
                    <a:pt x="32" y="32"/>
                  </a:lnTo>
                  <a:lnTo>
                    <a:pt x="0" y="127"/>
                  </a:lnTo>
                  <a:lnTo>
                    <a:pt x="32" y="221"/>
                  </a:lnTo>
                  <a:lnTo>
                    <a:pt x="95" y="284"/>
                  </a:lnTo>
                  <a:lnTo>
                    <a:pt x="126" y="284"/>
                  </a:lnTo>
                  <a:lnTo>
                    <a:pt x="820" y="316"/>
                  </a:lnTo>
                  <a:lnTo>
                    <a:pt x="1513" y="442"/>
                  </a:lnTo>
                  <a:lnTo>
                    <a:pt x="1639" y="411"/>
                  </a:lnTo>
                  <a:lnTo>
                    <a:pt x="1671" y="316"/>
                  </a:lnTo>
                  <a:lnTo>
                    <a:pt x="1671" y="221"/>
                  </a:lnTo>
                  <a:lnTo>
                    <a:pt x="1576" y="158"/>
                  </a:lnTo>
                  <a:lnTo>
                    <a:pt x="851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33"/>
            <p:cNvSpPr/>
            <p:nvPr/>
          </p:nvSpPr>
          <p:spPr>
            <a:xfrm>
              <a:off x="5375250" y="2496125"/>
              <a:ext cx="26825" cy="31550"/>
            </a:xfrm>
            <a:custGeom>
              <a:avLst/>
              <a:gdLst/>
              <a:ahLst/>
              <a:cxnLst/>
              <a:rect l="l" t="t" r="r" b="b"/>
              <a:pathLst>
                <a:path w="1073" h="1262" extrusionOk="0">
                  <a:moveTo>
                    <a:pt x="915" y="0"/>
                  </a:moveTo>
                  <a:lnTo>
                    <a:pt x="820" y="63"/>
                  </a:lnTo>
                  <a:lnTo>
                    <a:pt x="379" y="504"/>
                  </a:lnTo>
                  <a:lnTo>
                    <a:pt x="32" y="1072"/>
                  </a:lnTo>
                  <a:lnTo>
                    <a:pt x="0" y="1198"/>
                  </a:lnTo>
                  <a:lnTo>
                    <a:pt x="95" y="1261"/>
                  </a:lnTo>
                  <a:lnTo>
                    <a:pt x="221" y="1261"/>
                  </a:lnTo>
                  <a:lnTo>
                    <a:pt x="284" y="1198"/>
                  </a:lnTo>
                  <a:lnTo>
                    <a:pt x="568" y="694"/>
                  </a:lnTo>
                  <a:lnTo>
                    <a:pt x="1009" y="252"/>
                  </a:lnTo>
                  <a:lnTo>
                    <a:pt x="1072" y="158"/>
                  </a:lnTo>
                  <a:lnTo>
                    <a:pt x="1009" y="6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33"/>
            <p:cNvSpPr/>
            <p:nvPr/>
          </p:nvSpPr>
          <p:spPr>
            <a:xfrm>
              <a:off x="5335825" y="2517400"/>
              <a:ext cx="17375" cy="33900"/>
            </a:xfrm>
            <a:custGeom>
              <a:avLst/>
              <a:gdLst/>
              <a:ahLst/>
              <a:cxnLst/>
              <a:rect l="l" t="t" r="r" b="b"/>
              <a:pathLst>
                <a:path w="695" h="1356" extrusionOk="0">
                  <a:moveTo>
                    <a:pt x="474" y="0"/>
                  </a:moveTo>
                  <a:lnTo>
                    <a:pt x="442" y="95"/>
                  </a:lnTo>
                  <a:lnTo>
                    <a:pt x="222" y="631"/>
                  </a:lnTo>
                  <a:lnTo>
                    <a:pt x="33" y="1167"/>
                  </a:lnTo>
                  <a:lnTo>
                    <a:pt x="1" y="1261"/>
                  </a:lnTo>
                  <a:lnTo>
                    <a:pt x="96" y="1356"/>
                  </a:lnTo>
                  <a:lnTo>
                    <a:pt x="222" y="1356"/>
                  </a:lnTo>
                  <a:lnTo>
                    <a:pt x="285" y="1261"/>
                  </a:lnTo>
                  <a:lnTo>
                    <a:pt x="505" y="725"/>
                  </a:lnTo>
                  <a:lnTo>
                    <a:pt x="695" y="189"/>
                  </a:lnTo>
                  <a:lnTo>
                    <a:pt x="695" y="63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33"/>
            <p:cNvSpPr/>
            <p:nvPr/>
          </p:nvSpPr>
          <p:spPr>
            <a:xfrm>
              <a:off x="5058400" y="2535525"/>
              <a:ext cx="419325" cy="399600"/>
            </a:xfrm>
            <a:custGeom>
              <a:avLst/>
              <a:gdLst/>
              <a:ahLst/>
              <a:cxnLst/>
              <a:rect l="l" t="t" r="r" b="b"/>
              <a:pathLst>
                <a:path w="16773" h="15984" extrusionOk="0">
                  <a:moveTo>
                    <a:pt x="5045" y="0"/>
                  </a:moveTo>
                  <a:lnTo>
                    <a:pt x="4162" y="63"/>
                  </a:lnTo>
                  <a:lnTo>
                    <a:pt x="3532" y="158"/>
                  </a:lnTo>
                  <a:lnTo>
                    <a:pt x="2460" y="599"/>
                  </a:lnTo>
                  <a:lnTo>
                    <a:pt x="1609" y="1230"/>
                  </a:lnTo>
                  <a:lnTo>
                    <a:pt x="947" y="2049"/>
                  </a:lnTo>
                  <a:lnTo>
                    <a:pt x="505" y="2995"/>
                  </a:lnTo>
                  <a:lnTo>
                    <a:pt x="190" y="4067"/>
                  </a:lnTo>
                  <a:lnTo>
                    <a:pt x="1" y="5769"/>
                  </a:lnTo>
                  <a:lnTo>
                    <a:pt x="32" y="6904"/>
                  </a:lnTo>
                  <a:lnTo>
                    <a:pt x="64" y="7756"/>
                  </a:lnTo>
                  <a:lnTo>
                    <a:pt x="348" y="9773"/>
                  </a:lnTo>
                  <a:lnTo>
                    <a:pt x="947" y="11791"/>
                  </a:lnTo>
                  <a:lnTo>
                    <a:pt x="1672" y="13115"/>
                  </a:lnTo>
                  <a:lnTo>
                    <a:pt x="2271" y="13809"/>
                  </a:lnTo>
                  <a:lnTo>
                    <a:pt x="2649" y="14092"/>
                  </a:lnTo>
                  <a:lnTo>
                    <a:pt x="3469" y="14597"/>
                  </a:lnTo>
                  <a:lnTo>
                    <a:pt x="4730" y="15006"/>
                  </a:lnTo>
                  <a:lnTo>
                    <a:pt x="5581" y="14912"/>
                  </a:lnTo>
                  <a:lnTo>
                    <a:pt x="6085" y="14660"/>
                  </a:lnTo>
                  <a:lnTo>
                    <a:pt x="6211" y="14534"/>
                  </a:lnTo>
                  <a:lnTo>
                    <a:pt x="6243" y="14691"/>
                  </a:lnTo>
                  <a:lnTo>
                    <a:pt x="6527" y="15164"/>
                  </a:lnTo>
                  <a:lnTo>
                    <a:pt x="7220" y="15669"/>
                  </a:lnTo>
                  <a:lnTo>
                    <a:pt x="8513" y="15984"/>
                  </a:lnTo>
                  <a:lnTo>
                    <a:pt x="9490" y="15952"/>
                  </a:lnTo>
                  <a:lnTo>
                    <a:pt x="9900" y="15889"/>
                  </a:lnTo>
                  <a:lnTo>
                    <a:pt x="10688" y="15637"/>
                  </a:lnTo>
                  <a:lnTo>
                    <a:pt x="11855" y="15006"/>
                  </a:lnTo>
                  <a:lnTo>
                    <a:pt x="13242" y="13777"/>
                  </a:lnTo>
                  <a:lnTo>
                    <a:pt x="14408" y="12390"/>
                  </a:lnTo>
                  <a:lnTo>
                    <a:pt x="14850" y="11759"/>
                  </a:lnTo>
                  <a:lnTo>
                    <a:pt x="15417" y="10940"/>
                  </a:lnTo>
                  <a:lnTo>
                    <a:pt x="16363" y="9048"/>
                  </a:lnTo>
                  <a:lnTo>
                    <a:pt x="16710" y="7566"/>
                  </a:lnTo>
                  <a:lnTo>
                    <a:pt x="16773" y="6589"/>
                  </a:lnTo>
                  <a:lnTo>
                    <a:pt x="16583" y="5643"/>
                  </a:lnTo>
                  <a:lnTo>
                    <a:pt x="16174" y="4729"/>
                  </a:lnTo>
                  <a:lnTo>
                    <a:pt x="15827" y="4288"/>
                  </a:lnTo>
                  <a:lnTo>
                    <a:pt x="15732" y="4193"/>
                  </a:lnTo>
                  <a:lnTo>
                    <a:pt x="15669" y="4067"/>
                  </a:lnTo>
                  <a:lnTo>
                    <a:pt x="15039" y="3468"/>
                  </a:lnTo>
                  <a:lnTo>
                    <a:pt x="13525" y="2554"/>
                  </a:lnTo>
                  <a:lnTo>
                    <a:pt x="12264" y="2144"/>
                  </a:lnTo>
                  <a:lnTo>
                    <a:pt x="11413" y="2049"/>
                  </a:lnTo>
                  <a:lnTo>
                    <a:pt x="10562" y="2113"/>
                  </a:lnTo>
                  <a:lnTo>
                    <a:pt x="9742" y="2396"/>
                  </a:lnTo>
                  <a:lnTo>
                    <a:pt x="9333" y="2585"/>
                  </a:lnTo>
                  <a:lnTo>
                    <a:pt x="9238" y="2333"/>
                  </a:lnTo>
                  <a:lnTo>
                    <a:pt x="7977" y="1009"/>
                  </a:lnTo>
                  <a:lnTo>
                    <a:pt x="7630" y="757"/>
                  </a:lnTo>
                  <a:lnTo>
                    <a:pt x="7252" y="536"/>
                  </a:lnTo>
                  <a:lnTo>
                    <a:pt x="6401" y="253"/>
                  </a:lnTo>
                  <a:lnTo>
                    <a:pt x="50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33"/>
            <p:cNvSpPr/>
            <p:nvPr/>
          </p:nvSpPr>
          <p:spPr>
            <a:xfrm>
              <a:off x="5238100" y="2556000"/>
              <a:ext cx="106425" cy="75700"/>
            </a:xfrm>
            <a:custGeom>
              <a:avLst/>
              <a:gdLst/>
              <a:ahLst/>
              <a:cxnLst/>
              <a:rect l="l" t="t" r="r" b="b"/>
              <a:pathLst>
                <a:path w="4257" h="3028" extrusionOk="0">
                  <a:moveTo>
                    <a:pt x="442" y="1"/>
                  </a:moveTo>
                  <a:lnTo>
                    <a:pt x="221" y="32"/>
                  </a:lnTo>
                  <a:lnTo>
                    <a:pt x="95" y="285"/>
                  </a:lnTo>
                  <a:lnTo>
                    <a:pt x="1" y="1546"/>
                  </a:lnTo>
                  <a:lnTo>
                    <a:pt x="379" y="2176"/>
                  </a:lnTo>
                  <a:lnTo>
                    <a:pt x="820" y="2555"/>
                  </a:lnTo>
                  <a:lnTo>
                    <a:pt x="1167" y="2681"/>
                  </a:lnTo>
                  <a:lnTo>
                    <a:pt x="1829" y="2901"/>
                  </a:lnTo>
                  <a:lnTo>
                    <a:pt x="2838" y="3027"/>
                  </a:lnTo>
                  <a:lnTo>
                    <a:pt x="3532" y="2775"/>
                  </a:lnTo>
                  <a:lnTo>
                    <a:pt x="4005" y="2208"/>
                  </a:lnTo>
                  <a:lnTo>
                    <a:pt x="4194" y="1766"/>
                  </a:lnTo>
                  <a:lnTo>
                    <a:pt x="4257" y="1262"/>
                  </a:lnTo>
                  <a:lnTo>
                    <a:pt x="4005" y="1230"/>
                  </a:lnTo>
                  <a:lnTo>
                    <a:pt x="2901" y="1325"/>
                  </a:lnTo>
                  <a:lnTo>
                    <a:pt x="2271" y="1577"/>
                  </a:lnTo>
                  <a:lnTo>
                    <a:pt x="2145" y="1829"/>
                  </a:lnTo>
                  <a:lnTo>
                    <a:pt x="1955" y="1577"/>
                  </a:lnTo>
                  <a:lnTo>
                    <a:pt x="1073" y="474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33"/>
            <p:cNvSpPr/>
            <p:nvPr/>
          </p:nvSpPr>
          <p:spPr>
            <a:xfrm>
              <a:off x="5065500" y="2712075"/>
              <a:ext cx="411450" cy="222275"/>
            </a:xfrm>
            <a:custGeom>
              <a:avLst/>
              <a:gdLst/>
              <a:ahLst/>
              <a:cxnLst/>
              <a:rect l="l" t="t" r="r" b="b"/>
              <a:pathLst>
                <a:path w="16458" h="8891" extrusionOk="0">
                  <a:moveTo>
                    <a:pt x="16457" y="0"/>
                  </a:moveTo>
                  <a:lnTo>
                    <a:pt x="15700" y="1293"/>
                  </a:lnTo>
                  <a:lnTo>
                    <a:pt x="13714" y="3752"/>
                  </a:lnTo>
                  <a:lnTo>
                    <a:pt x="11539" y="5706"/>
                  </a:lnTo>
                  <a:lnTo>
                    <a:pt x="10026" y="6652"/>
                  </a:lnTo>
                  <a:lnTo>
                    <a:pt x="9112" y="6999"/>
                  </a:lnTo>
                  <a:lnTo>
                    <a:pt x="8733" y="7062"/>
                  </a:lnTo>
                  <a:lnTo>
                    <a:pt x="7788" y="7062"/>
                  </a:lnTo>
                  <a:lnTo>
                    <a:pt x="6463" y="6778"/>
                  </a:lnTo>
                  <a:lnTo>
                    <a:pt x="5770" y="6274"/>
                  </a:lnTo>
                  <a:lnTo>
                    <a:pt x="5486" y="5801"/>
                  </a:lnTo>
                  <a:lnTo>
                    <a:pt x="5455" y="5643"/>
                  </a:lnTo>
                  <a:lnTo>
                    <a:pt x="5328" y="5769"/>
                  </a:lnTo>
                  <a:lnTo>
                    <a:pt x="4856" y="6021"/>
                  </a:lnTo>
                  <a:lnTo>
                    <a:pt x="3973" y="6116"/>
                  </a:lnTo>
                  <a:lnTo>
                    <a:pt x="2712" y="5706"/>
                  </a:lnTo>
                  <a:lnTo>
                    <a:pt x="1892" y="5202"/>
                  </a:lnTo>
                  <a:lnTo>
                    <a:pt x="1640" y="5013"/>
                  </a:lnTo>
                  <a:lnTo>
                    <a:pt x="1136" y="4414"/>
                  </a:lnTo>
                  <a:lnTo>
                    <a:pt x="410" y="3216"/>
                  </a:lnTo>
                  <a:lnTo>
                    <a:pt x="1" y="2144"/>
                  </a:lnTo>
                  <a:lnTo>
                    <a:pt x="95" y="2743"/>
                  </a:lnTo>
                  <a:lnTo>
                    <a:pt x="221" y="3342"/>
                  </a:lnTo>
                  <a:lnTo>
                    <a:pt x="663" y="4477"/>
                  </a:lnTo>
                  <a:lnTo>
                    <a:pt x="1640" y="6305"/>
                  </a:lnTo>
                  <a:lnTo>
                    <a:pt x="2144" y="6873"/>
                  </a:lnTo>
                  <a:lnTo>
                    <a:pt x="2270" y="6936"/>
                  </a:lnTo>
                  <a:lnTo>
                    <a:pt x="2365" y="7030"/>
                  </a:lnTo>
                  <a:lnTo>
                    <a:pt x="2586" y="7156"/>
                  </a:lnTo>
                  <a:lnTo>
                    <a:pt x="2775" y="7282"/>
                  </a:lnTo>
                  <a:lnTo>
                    <a:pt x="3185" y="7503"/>
                  </a:lnTo>
                  <a:lnTo>
                    <a:pt x="3532" y="7661"/>
                  </a:lnTo>
                  <a:lnTo>
                    <a:pt x="4194" y="7881"/>
                  </a:lnTo>
                  <a:lnTo>
                    <a:pt x="4698" y="7944"/>
                  </a:lnTo>
                  <a:lnTo>
                    <a:pt x="5139" y="7913"/>
                  </a:lnTo>
                  <a:lnTo>
                    <a:pt x="5707" y="7661"/>
                  </a:lnTo>
                  <a:lnTo>
                    <a:pt x="5864" y="7503"/>
                  </a:lnTo>
                  <a:lnTo>
                    <a:pt x="5896" y="7503"/>
                  </a:lnTo>
                  <a:lnTo>
                    <a:pt x="5927" y="7472"/>
                  </a:lnTo>
                  <a:lnTo>
                    <a:pt x="5927" y="7503"/>
                  </a:lnTo>
                  <a:lnTo>
                    <a:pt x="5927" y="7535"/>
                  </a:lnTo>
                  <a:lnTo>
                    <a:pt x="5991" y="7661"/>
                  </a:lnTo>
                  <a:lnTo>
                    <a:pt x="6085" y="7850"/>
                  </a:lnTo>
                  <a:lnTo>
                    <a:pt x="6148" y="7976"/>
                  </a:lnTo>
                  <a:lnTo>
                    <a:pt x="6274" y="8102"/>
                  </a:lnTo>
                  <a:lnTo>
                    <a:pt x="6400" y="8228"/>
                  </a:lnTo>
                  <a:lnTo>
                    <a:pt x="6558" y="8354"/>
                  </a:lnTo>
                  <a:lnTo>
                    <a:pt x="6747" y="8480"/>
                  </a:lnTo>
                  <a:lnTo>
                    <a:pt x="6968" y="8607"/>
                  </a:lnTo>
                  <a:lnTo>
                    <a:pt x="7094" y="8638"/>
                  </a:lnTo>
                  <a:lnTo>
                    <a:pt x="7252" y="8701"/>
                  </a:lnTo>
                  <a:lnTo>
                    <a:pt x="7535" y="8796"/>
                  </a:lnTo>
                  <a:lnTo>
                    <a:pt x="7882" y="8827"/>
                  </a:lnTo>
                  <a:lnTo>
                    <a:pt x="8481" y="8890"/>
                  </a:lnTo>
                  <a:lnTo>
                    <a:pt x="9206" y="8859"/>
                  </a:lnTo>
                  <a:lnTo>
                    <a:pt x="9553" y="8827"/>
                  </a:lnTo>
                  <a:lnTo>
                    <a:pt x="10341" y="8543"/>
                  </a:lnTo>
                  <a:lnTo>
                    <a:pt x="11697" y="7755"/>
                  </a:lnTo>
                  <a:lnTo>
                    <a:pt x="12674" y="6967"/>
                  </a:lnTo>
                  <a:lnTo>
                    <a:pt x="13746" y="5801"/>
                  </a:lnTo>
                  <a:lnTo>
                    <a:pt x="14597" y="4697"/>
                  </a:lnTo>
                  <a:lnTo>
                    <a:pt x="15291" y="3657"/>
                  </a:lnTo>
                  <a:lnTo>
                    <a:pt x="16110" y="1860"/>
                  </a:lnTo>
                  <a:lnTo>
                    <a:pt x="16426" y="631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33"/>
            <p:cNvSpPr/>
            <p:nvPr/>
          </p:nvSpPr>
          <p:spPr>
            <a:xfrm>
              <a:off x="5254650" y="2589900"/>
              <a:ext cx="70175" cy="37075"/>
            </a:xfrm>
            <a:custGeom>
              <a:avLst/>
              <a:gdLst/>
              <a:ahLst/>
              <a:cxnLst/>
              <a:rect l="l" t="t" r="r" b="b"/>
              <a:pathLst>
                <a:path w="2807" h="1483" extrusionOk="0">
                  <a:moveTo>
                    <a:pt x="222" y="1"/>
                  </a:moveTo>
                  <a:lnTo>
                    <a:pt x="95" y="32"/>
                  </a:lnTo>
                  <a:lnTo>
                    <a:pt x="1" y="95"/>
                  </a:lnTo>
                  <a:lnTo>
                    <a:pt x="1" y="190"/>
                  </a:lnTo>
                  <a:lnTo>
                    <a:pt x="64" y="316"/>
                  </a:lnTo>
                  <a:lnTo>
                    <a:pt x="505" y="915"/>
                  </a:lnTo>
                  <a:lnTo>
                    <a:pt x="1041" y="1262"/>
                  </a:lnTo>
                  <a:lnTo>
                    <a:pt x="1419" y="1388"/>
                  </a:lnTo>
                  <a:lnTo>
                    <a:pt x="1987" y="1482"/>
                  </a:lnTo>
                  <a:lnTo>
                    <a:pt x="2712" y="1388"/>
                  </a:lnTo>
                  <a:lnTo>
                    <a:pt x="2807" y="1356"/>
                  </a:lnTo>
                  <a:lnTo>
                    <a:pt x="2807" y="1230"/>
                  </a:lnTo>
                  <a:lnTo>
                    <a:pt x="2775" y="1135"/>
                  </a:lnTo>
                  <a:lnTo>
                    <a:pt x="2649" y="1135"/>
                  </a:lnTo>
                  <a:lnTo>
                    <a:pt x="1987" y="1199"/>
                  </a:lnTo>
                  <a:lnTo>
                    <a:pt x="1073" y="978"/>
                  </a:lnTo>
                  <a:lnTo>
                    <a:pt x="348" y="316"/>
                  </a:lnTo>
                  <a:lnTo>
                    <a:pt x="285" y="95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33"/>
            <p:cNvSpPr/>
            <p:nvPr/>
          </p:nvSpPr>
          <p:spPr>
            <a:xfrm>
              <a:off x="5263325" y="2509500"/>
              <a:ext cx="33125" cy="112750"/>
            </a:xfrm>
            <a:custGeom>
              <a:avLst/>
              <a:gdLst/>
              <a:ahLst/>
              <a:cxnLst/>
              <a:rect l="l" t="t" r="r" b="b"/>
              <a:pathLst>
                <a:path w="1325" h="4510" extrusionOk="0">
                  <a:moveTo>
                    <a:pt x="316" y="1"/>
                  </a:moveTo>
                  <a:lnTo>
                    <a:pt x="158" y="127"/>
                  </a:lnTo>
                  <a:lnTo>
                    <a:pt x="32" y="253"/>
                  </a:lnTo>
                  <a:lnTo>
                    <a:pt x="1" y="600"/>
                  </a:lnTo>
                  <a:lnTo>
                    <a:pt x="95" y="758"/>
                  </a:lnTo>
                  <a:lnTo>
                    <a:pt x="347" y="1104"/>
                  </a:lnTo>
                  <a:lnTo>
                    <a:pt x="694" y="1956"/>
                  </a:lnTo>
                  <a:lnTo>
                    <a:pt x="789" y="2428"/>
                  </a:lnTo>
                  <a:lnTo>
                    <a:pt x="883" y="3406"/>
                  </a:lnTo>
                  <a:lnTo>
                    <a:pt x="789" y="4446"/>
                  </a:lnTo>
                  <a:lnTo>
                    <a:pt x="789" y="4478"/>
                  </a:lnTo>
                  <a:lnTo>
                    <a:pt x="852" y="4509"/>
                  </a:lnTo>
                  <a:lnTo>
                    <a:pt x="915" y="4509"/>
                  </a:lnTo>
                  <a:lnTo>
                    <a:pt x="946" y="4446"/>
                  </a:lnTo>
                  <a:lnTo>
                    <a:pt x="1230" y="3469"/>
                  </a:lnTo>
                  <a:lnTo>
                    <a:pt x="1325" y="2397"/>
                  </a:lnTo>
                  <a:lnTo>
                    <a:pt x="1325" y="1861"/>
                  </a:lnTo>
                  <a:lnTo>
                    <a:pt x="1230" y="1325"/>
                  </a:lnTo>
                  <a:lnTo>
                    <a:pt x="1104" y="789"/>
                  </a:lnTo>
                  <a:lnTo>
                    <a:pt x="852" y="253"/>
                  </a:lnTo>
                  <a:lnTo>
                    <a:pt x="820" y="222"/>
                  </a:lnTo>
                  <a:lnTo>
                    <a:pt x="789" y="159"/>
                  </a:lnTo>
                  <a:lnTo>
                    <a:pt x="663" y="32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33"/>
            <p:cNvSpPr/>
            <p:nvPr/>
          </p:nvSpPr>
          <p:spPr>
            <a:xfrm>
              <a:off x="5190025" y="26900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0"/>
                  </a:moveTo>
                  <a:lnTo>
                    <a:pt x="95" y="189"/>
                  </a:lnTo>
                  <a:lnTo>
                    <a:pt x="32" y="347"/>
                  </a:lnTo>
                  <a:lnTo>
                    <a:pt x="1" y="505"/>
                  </a:lnTo>
                  <a:lnTo>
                    <a:pt x="158" y="788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9" y="694"/>
                  </a:lnTo>
                  <a:lnTo>
                    <a:pt x="852" y="536"/>
                  </a:lnTo>
                  <a:lnTo>
                    <a:pt x="852" y="379"/>
                  </a:lnTo>
                  <a:lnTo>
                    <a:pt x="694" y="95"/>
                  </a:lnTo>
                  <a:lnTo>
                    <a:pt x="537" y="32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33"/>
            <p:cNvSpPr/>
            <p:nvPr/>
          </p:nvSpPr>
          <p:spPr>
            <a:xfrm>
              <a:off x="5300375" y="271757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1"/>
                  </a:moveTo>
                  <a:lnTo>
                    <a:pt x="95" y="158"/>
                  </a:lnTo>
                  <a:lnTo>
                    <a:pt x="32" y="316"/>
                  </a:lnTo>
                  <a:lnTo>
                    <a:pt x="0" y="505"/>
                  </a:lnTo>
                  <a:lnTo>
                    <a:pt x="158" y="757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8" y="694"/>
                  </a:lnTo>
                  <a:lnTo>
                    <a:pt x="852" y="537"/>
                  </a:lnTo>
                  <a:lnTo>
                    <a:pt x="852" y="347"/>
                  </a:lnTo>
                  <a:lnTo>
                    <a:pt x="694" y="95"/>
                  </a:lnTo>
                  <a:lnTo>
                    <a:pt x="536" y="32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33"/>
            <p:cNvSpPr/>
            <p:nvPr/>
          </p:nvSpPr>
          <p:spPr>
            <a:xfrm>
              <a:off x="5223125" y="2742025"/>
              <a:ext cx="48100" cy="32325"/>
            </a:xfrm>
            <a:custGeom>
              <a:avLst/>
              <a:gdLst/>
              <a:ahLst/>
              <a:cxnLst/>
              <a:rect l="l" t="t" r="r" b="b"/>
              <a:pathLst>
                <a:path w="1924" h="1293" extrusionOk="0">
                  <a:moveTo>
                    <a:pt x="158" y="0"/>
                  </a:moveTo>
                  <a:lnTo>
                    <a:pt x="32" y="32"/>
                  </a:lnTo>
                  <a:lnTo>
                    <a:pt x="1" y="126"/>
                  </a:lnTo>
                  <a:lnTo>
                    <a:pt x="1" y="410"/>
                  </a:lnTo>
                  <a:lnTo>
                    <a:pt x="221" y="883"/>
                  </a:lnTo>
                  <a:lnTo>
                    <a:pt x="411" y="1072"/>
                  </a:lnTo>
                  <a:lnTo>
                    <a:pt x="600" y="1166"/>
                  </a:lnTo>
                  <a:lnTo>
                    <a:pt x="789" y="1230"/>
                  </a:lnTo>
                  <a:lnTo>
                    <a:pt x="1104" y="1293"/>
                  </a:lnTo>
                  <a:lnTo>
                    <a:pt x="1419" y="1198"/>
                  </a:lnTo>
                  <a:lnTo>
                    <a:pt x="1609" y="1103"/>
                  </a:lnTo>
                  <a:lnTo>
                    <a:pt x="1766" y="1009"/>
                  </a:lnTo>
                  <a:lnTo>
                    <a:pt x="1924" y="788"/>
                  </a:lnTo>
                  <a:lnTo>
                    <a:pt x="1924" y="536"/>
                  </a:lnTo>
                  <a:lnTo>
                    <a:pt x="1861" y="441"/>
                  </a:lnTo>
                  <a:lnTo>
                    <a:pt x="1766" y="410"/>
                  </a:lnTo>
                  <a:lnTo>
                    <a:pt x="1640" y="473"/>
                  </a:lnTo>
                  <a:lnTo>
                    <a:pt x="1640" y="567"/>
                  </a:lnTo>
                  <a:lnTo>
                    <a:pt x="1640" y="725"/>
                  </a:lnTo>
                  <a:lnTo>
                    <a:pt x="1546" y="788"/>
                  </a:lnTo>
                  <a:lnTo>
                    <a:pt x="1451" y="883"/>
                  </a:lnTo>
                  <a:lnTo>
                    <a:pt x="1325" y="946"/>
                  </a:lnTo>
                  <a:lnTo>
                    <a:pt x="1136" y="977"/>
                  </a:lnTo>
                  <a:lnTo>
                    <a:pt x="757" y="946"/>
                  </a:lnTo>
                  <a:lnTo>
                    <a:pt x="568" y="851"/>
                  </a:lnTo>
                  <a:lnTo>
                    <a:pt x="442" y="725"/>
                  </a:lnTo>
                  <a:lnTo>
                    <a:pt x="285" y="347"/>
                  </a:lnTo>
                  <a:lnTo>
                    <a:pt x="285" y="126"/>
                  </a:lnTo>
                  <a:lnTo>
                    <a:pt x="253" y="3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33"/>
            <p:cNvSpPr/>
            <p:nvPr/>
          </p:nvSpPr>
          <p:spPr>
            <a:xfrm>
              <a:off x="5305900" y="2754625"/>
              <a:ext cx="29175" cy="31550"/>
            </a:xfrm>
            <a:custGeom>
              <a:avLst/>
              <a:gdLst/>
              <a:ahLst/>
              <a:cxnLst/>
              <a:rect l="l" t="t" r="r" b="b"/>
              <a:pathLst>
                <a:path w="1167" h="1262" fill="none" extrusionOk="0">
                  <a:moveTo>
                    <a:pt x="473" y="63"/>
                  </a:moveTo>
                  <a:lnTo>
                    <a:pt x="410" y="32"/>
                  </a:lnTo>
                  <a:lnTo>
                    <a:pt x="347" y="63"/>
                  </a:lnTo>
                  <a:lnTo>
                    <a:pt x="284" y="95"/>
                  </a:lnTo>
                  <a:lnTo>
                    <a:pt x="252" y="158"/>
                  </a:lnTo>
                  <a:lnTo>
                    <a:pt x="95" y="379"/>
                  </a:lnTo>
                  <a:lnTo>
                    <a:pt x="0" y="631"/>
                  </a:lnTo>
                  <a:lnTo>
                    <a:pt x="32" y="789"/>
                  </a:lnTo>
                  <a:lnTo>
                    <a:pt x="189" y="1072"/>
                  </a:lnTo>
                  <a:lnTo>
                    <a:pt x="315" y="1167"/>
                  </a:lnTo>
                  <a:lnTo>
                    <a:pt x="599" y="1261"/>
                  </a:lnTo>
                  <a:lnTo>
                    <a:pt x="883" y="1230"/>
                  </a:lnTo>
                  <a:lnTo>
                    <a:pt x="977" y="1198"/>
                  </a:lnTo>
                  <a:lnTo>
                    <a:pt x="1040" y="1135"/>
                  </a:lnTo>
                  <a:lnTo>
                    <a:pt x="1103" y="1009"/>
                  </a:lnTo>
                  <a:lnTo>
                    <a:pt x="1135" y="915"/>
                  </a:lnTo>
                  <a:lnTo>
                    <a:pt x="1166" y="789"/>
                  </a:lnTo>
                  <a:lnTo>
                    <a:pt x="1166" y="694"/>
                  </a:lnTo>
                  <a:lnTo>
                    <a:pt x="1135" y="536"/>
                  </a:lnTo>
                  <a:lnTo>
                    <a:pt x="1072" y="379"/>
                  </a:lnTo>
                  <a:lnTo>
                    <a:pt x="1009" y="253"/>
                  </a:lnTo>
                  <a:lnTo>
                    <a:pt x="946" y="158"/>
                  </a:lnTo>
                  <a:lnTo>
                    <a:pt x="851" y="63"/>
                  </a:lnTo>
                  <a:lnTo>
                    <a:pt x="567" y="0"/>
                  </a:lnTo>
                  <a:lnTo>
                    <a:pt x="441" y="32"/>
                  </a:lnTo>
                  <a:lnTo>
                    <a:pt x="347" y="63"/>
                  </a:lnTo>
                  <a:lnTo>
                    <a:pt x="284" y="127"/>
                  </a:lnTo>
                  <a:lnTo>
                    <a:pt x="252" y="190"/>
                  </a:lnTo>
                  <a:lnTo>
                    <a:pt x="315" y="2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33"/>
            <p:cNvSpPr/>
            <p:nvPr/>
          </p:nvSpPr>
          <p:spPr>
            <a:xfrm>
              <a:off x="5156150" y="2721525"/>
              <a:ext cx="29175" cy="32325"/>
            </a:xfrm>
            <a:custGeom>
              <a:avLst/>
              <a:gdLst/>
              <a:ahLst/>
              <a:cxnLst/>
              <a:rect l="l" t="t" r="r" b="b"/>
              <a:pathLst>
                <a:path w="1167" h="1293" fill="none" extrusionOk="0">
                  <a:moveTo>
                    <a:pt x="252" y="0"/>
                  </a:moveTo>
                  <a:lnTo>
                    <a:pt x="95" y="95"/>
                  </a:lnTo>
                  <a:lnTo>
                    <a:pt x="0" y="379"/>
                  </a:lnTo>
                  <a:lnTo>
                    <a:pt x="95" y="915"/>
                  </a:lnTo>
                  <a:lnTo>
                    <a:pt x="347" y="1167"/>
                  </a:lnTo>
                  <a:lnTo>
                    <a:pt x="599" y="1293"/>
                  </a:lnTo>
                  <a:lnTo>
                    <a:pt x="977" y="1167"/>
                  </a:lnTo>
                  <a:lnTo>
                    <a:pt x="1167" y="946"/>
                  </a:lnTo>
                  <a:lnTo>
                    <a:pt x="1167" y="788"/>
                  </a:lnTo>
                  <a:lnTo>
                    <a:pt x="1135" y="568"/>
                  </a:lnTo>
                  <a:lnTo>
                    <a:pt x="1009" y="347"/>
                  </a:lnTo>
                  <a:lnTo>
                    <a:pt x="820" y="158"/>
                  </a:lnTo>
                  <a:lnTo>
                    <a:pt x="568" y="32"/>
                  </a:lnTo>
                  <a:lnTo>
                    <a:pt x="410" y="32"/>
                  </a:lnTo>
                  <a:lnTo>
                    <a:pt x="252" y="63"/>
                  </a:lnTo>
                  <a:lnTo>
                    <a:pt x="189" y="63"/>
                  </a:lnTo>
                  <a:lnTo>
                    <a:pt x="126" y="126"/>
                  </a:lnTo>
                  <a:lnTo>
                    <a:pt x="126" y="189"/>
                  </a:lnTo>
                  <a:lnTo>
                    <a:pt x="158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9" name="Google Shape;4299;p33"/>
          <p:cNvGrpSpPr/>
          <p:nvPr/>
        </p:nvGrpSpPr>
        <p:grpSpPr>
          <a:xfrm rot="2937923">
            <a:off x="448834" y="4479264"/>
            <a:ext cx="528771" cy="465277"/>
            <a:chOff x="992375" y="2434650"/>
            <a:chExt cx="532025" cy="468175"/>
          </a:xfrm>
        </p:grpSpPr>
        <p:sp>
          <p:nvSpPr>
            <p:cNvPr id="4300" name="Google Shape;4300;p33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33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33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33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33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33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33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33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33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33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33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33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33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33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33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33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33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33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33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33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33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33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33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33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8" name="Google Shape;2408;p36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2409" name="Google Shape;2409;p3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2410" name="Google Shape;2410;p3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3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3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3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3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5" name="Google Shape;2415;p3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6" name="Google Shape;2416;p36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2417" name="Google Shape;2417;p3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0" name="Google Shape;2420;p36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2421" name="Google Shape;2421;p3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3871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3">
  <p:cSld name="Section title 3">
    <p:spTree>
      <p:nvGrpSpPr>
        <p:cNvPr id="1" name="Shape 3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8" name="Google Shape;3918;p29"/>
          <p:cNvSpPr/>
          <p:nvPr/>
        </p:nvSpPr>
        <p:spPr>
          <a:xfrm>
            <a:off x="1219450" y="3609180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9" name="Google Shape;3919;p29"/>
          <p:cNvSpPr/>
          <p:nvPr/>
        </p:nvSpPr>
        <p:spPr>
          <a:xfrm>
            <a:off x="7293438" y="1897662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0" name="Google Shape;3920;p29"/>
          <p:cNvSpPr/>
          <p:nvPr/>
        </p:nvSpPr>
        <p:spPr>
          <a:xfrm>
            <a:off x="4772050" y="823602"/>
            <a:ext cx="3351734" cy="211402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7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1" name="Google Shape;3921;p29"/>
          <p:cNvSpPr/>
          <p:nvPr/>
        </p:nvSpPr>
        <p:spPr>
          <a:xfrm>
            <a:off x="1902526" y="3230379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2" name="Google Shape;3922;p29"/>
          <p:cNvSpPr/>
          <p:nvPr/>
        </p:nvSpPr>
        <p:spPr>
          <a:xfrm>
            <a:off x="-391575" y="849298"/>
            <a:ext cx="5860922" cy="369667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7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3" name="Google Shape;3923;p29"/>
          <p:cNvSpPr/>
          <p:nvPr/>
        </p:nvSpPr>
        <p:spPr>
          <a:xfrm>
            <a:off x="6921751" y="1513099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4" name="Google Shape;3924;p29"/>
          <p:cNvSpPr/>
          <p:nvPr/>
        </p:nvSpPr>
        <p:spPr>
          <a:xfrm>
            <a:off x="3400374" y="-296741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5" name="Google Shape;3925;p29"/>
          <p:cNvSpPr/>
          <p:nvPr/>
        </p:nvSpPr>
        <p:spPr>
          <a:xfrm>
            <a:off x="7035038" y="4536600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6" name="Google Shape;3926;p29"/>
          <p:cNvSpPr/>
          <p:nvPr/>
        </p:nvSpPr>
        <p:spPr>
          <a:xfrm>
            <a:off x="7975938" y="4075700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27" name="Google Shape;3927;p29"/>
          <p:cNvGrpSpPr/>
          <p:nvPr/>
        </p:nvGrpSpPr>
        <p:grpSpPr>
          <a:xfrm rot="-5400000">
            <a:off x="-223756" y="4294573"/>
            <a:ext cx="578942" cy="463529"/>
            <a:chOff x="6451075" y="3429275"/>
            <a:chExt cx="478425" cy="383050"/>
          </a:xfrm>
        </p:grpSpPr>
        <p:sp>
          <p:nvSpPr>
            <p:cNvPr id="3928" name="Google Shape;3928;p29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29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29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29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29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29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29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29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29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29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29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29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29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29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29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29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29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29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29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29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48" name="Google Shape;3948;p29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949" name="Google Shape;3949;p29"/>
          <p:cNvSpPr txBox="1">
            <a:spLocks noGrp="1"/>
          </p:cNvSpPr>
          <p:nvPr>
            <p:ph type="title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3950" name="Google Shape;3950;p29"/>
          <p:cNvGrpSpPr/>
          <p:nvPr/>
        </p:nvGrpSpPr>
        <p:grpSpPr>
          <a:xfrm>
            <a:off x="3529831" y="296210"/>
            <a:ext cx="578942" cy="463529"/>
            <a:chOff x="6451075" y="3429275"/>
            <a:chExt cx="478425" cy="383050"/>
          </a:xfrm>
        </p:grpSpPr>
        <p:sp>
          <p:nvSpPr>
            <p:cNvPr id="3951" name="Google Shape;3951;p29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29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29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29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29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29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29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29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29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29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29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29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29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29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29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29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29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29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29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29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1" name="Google Shape;3971;p29"/>
          <p:cNvSpPr txBox="1">
            <a:spLocks noGrp="1"/>
          </p:cNvSpPr>
          <p:nvPr>
            <p:ph type="title" idx="2" hasCustomPrompt="1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3972" name="Google Shape;3972;p29"/>
          <p:cNvGrpSpPr/>
          <p:nvPr/>
        </p:nvGrpSpPr>
        <p:grpSpPr>
          <a:xfrm rot="-810961">
            <a:off x="8261228" y="4296556"/>
            <a:ext cx="445444" cy="624043"/>
            <a:chOff x="5844975" y="2332175"/>
            <a:chExt cx="513100" cy="718825"/>
          </a:xfrm>
        </p:grpSpPr>
        <p:sp>
          <p:nvSpPr>
            <p:cNvPr id="3973" name="Google Shape;3973;p29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29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29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29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29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29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29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29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29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29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29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29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29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29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29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29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89" name="Google Shape;3989;p29"/>
          <p:cNvGrpSpPr/>
          <p:nvPr/>
        </p:nvGrpSpPr>
        <p:grpSpPr>
          <a:xfrm rot="-994554">
            <a:off x="526417" y="1164516"/>
            <a:ext cx="662781" cy="583239"/>
            <a:chOff x="992375" y="2434650"/>
            <a:chExt cx="532025" cy="468175"/>
          </a:xfrm>
        </p:grpSpPr>
        <p:sp>
          <p:nvSpPr>
            <p:cNvPr id="3990" name="Google Shape;3990;p29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29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29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29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29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29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29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29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29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29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29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29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29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29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29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29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29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29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29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29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29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29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29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29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11314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779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60" r:id="rId4"/>
    <p:sldLayoutId id="2147483671" r:id="rId5"/>
    <p:sldLayoutId id="2147483679" r:id="rId6"/>
    <p:sldLayoutId id="2147483684" r:id="rId7"/>
    <p:sldLayoutId id="214748369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618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31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Chewy"/>
              <a:buNone/>
              <a:defRPr sz="3800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Char char="●"/>
              <a:defRPr sz="18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46912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jp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8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7.gif"/><Relationship Id="rId11" Type="http://schemas.openxmlformats.org/officeDocument/2006/relationships/image" Target="../media/image19.png"/><Relationship Id="rId5" Type="http://schemas.openxmlformats.org/officeDocument/2006/relationships/image" Target="../media/image26.gif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6.jpeg"/><Relationship Id="rId18" Type="http://schemas.openxmlformats.org/officeDocument/2006/relationships/slide" Target="slide32.xml"/><Relationship Id="rId3" Type="http://schemas.openxmlformats.org/officeDocument/2006/relationships/image" Target="../media/image32.png"/><Relationship Id="rId21" Type="http://schemas.openxmlformats.org/officeDocument/2006/relationships/slide" Target="slide33.xml"/><Relationship Id="rId7" Type="http://schemas.openxmlformats.org/officeDocument/2006/relationships/slide" Target="slide28.xml"/><Relationship Id="rId12" Type="http://schemas.openxmlformats.org/officeDocument/2006/relationships/slide" Target="slide31.xml"/><Relationship Id="rId17" Type="http://schemas.openxmlformats.org/officeDocument/2006/relationships/image" Target="../media/image38.jpeg"/><Relationship Id="rId25" Type="http://schemas.openxmlformats.org/officeDocument/2006/relationships/image" Target="../media/image44.svg"/><Relationship Id="rId2" Type="http://schemas.openxmlformats.org/officeDocument/2006/relationships/notesSlide" Target="../notesSlides/notesSlide8.xml"/><Relationship Id="rId16" Type="http://schemas.openxmlformats.org/officeDocument/2006/relationships/slide" Target="slide29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11" Type="http://schemas.openxmlformats.org/officeDocument/2006/relationships/image" Target="../media/image35.jpeg"/><Relationship Id="rId24" Type="http://schemas.openxmlformats.org/officeDocument/2006/relationships/image" Target="../media/image41.png"/><Relationship Id="rId5" Type="http://schemas.openxmlformats.org/officeDocument/2006/relationships/audio" Target="../media/audio2.wav"/><Relationship Id="rId15" Type="http://schemas.openxmlformats.org/officeDocument/2006/relationships/image" Target="../media/image37.png"/><Relationship Id="rId23" Type="http://schemas.openxmlformats.org/officeDocument/2006/relationships/slide" Target="slide34.xml"/><Relationship Id="rId10" Type="http://schemas.openxmlformats.org/officeDocument/2006/relationships/slide" Target="slide30.xml"/><Relationship Id="rId19" Type="http://schemas.openxmlformats.org/officeDocument/2006/relationships/image" Target="../media/image39.png"/><Relationship Id="rId4" Type="http://schemas.openxmlformats.org/officeDocument/2006/relationships/slide" Target="slide26.xml"/><Relationship Id="rId9" Type="http://schemas.openxmlformats.org/officeDocument/2006/relationships/image" Target="../media/image34.png"/><Relationship Id="rId14" Type="http://schemas.openxmlformats.org/officeDocument/2006/relationships/slide" Target="slide27.xml"/><Relationship Id="rId22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slide" Target="slide25.xml"/><Relationship Id="rId3" Type="http://schemas.openxmlformats.org/officeDocument/2006/relationships/audio" Target="../media/audio5.wav"/><Relationship Id="rId7" Type="http://schemas.openxmlformats.org/officeDocument/2006/relationships/image" Target="../media/image28.gif"/><Relationship Id="rId12" Type="http://schemas.openxmlformats.org/officeDocument/2006/relationships/image" Target="../media/image4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gif"/><Relationship Id="rId11" Type="http://schemas.openxmlformats.org/officeDocument/2006/relationships/image" Target="../media/image42.png"/><Relationship Id="rId5" Type="http://schemas.openxmlformats.org/officeDocument/2006/relationships/image" Target="../media/image26.gif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slide" Target="slide25.xml"/><Relationship Id="rId3" Type="http://schemas.openxmlformats.org/officeDocument/2006/relationships/audio" Target="../media/audio5.wav"/><Relationship Id="rId7" Type="http://schemas.openxmlformats.org/officeDocument/2006/relationships/image" Target="../media/image28.gif"/><Relationship Id="rId12" Type="http://schemas.openxmlformats.org/officeDocument/2006/relationships/image" Target="../media/image4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gif"/><Relationship Id="rId11" Type="http://schemas.openxmlformats.org/officeDocument/2006/relationships/image" Target="../media/image42.png"/><Relationship Id="rId5" Type="http://schemas.openxmlformats.org/officeDocument/2006/relationships/image" Target="../media/image26.gif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slide" Target="slide25.xml"/><Relationship Id="rId3" Type="http://schemas.openxmlformats.org/officeDocument/2006/relationships/audio" Target="../media/audio5.wav"/><Relationship Id="rId7" Type="http://schemas.openxmlformats.org/officeDocument/2006/relationships/image" Target="../media/image28.gif"/><Relationship Id="rId12" Type="http://schemas.openxmlformats.org/officeDocument/2006/relationships/image" Target="../media/image4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gif"/><Relationship Id="rId11" Type="http://schemas.openxmlformats.org/officeDocument/2006/relationships/image" Target="../media/image42.png"/><Relationship Id="rId5" Type="http://schemas.openxmlformats.org/officeDocument/2006/relationships/image" Target="../media/image26.gif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43.png"/><Relationship Id="rId3" Type="http://schemas.openxmlformats.org/officeDocument/2006/relationships/audio" Target="../media/audio4.wav"/><Relationship Id="rId7" Type="http://schemas.openxmlformats.org/officeDocument/2006/relationships/image" Target="../media/image27.gif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gif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44.png"/><Relationship Id="rId10" Type="http://schemas.openxmlformats.org/officeDocument/2006/relationships/image" Target="../media/image30.png"/><Relationship Id="rId4" Type="http://schemas.openxmlformats.org/officeDocument/2006/relationships/audio" Target="../media/audio5.wav"/><Relationship Id="rId9" Type="http://schemas.openxmlformats.org/officeDocument/2006/relationships/image" Target="../media/image29.gif"/><Relationship Id="rId14" Type="http://schemas.openxmlformats.org/officeDocument/2006/relationships/slide" Target="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slide" Target="slide25.xml"/><Relationship Id="rId3" Type="http://schemas.openxmlformats.org/officeDocument/2006/relationships/audio" Target="../media/audio5.wav"/><Relationship Id="rId7" Type="http://schemas.openxmlformats.org/officeDocument/2006/relationships/image" Target="../media/image28.gif"/><Relationship Id="rId12" Type="http://schemas.openxmlformats.org/officeDocument/2006/relationships/image" Target="../media/image4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gif"/><Relationship Id="rId11" Type="http://schemas.openxmlformats.org/officeDocument/2006/relationships/image" Target="../media/image42.png"/><Relationship Id="rId5" Type="http://schemas.openxmlformats.org/officeDocument/2006/relationships/image" Target="../media/image26.gif"/><Relationship Id="rId15" Type="http://schemas.openxmlformats.org/officeDocument/2006/relationships/image" Target="../media/image45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slide" Target="slide25.xml"/><Relationship Id="rId3" Type="http://schemas.openxmlformats.org/officeDocument/2006/relationships/audio" Target="../media/audio5.wav"/><Relationship Id="rId7" Type="http://schemas.openxmlformats.org/officeDocument/2006/relationships/image" Target="../media/image28.gif"/><Relationship Id="rId12" Type="http://schemas.openxmlformats.org/officeDocument/2006/relationships/image" Target="../media/image4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gif"/><Relationship Id="rId11" Type="http://schemas.openxmlformats.org/officeDocument/2006/relationships/image" Target="../media/image42.png"/><Relationship Id="rId5" Type="http://schemas.openxmlformats.org/officeDocument/2006/relationships/image" Target="../media/image26.gif"/><Relationship Id="rId15" Type="http://schemas.openxmlformats.org/officeDocument/2006/relationships/image" Target="../media/image4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slide" Target="slide25.xml"/><Relationship Id="rId3" Type="http://schemas.openxmlformats.org/officeDocument/2006/relationships/audio" Target="../media/audio5.wav"/><Relationship Id="rId7" Type="http://schemas.openxmlformats.org/officeDocument/2006/relationships/image" Target="../media/image28.gif"/><Relationship Id="rId12" Type="http://schemas.openxmlformats.org/officeDocument/2006/relationships/image" Target="../media/image4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gif"/><Relationship Id="rId11" Type="http://schemas.openxmlformats.org/officeDocument/2006/relationships/image" Target="../media/image42.png"/><Relationship Id="rId5" Type="http://schemas.openxmlformats.org/officeDocument/2006/relationships/image" Target="../media/image26.gif"/><Relationship Id="rId15" Type="http://schemas.openxmlformats.org/officeDocument/2006/relationships/image" Target="../media/image47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slide" Target="slide25.xml"/><Relationship Id="rId3" Type="http://schemas.openxmlformats.org/officeDocument/2006/relationships/audio" Target="../media/audio5.wav"/><Relationship Id="rId7" Type="http://schemas.openxmlformats.org/officeDocument/2006/relationships/image" Target="../media/image28.gif"/><Relationship Id="rId12" Type="http://schemas.openxmlformats.org/officeDocument/2006/relationships/image" Target="../media/image4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gif"/><Relationship Id="rId11" Type="http://schemas.openxmlformats.org/officeDocument/2006/relationships/image" Target="../media/image42.png"/><Relationship Id="rId5" Type="http://schemas.openxmlformats.org/officeDocument/2006/relationships/image" Target="../media/image26.gif"/><Relationship Id="rId15" Type="http://schemas.openxmlformats.org/officeDocument/2006/relationships/image" Target="../media/image48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1.jpeg"/><Relationship Id="rId5" Type="http://schemas.openxmlformats.org/officeDocument/2006/relationships/image" Target="../media/image8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480DF3D-0EDF-70B6-65D8-1D764F7AC236}"/>
              </a:ext>
            </a:extLst>
          </p:cNvPr>
          <p:cNvSpPr/>
          <p:nvPr/>
        </p:nvSpPr>
        <p:spPr>
          <a:xfrm>
            <a:off x="5535888" y="1690288"/>
            <a:ext cx="2864564" cy="70236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A. </a:t>
            </a:r>
            <a:r>
              <a:rPr lang="en-US" sz="3000" dirty="0">
                <a:solidFill>
                  <a:srgbClr val="FFFFFF"/>
                </a:solidFill>
                <a:latin typeface="Comic Sans MS" panose="030F0702030302020204" pitchFamily="66" charset="0"/>
              </a:rPr>
              <a:t>Sydney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A1E4132-F0BE-36C2-FBFF-0FCAD3831F8B}"/>
              </a:ext>
            </a:extLst>
          </p:cNvPr>
          <p:cNvSpPr/>
          <p:nvPr/>
        </p:nvSpPr>
        <p:spPr>
          <a:xfrm>
            <a:off x="5559434" y="2885731"/>
            <a:ext cx="2864564" cy="70236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EC38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B. </a:t>
            </a:r>
            <a:r>
              <a:rPr lang="en-US" sz="3000" dirty="0">
                <a:solidFill>
                  <a:srgbClr val="EC3850">
                    <a:lumMod val="50000"/>
                  </a:srgbClr>
                </a:solidFill>
                <a:latin typeface="Comic Sans MS" panose="030F0702030302020204" pitchFamily="66" charset="0"/>
              </a:rPr>
              <a:t>London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EC3850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F56C496-C4E6-11AA-B333-0625D689CAB0}"/>
              </a:ext>
            </a:extLst>
          </p:cNvPr>
          <p:cNvSpPr/>
          <p:nvPr/>
        </p:nvSpPr>
        <p:spPr>
          <a:xfrm>
            <a:off x="5535888" y="1763763"/>
            <a:ext cx="576470" cy="55541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7" name="15-Second Timer with Background Music">
            <a:hlinkClick r:id="" action="ppaction://media"/>
            <a:extLst>
              <a:ext uri="{FF2B5EF4-FFF2-40B4-BE49-F238E27FC236}">
                <a16:creationId xmlns:a16="http://schemas.microsoft.com/office/drawing/2014/main" id="{405BF760-633C-842C-6DC0-F79683D33B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16558" y="265282"/>
            <a:ext cx="1386285" cy="779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94A9BC-501B-68A0-CAFB-742FFEEBC1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44" y="1310182"/>
            <a:ext cx="4360845" cy="25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3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480DF3D-0EDF-70B6-65D8-1D764F7AC236}"/>
              </a:ext>
            </a:extLst>
          </p:cNvPr>
          <p:cNvSpPr/>
          <p:nvPr/>
        </p:nvSpPr>
        <p:spPr>
          <a:xfrm>
            <a:off x="5657809" y="1717382"/>
            <a:ext cx="2864564" cy="70236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A. </a:t>
            </a:r>
            <a:r>
              <a:rPr lang="en-US" sz="3000" dirty="0">
                <a:solidFill>
                  <a:srgbClr val="FFFFFF"/>
                </a:solidFill>
                <a:latin typeface="Comic Sans MS" panose="030F0702030302020204" pitchFamily="66" charset="0"/>
              </a:rPr>
              <a:t>London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A1E4132-F0BE-36C2-FBFF-0FCAD3831F8B}"/>
              </a:ext>
            </a:extLst>
          </p:cNvPr>
          <p:cNvSpPr/>
          <p:nvPr/>
        </p:nvSpPr>
        <p:spPr>
          <a:xfrm>
            <a:off x="5681355" y="2912825"/>
            <a:ext cx="2864564" cy="70236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EC38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B. Tokyo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F56C496-C4E6-11AA-B333-0625D689CAB0}"/>
              </a:ext>
            </a:extLst>
          </p:cNvPr>
          <p:cNvSpPr/>
          <p:nvPr/>
        </p:nvSpPr>
        <p:spPr>
          <a:xfrm>
            <a:off x="5681355" y="1787470"/>
            <a:ext cx="576470" cy="56218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15-Second Timer with Background Music">
            <a:hlinkClick r:id="" action="ppaction://media"/>
            <a:extLst>
              <a:ext uri="{FF2B5EF4-FFF2-40B4-BE49-F238E27FC236}">
                <a16:creationId xmlns:a16="http://schemas.microsoft.com/office/drawing/2014/main" id="{0BA60E64-5CA9-2396-BC3E-4C63338CF8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16558" y="265282"/>
            <a:ext cx="1386285" cy="779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6961" b="1788"/>
          <a:stretch/>
        </p:blipFill>
        <p:spPr>
          <a:xfrm>
            <a:off x="521547" y="1164412"/>
            <a:ext cx="4565227" cy="3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68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480DF3D-0EDF-70B6-65D8-1D764F7AC236}"/>
              </a:ext>
            </a:extLst>
          </p:cNvPr>
          <p:cNvSpPr/>
          <p:nvPr/>
        </p:nvSpPr>
        <p:spPr>
          <a:xfrm>
            <a:off x="5623942" y="1669969"/>
            <a:ext cx="2864564" cy="70236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A. Tokyo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A1E4132-F0BE-36C2-FBFF-0FCAD3831F8B}"/>
              </a:ext>
            </a:extLst>
          </p:cNvPr>
          <p:cNvSpPr/>
          <p:nvPr/>
        </p:nvSpPr>
        <p:spPr>
          <a:xfrm>
            <a:off x="5647488" y="2865412"/>
            <a:ext cx="2864564" cy="70236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EC38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B. Bangkok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F56C496-C4E6-11AA-B333-0625D689CAB0}"/>
              </a:ext>
            </a:extLst>
          </p:cNvPr>
          <p:cNvSpPr/>
          <p:nvPr/>
        </p:nvSpPr>
        <p:spPr>
          <a:xfrm>
            <a:off x="5647488" y="2939627"/>
            <a:ext cx="576470" cy="56218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15-Second Timer with Background Music">
            <a:hlinkClick r:id="" action="ppaction://media"/>
            <a:extLst>
              <a:ext uri="{FF2B5EF4-FFF2-40B4-BE49-F238E27FC236}">
                <a16:creationId xmlns:a16="http://schemas.microsoft.com/office/drawing/2014/main" id="{0BA60E64-5CA9-2396-BC3E-4C63338CF8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16558" y="265282"/>
            <a:ext cx="1386285" cy="779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1E15F1-241A-7C27-F3D2-E0C6D03185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80" y="1358395"/>
            <a:ext cx="4402868" cy="265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15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480DF3D-0EDF-70B6-65D8-1D764F7AC236}"/>
              </a:ext>
            </a:extLst>
          </p:cNvPr>
          <p:cNvSpPr/>
          <p:nvPr/>
        </p:nvSpPr>
        <p:spPr>
          <a:xfrm>
            <a:off x="5562982" y="1805435"/>
            <a:ext cx="2864564" cy="70236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A. Tokyo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A1E4132-F0BE-36C2-FBFF-0FCAD3831F8B}"/>
              </a:ext>
            </a:extLst>
          </p:cNvPr>
          <p:cNvSpPr/>
          <p:nvPr/>
        </p:nvSpPr>
        <p:spPr>
          <a:xfrm>
            <a:off x="5586528" y="3000878"/>
            <a:ext cx="2864564" cy="70236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EC38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B. </a:t>
            </a:r>
            <a:r>
              <a:rPr lang="en-US" sz="3000" dirty="0">
                <a:solidFill>
                  <a:srgbClr val="EC3850">
                    <a:lumMod val="50000"/>
                  </a:srgbClr>
                </a:solidFill>
                <a:latin typeface="Comic Sans MS" panose="030F0702030302020204" pitchFamily="66" charset="0"/>
              </a:rPr>
              <a:t>Sydney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EC3850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F56C496-C4E6-11AA-B333-0625D689CAB0}"/>
              </a:ext>
            </a:extLst>
          </p:cNvPr>
          <p:cNvSpPr/>
          <p:nvPr/>
        </p:nvSpPr>
        <p:spPr>
          <a:xfrm>
            <a:off x="5586528" y="1889070"/>
            <a:ext cx="576470" cy="53509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15-Second Timer with Background Music">
            <a:hlinkClick r:id="" action="ppaction://media"/>
            <a:extLst>
              <a:ext uri="{FF2B5EF4-FFF2-40B4-BE49-F238E27FC236}">
                <a16:creationId xmlns:a16="http://schemas.microsoft.com/office/drawing/2014/main" id="{0BA60E64-5CA9-2396-BC3E-4C63338CF8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16558" y="265282"/>
            <a:ext cx="1386285" cy="779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5186" b="4731"/>
          <a:stretch/>
        </p:blipFill>
        <p:spPr>
          <a:xfrm>
            <a:off x="345440" y="1290662"/>
            <a:ext cx="4511529" cy="302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9" name="Google Shape;4519;p51"/>
          <p:cNvSpPr txBox="1">
            <a:spLocks noGrp="1"/>
          </p:cNvSpPr>
          <p:nvPr>
            <p:ph type="title" idx="2"/>
          </p:nvPr>
        </p:nvSpPr>
        <p:spPr>
          <a:xfrm>
            <a:off x="2099850" y="260009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Activity 1</a:t>
            </a:r>
            <a:endParaRPr sz="6000" dirty="0"/>
          </a:p>
        </p:txBody>
      </p:sp>
      <p:sp>
        <p:nvSpPr>
          <p:cNvPr id="4520" name="Google Shape;4520;p51"/>
          <p:cNvSpPr txBox="1">
            <a:spLocks noGrp="1"/>
          </p:cNvSpPr>
          <p:nvPr>
            <p:ph type="subTitle" idx="1"/>
          </p:nvPr>
        </p:nvSpPr>
        <p:spPr>
          <a:xfrm>
            <a:off x="2477069" y="3405359"/>
            <a:ext cx="4694829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900" dirty="0"/>
              <a:t>Listen and </a:t>
            </a:r>
            <a:r>
              <a:rPr lang="en" sz="3900" dirty="0" smtClean="0"/>
              <a:t>repeat</a:t>
            </a:r>
            <a:r>
              <a:rPr lang="en-US" sz="3900" dirty="0" smtClean="0"/>
              <a:t>.</a:t>
            </a:r>
            <a:endParaRPr sz="3900" dirty="0"/>
          </a:p>
        </p:txBody>
      </p:sp>
      <p:sp>
        <p:nvSpPr>
          <p:cNvPr id="4521" name="Google Shape;4521;p51"/>
          <p:cNvSpPr txBox="1">
            <a:spLocks noGrp="1"/>
          </p:cNvSpPr>
          <p:nvPr>
            <p:ph type="title"/>
          </p:nvPr>
        </p:nvSpPr>
        <p:spPr>
          <a:xfrm>
            <a:off x="2896050" y="773938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895" t="18706" r="6664" b="12243"/>
          <a:stretch/>
        </p:blipFill>
        <p:spPr>
          <a:xfrm>
            <a:off x="1681728" y="430653"/>
            <a:ext cx="4584789" cy="652182"/>
          </a:xfrm>
          <a:prstGeom prst="rect">
            <a:avLst/>
          </a:prstGeom>
        </p:spPr>
      </p:pic>
      <p:pic>
        <p:nvPicPr>
          <p:cNvPr id="2" name="Track 1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63480" y="430653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70054"/>
          <a:stretch/>
        </p:blipFill>
        <p:spPr>
          <a:xfrm>
            <a:off x="822613" y="1551209"/>
            <a:ext cx="4289532" cy="4055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t="63534"/>
          <a:stretch/>
        </p:blipFill>
        <p:spPr>
          <a:xfrm>
            <a:off x="822606" y="3040083"/>
            <a:ext cx="4289539" cy="4938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b="61571"/>
          <a:stretch/>
        </p:blipFill>
        <p:spPr>
          <a:xfrm>
            <a:off x="822612" y="2166156"/>
            <a:ext cx="7575127" cy="5179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t="63113"/>
          <a:stretch/>
        </p:blipFill>
        <p:spPr>
          <a:xfrm>
            <a:off x="822606" y="3681105"/>
            <a:ext cx="7438959" cy="48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8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5F163B7-E68B-018D-BBD7-4D6ABFE08583}"/>
              </a:ext>
            </a:extLst>
          </p:cNvPr>
          <p:cNvSpPr txBox="1"/>
          <p:nvPr/>
        </p:nvSpPr>
        <p:spPr>
          <a:xfrm>
            <a:off x="712265" y="667188"/>
            <a:ext cx="78142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Look and </a:t>
            </a:r>
            <a:r>
              <a:rPr kumimoji="0" lang="en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guess</a:t>
            </a:r>
            <a:r>
              <a:rPr kumimoji="0" lang="en" sz="40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were</a:t>
            </a:r>
            <a:r>
              <a:rPr kumimoji="0" lang="en" sz="4000" b="0" i="1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 </a:t>
            </a:r>
            <a:r>
              <a:rPr kumimoji="0" lang="en" sz="4000" b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or</a:t>
            </a:r>
            <a:r>
              <a:rPr kumimoji="0" lang="en" sz="40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where</a:t>
            </a:r>
            <a:r>
              <a:rPr kumimoji="0" lang="en" sz="4000" b="0" i="1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.</a:t>
            </a:r>
            <a:endParaRPr lang="en-VN" sz="5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B6776B-67C3-E059-209D-A884F901E60D}"/>
              </a:ext>
            </a:extLst>
          </p:cNvPr>
          <p:cNvSpPr txBox="1"/>
          <p:nvPr/>
        </p:nvSpPr>
        <p:spPr>
          <a:xfrm>
            <a:off x="482067" y="2423830"/>
            <a:ext cx="2377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where</a:t>
            </a:r>
            <a:endParaRPr lang="en-VN" sz="500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45B75D-7C5F-EAC3-5171-E26061C4ADE1}"/>
              </a:ext>
            </a:extLst>
          </p:cNvPr>
          <p:cNvSpPr txBox="1"/>
          <p:nvPr/>
        </p:nvSpPr>
        <p:spPr>
          <a:xfrm>
            <a:off x="2518068" y="2423830"/>
            <a:ext cx="2377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where</a:t>
            </a:r>
            <a:endParaRPr lang="en-VN" sz="500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4CC3E3-D8EB-16FD-8511-B2A9D665AA91}"/>
              </a:ext>
            </a:extLst>
          </p:cNvPr>
          <p:cNvSpPr txBox="1"/>
          <p:nvPr/>
        </p:nvSpPr>
        <p:spPr>
          <a:xfrm>
            <a:off x="4338197" y="2423830"/>
            <a:ext cx="2377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were</a:t>
            </a:r>
            <a:endParaRPr lang="en-VN" sz="500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D915ED-4FFC-AB82-65CC-54DF0D4CB808}"/>
              </a:ext>
            </a:extLst>
          </p:cNvPr>
          <p:cNvSpPr txBox="1"/>
          <p:nvPr/>
        </p:nvSpPr>
        <p:spPr>
          <a:xfrm>
            <a:off x="6281002" y="2423830"/>
            <a:ext cx="2377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where</a:t>
            </a:r>
            <a:endParaRPr lang="en-VN" sz="500" dirty="0">
              <a:solidFill>
                <a:srgbClr val="C0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6AACC51-0801-AA0A-33D7-FDA4DEE3D469}"/>
              </a:ext>
            </a:extLst>
          </p:cNvPr>
          <p:cNvSpPr/>
          <p:nvPr/>
        </p:nvSpPr>
        <p:spPr>
          <a:xfrm>
            <a:off x="785173" y="2191871"/>
            <a:ext cx="1771462" cy="11698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solidFill>
                  <a:schemeClr val="tx1"/>
                </a:solidFill>
                <a:latin typeface="Comic Sans MS" panose="030F0902030302020204" pitchFamily="66" charset="0"/>
              </a:rPr>
              <a:t>1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133F347-FBAD-BE3C-C88C-A83C44665DAE}"/>
              </a:ext>
            </a:extLst>
          </p:cNvPr>
          <p:cNvSpPr/>
          <p:nvPr/>
        </p:nvSpPr>
        <p:spPr>
          <a:xfrm>
            <a:off x="2800538" y="2191871"/>
            <a:ext cx="1771462" cy="11698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VN" sz="4000" b="1" dirty="0">
                <a:solidFill>
                  <a:srgbClr val="000000"/>
                </a:solidFill>
                <a:latin typeface="Comic Sans MS" panose="030F0902030302020204" pitchFamily="66" charset="0"/>
              </a:rPr>
              <a:t>2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CD4B3EB-9041-84FE-EBBE-9BFC9FEBE3FA}"/>
              </a:ext>
            </a:extLst>
          </p:cNvPr>
          <p:cNvSpPr/>
          <p:nvPr/>
        </p:nvSpPr>
        <p:spPr>
          <a:xfrm>
            <a:off x="4758205" y="2191871"/>
            <a:ext cx="1771462" cy="11698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VN" sz="4000" b="1" dirty="0">
                <a:solidFill>
                  <a:srgbClr val="000000"/>
                </a:solidFill>
                <a:latin typeface="Comic Sans MS" panose="030F0902030302020204" pitchFamily="66" charset="0"/>
              </a:rPr>
              <a:t>3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81AA72B-30DA-AAC3-5E05-C4704D616F69}"/>
              </a:ext>
            </a:extLst>
          </p:cNvPr>
          <p:cNvSpPr/>
          <p:nvPr/>
        </p:nvSpPr>
        <p:spPr>
          <a:xfrm>
            <a:off x="6708441" y="2191871"/>
            <a:ext cx="1771462" cy="11698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VN" sz="4000" b="1" dirty="0">
                <a:solidFill>
                  <a:srgbClr val="000000"/>
                </a:solidFill>
                <a:latin typeface="Comic Sans MS" panose="030F0902030302020204" pitchFamily="66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6605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6B6776B-67C3-E059-209D-A884F901E60D}"/>
              </a:ext>
            </a:extLst>
          </p:cNvPr>
          <p:cNvSpPr txBox="1"/>
          <p:nvPr/>
        </p:nvSpPr>
        <p:spPr>
          <a:xfrm>
            <a:off x="-301420" y="2423830"/>
            <a:ext cx="2377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were</a:t>
            </a:r>
            <a:endParaRPr lang="en-VN" sz="500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45B75D-7C5F-EAC3-5171-E26061C4ADE1}"/>
              </a:ext>
            </a:extLst>
          </p:cNvPr>
          <p:cNvSpPr txBox="1"/>
          <p:nvPr/>
        </p:nvSpPr>
        <p:spPr>
          <a:xfrm>
            <a:off x="1470042" y="2464169"/>
            <a:ext cx="2377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where</a:t>
            </a:r>
            <a:endParaRPr lang="en-VN" sz="500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4CC3E3-D8EB-16FD-8511-B2A9D665AA91}"/>
              </a:ext>
            </a:extLst>
          </p:cNvPr>
          <p:cNvSpPr txBox="1"/>
          <p:nvPr/>
        </p:nvSpPr>
        <p:spPr>
          <a:xfrm>
            <a:off x="3319978" y="2476167"/>
            <a:ext cx="2377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were</a:t>
            </a:r>
            <a:endParaRPr lang="en-VN" sz="500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D915ED-4FFC-AB82-65CC-54DF0D4CB808}"/>
              </a:ext>
            </a:extLst>
          </p:cNvPr>
          <p:cNvSpPr txBox="1"/>
          <p:nvPr/>
        </p:nvSpPr>
        <p:spPr>
          <a:xfrm>
            <a:off x="5091440" y="2489837"/>
            <a:ext cx="2377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where</a:t>
            </a:r>
            <a:endParaRPr lang="en-VN" sz="500" dirty="0">
              <a:solidFill>
                <a:srgbClr val="C0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6AACC51-0801-AA0A-33D7-FDA4DEE3D469}"/>
              </a:ext>
            </a:extLst>
          </p:cNvPr>
          <p:cNvSpPr/>
          <p:nvPr/>
        </p:nvSpPr>
        <p:spPr>
          <a:xfrm>
            <a:off x="118149" y="2275072"/>
            <a:ext cx="1499053" cy="10054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solidFill>
                  <a:schemeClr val="tx1"/>
                </a:solidFill>
                <a:latin typeface="Comic Sans MS" panose="030F0902030302020204" pitchFamily="66" charset="0"/>
              </a:rPr>
              <a:t>1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133F347-FBAD-BE3C-C88C-A83C44665DAE}"/>
              </a:ext>
            </a:extLst>
          </p:cNvPr>
          <p:cNvSpPr/>
          <p:nvPr/>
        </p:nvSpPr>
        <p:spPr>
          <a:xfrm>
            <a:off x="1831880" y="2275072"/>
            <a:ext cx="1596268" cy="10289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VN" sz="4000" b="1" dirty="0">
                <a:solidFill>
                  <a:srgbClr val="000000"/>
                </a:solidFill>
                <a:latin typeface="Comic Sans MS" panose="030F0902030302020204" pitchFamily="66" charset="0"/>
              </a:rPr>
              <a:t>2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CD4B3EB-9041-84FE-EBBE-9BFC9FEBE3FA}"/>
              </a:ext>
            </a:extLst>
          </p:cNvPr>
          <p:cNvSpPr/>
          <p:nvPr/>
        </p:nvSpPr>
        <p:spPr>
          <a:xfrm>
            <a:off x="3617976" y="2302198"/>
            <a:ext cx="1621119" cy="9782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VN" sz="4000" b="1" dirty="0">
                <a:solidFill>
                  <a:srgbClr val="000000"/>
                </a:solidFill>
                <a:latin typeface="Comic Sans MS" panose="030F0902030302020204" pitchFamily="66" charset="0"/>
              </a:rPr>
              <a:t>3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81AA72B-30DA-AAC3-5E05-C4704D616F69}"/>
              </a:ext>
            </a:extLst>
          </p:cNvPr>
          <p:cNvSpPr/>
          <p:nvPr/>
        </p:nvSpPr>
        <p:spPr>
          <a:xfrm>
            <a:off x="5472311" y="2313965"/>
            <a:ext cx="1621119" cy="9665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VN" sz="4000" b="1" dirty="0">
                <a:solidFill>
                  <a:srgbClr val="000000"/>
                </a:solidFill>
                <a:latin typeface="Comic Sans MS" panose="030F0902030302020204" pitchFamily="66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1A2E35-21C4-7E4B-522F-6D86F4C71829}"/>
              </a:ext>
            </a:extLst>
          </p:cNvPr>
          <p:cNvSpPr txBox="1"/>
          <p:nvPr/>
        </p:nvSpPr>
        <p:spPr>
          <a:xfrm>
            <a:off x="6902387" y="2489837"/>
            <a:ext cx="2377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where</a:t>
            </a:r>
            <a:endParaRPr lang="en-VN" sz="500" dirty="0">
              <a:solidFill>
                <a:srgbClr val="C00000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8B9C3E-899C-BF3A-E02B-B16F4D6C7CB0}"/>
              </a:ext>
            </a:extLst>
          </p:cNvPr>
          <p:cNvSpPr/>
          <p:nvPr/>
        </p:nvSpPr>
        <p:spPr>
          <a:xfrm>
            <a:off x="7278072" y="2313965"/>
            <a:ext cx="1621119" cy="9665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VN" sz="4000" b="1" dirty="0">
                <a:solidFill>
                  <a:srgbClr val="000000"/>
                </a:solidFill>
                <a:latin typeface="Comic Sans MS" panose="030F0902030302020204" pitchFamily="66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F163B7-E68B-018D-BBD7-4D6ABFE08583}"/>
              </a:ext>
            </a:extLst>
          </p:cNvPr>
          <p:cNvSpPr txBox="1"/>
          <p:nvPr/>
        </p:nvSpPr>
        <p:spPr>
          <a:xfrm>
            <a:off x="712265" y="667188"/>
            <a:ext cx="78142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Look and </a:t>
            </a:r>
            <a:r>
              <a:rPr kumimoji="0" lang="en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guess</a:t>
            </a:r>
            <a:r>
              <a:rPr kumimoji="0" lang="en" sz="40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were</a:t>
            </a:r>
            <a:r>
              <a:rPr kumimoji="0" lang="en" sz="4000" b="0" i="1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 </a:t>
            </a:r>
            <a:r>
              <a:rPr kumimoji="0" lang="en" sz="4000" b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or</a:t>
            </a:r>
            <a:r>
              <a:rPr kumimoji="0" lang="en" sz="40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where</a:t>
            </a:r>
            <a:r>
              <a:rPr kumimoji="0" lang="en" sz="4000" b="0" i="1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.</a:t>
            </a:r>
            <a:endParaRPr lang="en-VN" sz="5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6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" grpId="0"/>
      <p:bldP spid="3" grpId="0" animBg="1"/>
      <p:bldP spid="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6B6776B-67C3-E059-209D-A884F901E60D}"/>
              </a:ext>
            </a:extLst>
          </p:cNvPr>
          <p:cNvSpPr txBox="1"/>
          <p:nvPr/>
        </p:nvSpPr>
        <p:spPr>
          <a:xfrm>
            <a:off x="-421063" y="1926288"/>
            <a:ext cx="2377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were</a:t>
            </a:r>
            <a:endParaRPr lang="en-VN" sz="500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45B75D-7C5F-EAC3-5171-E26061C4ADE1}"/>
              </a:ext>
            </a:extLst>
          </p:cNvPr>
          <p:cNvSpPr txBox="1"/>
          <p:nvPr/>
        </p:nvSpPr>
        <p:spPr>
          <a:xfrm>
            <a:off x="1350399" y="1966627"/>
            <a:ext cx="2377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were</a:t>
            </a:r>
            <a:endParaRPr lang="en-VN" sz="500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4CC3E3-D8EB-16FD-8511-B2A9D665AA91}"/>
              </a:ext>
            </a:extLst>
          </p:cNvPr>
          <p:cNvSpPr txBox="1"/>
          <p:nvPr/>
        </p:nvSpPr>
        <p:spPr>
          <a:xfrm>
            <a:off x="3200335" y="1978625"/>
            <a:ext cx="2377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where</a:t>
            </a:r>
            <a:endParaRPr lang="en-VN" sz="500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D915ED-4FFC-AB82-65CC-54DF0D4CB808}"/>
              </a:ext>
            </a:extLst>
          </p:cNvPr>
          <p:cNvSpPr txBox="1"/>
          <p:nvPr/>
        </p:nvSpPr>
        <p:spPr>
          <a:xfrm>
            <a:off x="4971797" y="1992295"/>
            <a:ext cx="2377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where</a:t>
            </a:r>
            <a:endParaRPr lang="en-VN" sz="500" dirty="0">
              <a:solidFill>
                <a:srgbClr val="C0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6AACC51-0801-AA0A-33D7-FDA4DEE3D469}"/>
              </a:ext>
            </a:extLst>
          </p:cNvPr>
          <p:cNvSpPr/>
          <p:nvPr/>
        </p:nvSpPr>
        <p:spPr>
          <a:xfrm>
            <a:off x="102865" y="1779562"/>
            <a:ext cx="1499053" cy="10054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solidFill>
                  <a:schemeClr val="tx1"/>
                </a:solidFill>
                <a:latin typeface="Comic Sans MS" panose="030F0902030302020204" pitchFamily="66" charset="0"/>
              </a:rPr>
              <a:t>1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133F347-FBAD-BE3C-C88C-A83C44665DAE}"/>
              </a:ext>
            </a:extLst>
          </p:cNvPr>
          <p:cNvSpPr/>
          <p:nvPr/>
        </p:nvSpPr>
        <p:spPr>
          <a:xfrm>
            <a:off x="1823164" y="1783218"/>
            <a:ext cx="1596268" cy="10289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VN" sz="4000" b="1" dirty="0">
                <a:solidFill>
                  <a:srgbClr val="000000"/>
                </a:solidFill>
                <a:latin typeface="Comic Sans MS" panose="030F0902030302020204" pitchFamily="66" charset="0"/>
              </a:rPr>
              <a:t>2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CD4B3EB-9041-84FE-EBBE-9BFC9FEBE3FA}"/>
              </a:ext>
            </a:extLst>
          </p:cNvPr>
          <p:cNvSpPr/>
          <p:nvPr/>
        </p:nvSpPr>
        <p:spPr>
          <a:xfrm>
            <a:off x="3598356" y="1807372"/>
            <a:ext cx="1621119" cy="9782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VN" sz="4000" b="1" dirty="0">
                <a:solidFill>
                  <a:srgbClr val="000000"/>
                </a:solidFill>
                <a:latin typeface="Comic Sans MS" panose="030F0902030302020204" pitchFamily="66" charset="0"/>
              </a:rPr>
              <a:t>3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81AA72B-30DA-AAC3-5E05-C4704D616F69}"/>
              </a:ext>
            </a:extLst>
          </p:cNvPr>
          <p:cNvSpPr/>
          <p:nvPr/>
        </p:nvSpPr>
        <p:spPr>
          <a:xfrm>
            <a:off x="5369818" y="1813256"/>
            <a:ext cx="1621119" cy="9665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VN" sz="4000" b="1" dirty="0">
                <a:solidFill>
                  <a:srgbClr val="000000"/>
                </a:solidFill>
                <a:latin typeface="Comic Sans MS" panose="030F0902030302020204" pitchFamily="66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1A2E35-21C4-7E4B-522F-6D86F4C71829}"/>
              </a:ext>
            </a:extLst>
          </p:cNvPr>
          <p:cNvSpPr txBox="1"/>
          <p:nvPr/>
        </p:nvSpPr>
        <p:spPr>
          <a:xfrm>
            <a:off x="6782744" y="1992295"/>
            <a:ext cx="2377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were</a:t>
            </a:r>
            <a:endParaRPr lang="en-VN" sz="500" dirty="0">
              <a:solidFill>
                <a:srgbClr val="C00000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8B9C3E-899C-BF3A-E02B-B16F4D6C7CB0}"/>
              </a:ext>
            </a:extLst>
          </p:cNvPr>
          <p:cNvSpPr/>
          <p:nvPr/>
        </p:nvSpPr>
        <p:spPr>
          <a:xfrm>
            <a:off x="7161021" y="1837315"/>
            <a:ext cx="1621119" cy="9665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VN" sz="4000" b="1" dirty="0">
                <a:solidFill>
                  <a:srgbClr val="000000"/>
                </a:solidFill>
                <a:latin typeface="Comic Sans MS" panose="030F0902030302020204" pitchFamily="66" charset="0"/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706C7E-689A-7CC3-904E-DED4CE80B81E}"/>
              </a:ext>
            </a:extLst>
          </p:cNvPr>
          <p:cNvSpPr txBox="1"/>
          <p:nvPr/>
        </p:nvSpPr>
        <p:spPr>
          <a:xfrm>
            <a:off x="2128966" y="3386488"/>
            <a:ext cx="2377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where</a:t>
            </a:r>
            <a:endParaRPr lang="en-VN" sz="500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CB58B9-D047-7217-9553-F8F6ACE101E6}"/>
              </a:ext>
            </a:extLst>
          </p:cNvPr>
          <p:cNvSpPr txBox="1"/>
          <p:nvPr/>
        </p:nvSpPr>
        <p:spPr>
          <a:xfrm>
            <a:off x="4452357" y="3396251"/>
            <a:ext cx="2377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were</a:t>
            </a:r>
            <a:endParaRPr lang="en-VN" sz="500" dirty="0">
              <a:solidFill>
                <a:srgbClr val="C00000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433EFD9-A5E0-5313-CA99-FDB9E6D89AFC}"/>
              </a:ext>
            </a:extLst>
          </p:cNvPr>
          <p:cNvSpPr/>
          <p:nvPr/>
        </p:nvSpPr>
        <p:spPr>
          <a:xfrm>
            <a:off x="2516030" y="3266939"/>
            <a:ext cx="1621119" cy="9665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VN" sz="4000" b="1" dirty="0">
                <a:solidFill>
                  <a:srgbClr val="000000"/>
                </a:solidFill>
                <a:latin typeface="Comic Sans MS" panose="030F0902030302020204" pitchFamily="66" charset="0"/>
              </a:rPr>
              <a:t>6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87ACE8C-106F-BB6D-9756-9D33E608A535}"/>
              </a:ext>
            </a:extLst>
          </p:cNvPr>
          <p:cNvSpPr/>
          <p:nvPr/>
        </p:nvSpPr>
        <p:spPr>
          <a:xfrm>
            <a:off x="4967891" y="3307430"/>
            <a:ext cx="1621119" cy="9665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VN" sz="4000" b="1" dirty="0">
                <a:solidFill>
                  <a:srgbClr val="000000"/>
                </a:solidFill>
                <a:latin typeface="Comic Sans MS" panose="030F0902030302020204" pitchFamily="66" charset="0"/>
              </a:rPr>
              <a:t>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F163B7-E68B-018D-BBD7-4D6ABFE08583}"/>
              </a:ext>
            </a:extLst>
          </p:cNvPr>
          <p:cNvSpPr txBox="1"/>
          <p:nvPr/>
        </p:nvSpPr>
        <p:spPr>
          <a:xfrm>
            <a:off x="712265" y="667188"/>
            <a:ext cx="78142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Look and </a:t>
            </a:r>
            <a:r>
              <a:rPr kumimoji="0" lang="en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guess</a:t>
            </a:r>
            <a:r>
              <a:rPr kumimoji="0" lang="en" sz="40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were</a:t>
            </a:r>
            <a:r>
              <a:rPr kumimoji="0" lang="en" sz="4000" b="0" i="1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 </a:t>
            </a:r>
            <a:r>
              <a:rPr kumimoji="0" lang="en" sz="4000" b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or</a:t>
            </a:r>
            <a:r>
              <a:rPr kumimoji="0" lang="en" sz="40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/>
                <a:sym typeface="Fredoka One"/>
              </a:rPr>
              <a:t>where</a:t>
            </a:r>
            <a:r>
              <a:rPr kumimoji="0" lang="en" sz="4000" b="0" i="1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.</a:t>
            </a:r>
            <a:endParaRPr lang="en-VN" sz="5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74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" grpId="0"/>
      <p:bldP spid="3" grpId="0" animBg="1"/>
      <p:bldP spid="3" grpId="1" animBg="1"/>
      <p:bldP spid="4" grpId="0"/>
      <p:bldP spid="5" grpId="0"/>
      <p:bldP spid="6" grpId="0" animBg="1"/>
      <p:bldP spid="6" grpId="1" animBg="1"/>
      <p:bldP spid="16" grpId="0" animBg="1"/>
      <p:bldP spid="1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7" name="Google Shape;4677;p60"/>
          <p:cNvSpPr txBox="1">
            <a:spLocks noGrp="1"/>
          </p:cNvSpPr>
          <p:nvPr>
            <p:ph type="subTitle" idx="1"/>
          </p:nvPr>
        </p:nvSpPr>
        <p:spPr>
          <a:xfrm>
            <a:off x="2731592" y="3606639"/>
            <a:ext cx="3894396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800" dirty="0"/>
              <a:t>Listen and </a:t>
            </a:r>
            <a:r>
              <a:rPr lang="en" sz="3800" dirty="0" smtClean="0"/>
              <a:t>circle.</a:t>
            </a:r>
            <a:endParaRPr sz="3800" dirty="0"/>
          </a:p>
        </p:txBody>
      </p:sp>
      <p:sp>
        <p:nvSpPr>
          <p:cNvPr id="4678" name="Google Shape;4678;p60"/>
          <p:cNvSpPr txBox="1">
            <a:spLocks noGrp="1"/>
          </p:cNvSpPr>
          <p:nvPr>
            <p:ph type="title" idx="2"/>
          </p:nvPr>
        </p:nvSpPr>
        <p:spPr>
          <a:xfrm>
            <a:off x="2896050" y="803958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679" name="Google Shape;4679;p60"/>
          <p:cNvSpPr txBox="1">
            <a:spLocks noGrp="1"/>
          </p:cNvSpPr>
          <p:nvPr>
            <p:ph type="title"/>
          </p:nvPr>
        </p:nvSpPr>
        <p:spPr>
          <a:xfrm>
            <a:off x="2099850" y="2690171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Activity 2</a:t>
            </a: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253027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8" name="Google Shape;4338;p39"/>
          <p:cNvSpPr txBox="1">
            <a:spLocks noGrp="1"/>
          </p:cNvSpPr>
          <p:nvPr>
            <p:ph type="ctrTitle"/>
          </p:nvPr>
        </p:nvSpPr>
        <p:spPr>
          <a:xfrm>
            <a:off x="713250" y="1866141"/>
            <a:ext cx="7717500" cy="92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Our summer holidays</a:t>
            </a:r>
            <a:endParaRPr sz="7200" dirty="0"/>
          </a:p>
        </p:txBody>
      </p:sp>
      <p:sp>
        <p:nvSpPr>
          <p:cNvPr id="4339" name="Google Shape;4339;p39"/>
          <p:cNvSpPr txBox="1">
            <a:spLocks noGrp="1"/>
          </p:cNvSpPr>
          <p:nvPr>
            <p:ph type="subTitle" idx="1"/>
          </p:nvPr>
        </p:nvSpPr>
        <p:spPr>
          <a:xfrm>
            <a:off x="713250" y="2780338"/>
            <a:ext cx="7717500" cy="4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Lesson 3 – Period 5</a:t>
            </a:r>
            <a:endParaRPr sz="40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B0EA5E8-41CB-1A3F-CD7D-97A45143885D}"/>
              </a:ext>
            </a:extLst>
          </p:cNvPr>
          <p:cNvGrpSpPr/>
          <p:nvPr/>
        </p:nvGrpSpPr>
        <p:grpSpPr>
          <a:xfrm>
            <a:off x="0" y="41269"/>
            <a:ext cx="1606491" cy="1657890"/>
            <a:chOff x="0" y="41269"/>
            <a:chExt cx="1606491" cy="165789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C83F2FE-87B8-0F18-5248-BEE45A6D23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42" t="22022"/>
            <a:stretch/>
          </p:blipFill>
          <p:spPr>
            <a:xfrm>
              <a:off x="0" y="41269"/>
              <a:ext cx="1606491" cy="165789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D019929-EE05-3957-A98C-A7C47240CE93}"/>
                </a:ext>
              </a:extLst>
            </p:cNvPr>
            <p:cNvSpPr txBox="1"/>
            <p:nvPr/>
          </p:nvSpPr>
          <p:spPr>
            <a:xfrm>
              <a:off x="168913" y="401978"/>
              <a:ext cx="10460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FFFFFF"/>
                  </a:solidFill>
                  <a:latin typeface="Sport Day" pitchFamily="2" charset="0"/>
                </a:rPr>
                <a:t>10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9017379-80D4-79F4-9396-03294462A2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80" y="208251"/>
            <a:ext cx="707396" cy="3599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15489"/>
          <a:stretch/>
        </p:blipFill>
        <p:spPr>
          <a:xfrm>
            <a:off x="2111254" y="147070"/>
            <a:ext cx="4469216" cy="665019"/>
          </a:xfrm>
          <a:prstGeom prst="rect">
            <a:avLst/>
          </a:prstGeom>
        </p:spPr>
      </p:pic>
      <p:pic>
        <p:nvPicPr>
          <p:cNvPr id="10" name="Track 1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80470" y="154564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535" y="1128488"/>
            <a:ext cx="7244865" cy="3687351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219200" y="1722120"/>
            <a:ext cx="472440" cy="47244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1219200" y="4343399"/>
            <a:ext cx="472440" cy="47244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14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3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9" name="Google Shape;4519;p51"/>
          <p:cNvSpPr txBox="1">
            <a:spLocks noGrp="1"/>
          </p:cNvSpPr>
          <p:nvPr>
            <p:ph type="title" idx="2"/>
          </p:nvPr>
        </p:nvSpPr>
        <p:spPr>
          <a:xfrm>
            <a:off x="2099850" y="2535780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Activity 3</a:t>
            </a:r>
            <a:endParaRPr sz="6000" dirty="0"/>
          </a:p>
        </p:txBody>
      </p:sp>
      <p:sp>
        <p:nvSpPr>
          <p:cNvPr id="4520" name="Google Shape;4520;p51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788928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800" dirty="0"/>
              <a:t>Let’s </a:t>
            </a:r>
            <a:r>
              <a:rPr lang="en" sz="3800" dirty="0" smtClean="0"/>
              <a:t>chant.</a:t>
            </a:r>
            <a:endParaRPr sz="3800" dirty="0"/>
          </a:p>
        </p:txBody>
      </p:sp>
      <p:sp>
        <p:nvSpPr>
          <p:cNvPr id="4521" name="Google Shape;4521;p51"/>
          <p:cNvSpPr txBox="1">
            <a:spLocks noGrp="1"/>
          </p:cNvSpPr>
          <p:nvPr>
            <p:ph type="title"/>
          </p:nvPr>
        </p:nvSpPr>
        <p:spPr>
          <a:xfrm>
            <a:off x="2896050" y="64530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607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6179" t="5662" b="16142"/>
          <a:stretch/>
        </p:blipFill>
        <p:spPr>
          <a:xfrm>
            <a:off x="0" y="-121920"/>
            <a:ext cx="9144000" cy="5472085"/>
          </a:xfrm>
          <a:prstGeom prst="rect">
            <a:avLst/>
          </a:prstGeom>
        </p:spPr>
      </p:pic>
      <p:pic>
        <p:nvPicPr>
          <p:cNvPr id="10" name="Track 1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55315" y="257580"/>
            <a:ext cx="405360" cy="40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52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9" name="Google Shape;4519;p51"/>
          <p:cNvSpPr txBox="1">
            <a:spLocks noGrp="1"/>
          </p:cNvSpPr>
          <p:nvPr>
            <p:ph type="title" idx="2"/>
          </p:nvPr>
        </p:nvSpPr>
        <p:spPr>
          <a:xfrm>
            <a:off x="2099850" y="255630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FUN </a:t>
            </a:r>
            <a:r>
              <a:rPr lang="en" sz="6000" smtClean="0"/>
              <a:t>CORNER</a:t>
            </a:r>
            <a:endParaRPr sz="6000" dirty="0"/>
          </a:p>
        </p:txBody>
      </p:sp>
      <p:sp>
        <p:nvSpPr>
          <p:cNvPr id="4520" name="Google Shape;4520;p51"/>
          <p:cNvSpPr txBox="1">
            <a:spLocks noGrp="1"/>
          </p:cNvSpPr>
          <p:nvPr>
            <p:ph type="subTitle" idx="1"/>
          </p:nvPr>
        </p:nvSpPr>
        <p:spPr>
          <a:xfrm>
            <a:off x="2358670" y="3460856"/>
            <a:ext cx="4426659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800" smtClean="0"/>
              <a:t>Fishing game</a:t>
            </a:r>
            <a:endParaRPr sz="3800" dirty="0"/>
          </a:p>
        </p:txBody>
      </p:sp>
      <p:sp>
        <p:nvSpPr>
          <p:cNvPr id="4521" name="Google Shape;4521;p51"/>
          <p:cNvSpPr txBox="1">
            <a:spLocks noGrp="1"/>
          </p:cNvSpPr>
          <p:nvPr>
            <p:ph type="title"/>
          </p:nvPr>
        </p:nvSpPr>
        <p:spPr>
          <a:xfrm>
            <a:off x="2896050" y="71388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137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419249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7156" y="4345048"/>
            <a:ext cx="1172808" cy="73152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17C6954-6503-488C-A8E6-1D7D1802687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739" y="2569019"/>
            <a:ext cx="1172808" cy="73152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215FB51-700D-412C-896C-8DEB74DD47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2385" y="3135629"/>
            <a:ext cx="1172808" cy="73152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FE27EEE-BB8A-44DE-B860-6F6B339BB17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739" y="4371850"/>
            <a:ext cx="1172808" cy="73152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D1155387-879E-40B6-9945-AA291C540A15}"/>
              </a:ext>
            </a:extLst>
          </p:cNvPr>
          <p:cNvSpPr/>
          <p:nvPr/>
        </p:nvSpPr>
        <p:spPr>
          <a:xfrm>
            <a:off x="2870101" y="3669091"/>
            <a:ext cx="4572000" cy="12331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  <a:sym typeface="Arial"/>
              </a:rPr>
              <a:t>Let’s go !!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3" name="introcauca">
            <a:hlinkClick r:id="" action="ppaction://media"/>
            <a:extLst>
              <a:ext uri="{FF2B5EF4-FFF2-40B4-BE49-F238E27FC236}">
                <a16:creationId xmlns:a16="http://schemas.microsoft.com/office/drawing/2014/main" id="{50FA3404-47C9-4CF6-B5C2-67B66A933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26998" y="-735722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50462" y="52237"/>
            <a:ext cx="44935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BACC6">
                        <a:lumMod val="50000"/>
                      </a:srgbClr>
                    </a:gs>
                    <a:gs pos="50000">
                      <a:srgbClr val="4BACC6"/>
                    </a:gs>
                    <a:gs pos="100000">
                      <a:srgbClr val="4BACC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Bahnschrift" panose="020B0502040204020203" pitchFamily="34" charset="0"/>
                <a:ea typeface="+mn-ea"/>
                <a:cs typeface="Arial"/>
                <a:sym typeface="Arial"/>
              </a:rPr>
              <a:t>Fishing Game</a:t>
            </a:r>
            <a:endParaRPr kumimoji="0" lang="en-US" sz="5400" b="0" i="0" u="none" strike="noStrike" kern="1200" cap="none" spc="0" normalizeH="0" baseline="0" noProof="0" dirty="0">
              <a:ln w="0"/>
              <a:gradFill>
                <a:gsLst>
                  <a:gs pos="0">
                    <a:srgbClr val="4BACC6">
                      <a:lumMod val="50000"/>
                    </a:srgbClr>
                  </a:gs>
                  <a:gs pos="50000">
                    <a:srgbClr val="4BACC6"/>
                  </a:gs>
                  <a:gs pos="100000">
                    <a:srgbClr val="4BACC6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Bahnschrift" panose="020B0502040204020203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782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8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0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2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>
              <a:snd r:embed="rId5" name="push.wav"/>
            </a:hlinkClick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7608" y="291486"/>
            <a:ext cx="1472838" cy="1462574"/>
          </a:xfrm>
          <a:prstGeom prst="rect">
            <a:avLst/>
          </a:prstGeom>
        </p:spPr>
      </p:pic>
      <p:pic>
        <p:nvPicPr>
          <p:cNvPr id="1028" name="Picture 4" descr="HÃ¬nh áº£nh cÃ³ liÃªn quan">
            <a:hlinkClick r:id="rId7" action="ppaction://hlinksldjump">
              <a:snd r:embed="rId8" name="wind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56691"/>
            <a:ext cx="1645135" cy="153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áº¿t quáº£ hÃ¬nh áº£nh cho cartoon starfish">
            <a:hlinkClick r:id="rId10" action="ppaction://hlinksldjump">
              <a:snd r:embed="rId8" name="wind.wav"/>
            </a:hlinkClick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36933"/>
            <a:ext cx="1478061" cy="145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Káº¿t quáº£ hÃ¬nh áº£nh cho cartoon green starfish">
            <a:hlinkClick r:id="rId12" action="ppaction://hlinksldjump">
              <a:snd r:embed="rId8" name="wind.wav"/>
            </a:hlinkClick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137641"/>
            <a:ext cx="1614339" cy="165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4" action="ppaction://hlinksldjump">
              <a:snd r:embed="rId8" name="wind.wav"/>
            </a:hlinkClick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7021" y="207233"/>
            <a:ext cx="1675430" cy="1631080"/>
          </a:xfrm>
          <a:prstGeom prst="rect">
            <a:avLst/>
          </a:prstGeom>
        </p:spPr>
      </p:pic>
      <p:pic>
        <p:nvPicPr>
          <p:cNvPr id="1048" name="Picture 24" descr="Káº¿t quáº£ hÃ¬nh áº£nh cho cartoon purple stafish">
            <a:hlinkClick r:id="rId16" action="ppaction://hlinksldjump">
              <a:snd r:embed="rId8" name="wind.wav"/>
            </a:hlinkClick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074" y="186534"/>
            <a:ext cx="1763032" cy="165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black starfish cartoon 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946" y="1962150"/>
            <a:ext cx="159901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Kết quả hình ảnh cho black starfish cartoon 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970834"/>
            <a:ext cx="1855153" cy="171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2" descr="Crab">
            <a:hlinkClick r:id="rId23" action="ppaction://hlinksldjump"/>
            <a:extLst>
              <a:ext uri="{FF2B5EF4-FFF2-40B4-BE49-F238E27FC236}">
                <a16:creationId xmlns:a16="http://schemas.microsoft.com/office/drawing/2014/main" id="{6142D980-81B2-22DA-A7FD-4E95359351C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965123" y="4170313"/>
            <a:ext cx="1027965" cy="78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3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02" y="1428750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102180" y="3857340"/>
            <a:ext cx="2133600" cy="1143029"/>
            <a:chOff x="-2280675" y="2255494"/>
            <a:chExt cx="2133600" cy="114302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280675" y="225549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Were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455920" y="268286"/>
            <a:ext cx="1783080" cy="822325"/>
            <a:chOff x="-1961575" y="2219268"/>
            <a:chExt cx="1783080" cy="822325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961575" y="2219268"/>
              <a:ext cx="1783080" cy="32035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Were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2167321"/>
            <a:ext cx="2133600" cy="113321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Where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154886" y="2733931"/>
            <a:ext cx="2133600" cy="113321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D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Was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9154886" y="3876931"/>
            <a:ext cx="2133600" cy="113321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B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What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sp>
        <p:nvSpPr>
          <p:cNvPr id="2" name="Action Button: Home 1">
            <a:hlinkClick r:id="rId13" action="ppaction://hlinksldjump" highlightClick="1"/>
          </p:cNvPr>
          <p:cNvSpPr/>
          <p:nvPr/>
        </p:nvSpPr>
        <p:spPr>
          <a:xfrm>
            <a:off x="8610600" y="4489252"/>
            <a:ext cx="482780" cy="52361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1028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727" y="3550530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256" y="4127342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715" y="2973491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744" y="3431886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007703-8D91-15BB-2822-1079A0C05788}"/>
              </a:ext>
            </a:extLst>
          </p:cNvPr>
          <p:cNvSpPr txBox="1"/>
          <p:nvPr/>
        </p:nvSpPr>
        <p:spPr>
          <a:xfrm>
            <a:off x="1371600" y="98163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419ECF-0E16-A208-12C8-8B5BE00060D3}"/>
              </a:ext>
            </a:extLst>
          </p:cNvPr>
          <p:cNvSpPr txBox="1"/>
          <p:nvPr/>
        </p:nvSpPr>
        <p:spPr>
          <a:xfrm>
            <a:off x="392761" y="352114"/>
            <a:ext cx="36920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2800" b="1" dirty="0">
                <a:latin typeface="Comic Sans MS" panose="030F0902030302020204" pitchFamily="66" charset="0"/>
              </a:rPr>
              <a:t>____ you at the zoo </a:t>
            </a:r>
          </a:p>
          <a:p>
            <a:pPr algn="ctr"/>
            <a:r>
              <a:rPr lang="en-VN" sz="2800" b="1" dirty="0">
                <a:latin typeface="Comic Sans MS" panose="030F0902030302020204" pitchFamily="66" charset="0"/>
              </a:rPr>
              <a:t>yesterday?</a:t>
            </a:r>
          </a:p>
        </p:txBody>
      </p:sp>
    </p:spTree>
    <p:extLst>
      <p:ext uri="{BB962C8B-B14F-4D97-AF65-F5344CB8AC3E}">
        <p14:creationId xmlns:p14="http://schemas.microsoft.com/office/powerpoint/2010/main" val="262692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7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545" y="1428750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29569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 flipH="1">
            <a:off x="8908323" y="3857881"/>
            <a:ext cx="3473552" cy="1133219"/>
            <a:chOff x="-3416370" y="2265304"/>
            <a:chExt cx="3473552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3416370" y="2265304"/>
              <a:ext cx="3473552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D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in Sydney.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4343399" y="345071"/>
            <a:ext cx="3299886" cy="745540"/>
            <a:chOff x="-2365860" y="2296053"/>
            <a:chExt cx="3299886" cy="745540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365860" y="2296053"/>
              <a:ext cx="3299886" cy="329094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D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in Sydney.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758190" y="2429131"/>
            <a:ext cx="2661631" cy="1133219"/>
            <a:chOff x="-2936685" y="2265304"/>
            <a:chExt cx="2661631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936685" y="2265304"/>
              <a:ext cx="2661631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I’m swimming.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8991600" y="2733931"/>
            <a:ext cx="2286000" cy="1133219"/>
            <a:chOff x="-2312095" y="2265304"/>
            <a:chExt cx="22860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2860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B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Yes, I was.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>
            <a:off x="-2893102" y="3943350"/>
            <a:ext cx="2718089" cy="1133219"/>
            <a:chOff x="-3071597" y="2265304"/>
            <a:chExt cx="2718089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3071597" y="2265304"/>
              <a:ext cx="2207302" cy="382646"/>
            </a:xfrm>
            <a:prstGeom prst="wedgeRoundRectCallout">
              <a:avLst>
                <a:gd name="adj1" fmla="val 15565"/>
                <a:gd name="adj2" fmla="val 144728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At seven.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sp>
        <p:nvSpPr>
          <p:cNvPr id="29" name="Action Button: Home 28">
            <a:hlinkClick r:id="rId13" action="ppaction://hlinksldjump" highlightClick="1"/>
          </p:cNvPr>
          <p:cNvSpPr/>
          <p:nvPr/>
        </p:nvSpPr>
        <p:spPr>
          <a:xfrm>
            <a:off x="8610600" y="4489252"/>
            <a:ext cx="482780" cy="52361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1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727" y="3550530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256" y="4127342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715" y="2973491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744" y="3431886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04470E-3679-B2EF-A09C-8370D1C11EAD}"/>
              </a:ext>
            </a:extLst>
          </p:cNvPr>
          <p:cNvSpPr txBox="1"/>
          <p:nvPr/>
        </p:nvSpPr>
        <p:spPr>
          <a:xfrm>
            <a:off x="722184" y="352114"/>
            <a:ext cx="30332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2800" b="1" dirty="0">
                <a:latin typeface="Comic Sans MS" panose="030F0902030302020204" pitchFamily="66" charset="0"/>
              </a:rPr>
              <a:t>Where were you </a:t>
            </a:r>
          </a:p>
          <a:p>
            <a:pPr algn="ctr"/>
            <a:r>
              <a:rPr lang="en-VN" sz="2800" b="1" dirty="0">
                <a:latin typeface="Comic Sans MS" panose="030F0902030302020204" pitchFamily="66" charset="0"/>
              </a:rPr>
              <a:t>last summer?</a:t>
            </a:r>
          </a:p>
        </p:txBody>
      </p:sp>
    </p:spTree>
    <p:extLst>
      <p:ext uri="{BB962C8B-B14F-4D97-AF65-F5344CB8AC3E}">
        <p14:creationId xmlns:p14="http://schemas.microsoft.com/office/powerpoint/2010/main" val="114688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545" y="1428750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133601" y="2285431"/>
            <a:ext cx="2309435" cy="1113092"/>
            <a:chOff x="-2312096" y="2285431"/>
            <a:chExt cx="2309435" cy="1113092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6" y="2285431"/>
              <a:ext cx="2309435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wasn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’t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434149" y="207895"/>
            <a:ext cx="2187366" cy="882716"/>
            <a:chOff x="-2344090" y="2158877"/>
            <a:chExt cx="2187366" cy="882716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344090" y="2158877"/>
              <a:ext cx="2187366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wasn’t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3867150"/>
            <a:ext cx="2133600" cy="113321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were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319013" y="2581531"/>
            <a:ext cx="1958587" cy="1133219"/>
            <a:chOff x="-2312095" y="2265304"/>
            <a:chExt cx="1958587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162635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D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 was 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9319013" y="3857881"/>
            <a:ext cx="1958586" cy="1133219"/>
            <a:chOff x="-2312094" y="2265304"/>
            <a:chExt cx="1958586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4" y="2265304"/>
              <a:ext cx="1637767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C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 not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sp>
        <p:nvSpPr>
          <p:cNvPr id="29" name="Action Button: Home 28">
            <a:hlinkClick r:id="rId13" action="ppaction://hlinksldjump" highlightClick="1"/>
          </p:cNvPr>
          <p:cNvSpPr/>
          <p:nvPr/>
        </p:nvSpPr>
        <p:spPr>
          <a:xfrm>
            <a:off x="8610600" y="4489252"/>
            <a:ext cx="482780" cy="52361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1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2" y="3886601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715" y="2973491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85" y="3906941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4535D0-BE7B-5408-8DB9-27C2B0E992C7}"/>
              </a:ext>
            </a:extLst>
          </p:cNvPr>
          <p:cNvSpPr txBox="1"/>
          <p:nvPr/>
        </p:nvSpPr>
        <p:spPr>
          <a:xfrm>
            <a:off x="745111" y="373489"/>
            <a:ext cx="30524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2800" b="1" dirty="0">
                <a:latin typeface="Comic Sans MS" panose="030F0902030302020204" pitchFamily="66" charset="0"/>
              </a:rPr>
              <a:t>I ___ in London. </a:t>
            </a:r>
          </a:p>
          <a:p>
            <a:pPr algn="ctr"/>
            <a:r>
              <a:rPr lang="en-VN" sz="2800" b="1" dirty="0">
                <a:latin typeface="Comic Sans MS" panose="030F0902030302020204" pitchFamily="66" charset="0"/>
              </a:rPr>
              <a:t>I was in Bangkok.</a:t>
            </a:r>
          </a:p>
        </p:txBody>
      </p:sp>
    </p:spTree>
    <p:extLst>
      <p:ext uri="{BB962C8B-B14F-4D97-AF65-F5344CB8AC3E}">
        <p14:creationId xmlns:p14="http://schemas.microsoft.com/office/powerpoint/2010/main" val="4829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660" y="1484032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 flipH="1">
            <a:off x="9319013" y="3867150"/>
            <a:ext cx="1958587" cy="1133219"/>
            <a:chOff x="-2312095" y="2265304"/>
            <a:chExt cx="1958587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1958587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D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 Yes, it is.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070753" y="312457"/>
            <a:ext cx="2092047" cy="776290"/>
            <a:chOff x="-1876605" y="2265303"/>
            <a:chExt cx="2092047" cy="776290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876605" y="2265303"/>
              <a:ext cx="2092047" cy="279045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D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Yes, it is.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510830" y="2352931"/>
            <a:ext cx="2335817" cy="1133219"/>
            <a:chOff x="-2689325" y="2265304"/>
            <a:chExt cx="2335817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689325" y="2265304"/>
              <a:ext cx="2172136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Yes, I was.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093380" y="2571750"/>
            <a:ext cx="2184220" cy="1133219"/>
            <a:chOff x="-2312095" y="2265304"/>
            <a:chExt cx="218422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8422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B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 Yes, it was.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>
            <a:off x="-2707115" y="3867150"/>
            <a:ext cx="2574408" cy="1133219"/>
            <a:chOff x="-2885610" y="2265304"/>
            <a:chExt cx="2574408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885610" y="2265304"/>
              <a:ext cx="2574408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I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t’s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in Japan.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sp>
        <p:nvSpPr>
          <p:cNvPr id="29" name="Action Button: Home 28">
            <a:hlinkClick r:id="rId14" action="ppaction://hlinksldjump" highlightClick="1"/>
          </p:cNvPr>
          <p:cNvSpPr/>
          <p:nvPr/>
        </p:nvSpPr>
        <p:spPr>
          <a:xfrm>
            <a:off x="8610600" y="4489252"/>
            <a:ext cx="482780" cy="52361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41" name="Picture 4" descr="HÃ¬nh áº£nh cÃ³ liÃªn qua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131" y="3520700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Ã¬nh áº£nh cÃ³ liÃªn qua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455" y="3600077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21F6A4-19FD-22E2-76F4-B4AB6A49D65E}"/>
              </a:ext>
            </a:extLst>
          </p:cNvPr>
          <p:cNvSpPr txBox="1"/>
          <p:nvPr/>
        </p:nvSpPr>
        <p:spPr>
          <a:xfrm>
            <a:off x="511037" y="565527"/>
            <a:ext cx="3509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2800" b="1" dirty="0">
                <a:latin typeface="Comic Sans MS" panose="030F0902030302020204" pitchFamily="66" charset="0"/>
              </a:rPr>
              <a:t>Is Tokyo a big city?</a:t>
            </a:r>
          </a:p>
        </p:txBody>
      </p:sp>
    </p:spTree>
    <p:extLst>
      <p:ext uri="{BB962C8B-B14F-4D97-AF65-F5344CB8AC3E}">
        <p14:creationId xmlns:p14="http://schemas.microsoft.com/office/powerpoint/2010/main" val="81712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4" name="Google Shape;2141;p40">
            <a:extLst>
              <a:ext uri="{FF2B5EF4-FFF2-40B4-BE49-F238E27FC236}">
                <a16:creationId xmlns:a16="http://schemas.microsoft.com/office/drawing/2014/main" id="{EE7D2440-CB00-616C-DF4A-F1B06FC5FD41}"/>
              </a:ext>
            </a:extLst>
          </p:cNvPr>
          <p:cNvSpPr txBox="1">
            <a:spLocks/>
          </p:cNvSpPr>
          <p:nvPr/>
        </p:nvSpPr>
        <p:spPr>
          <a:xfrm>
            <a:off x="699680" y="198088"/>
            <a:ext cx="77040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800"/>
              <a:buFont typeface="Overpass Black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Contents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verpass Black"/>
              <a:sym typeface="Overpass Black"/>
            </a:endParaRPr>
          </a:p>
        </p:txBody>
      </p:sp>
      <p:pic>
        <p:nvPicPr>
          <p:cNvPr id="4355" name="Google Shape;2142;p40">
            <a:extLst>
              <a:ext uri="{FF2B5EF4-FFF2-40B4-BE49-F238E27FC236}">
                <a16:creationId xmlns:a16="http://schemas.microsoft.com/office/drawing/2014/main" id="{1FB5033D-19E7-AAE9-E936-369A11D75BFB}"/>
              </a:ext>
            </a:extLst>
          </p:cNvPr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5129560" y="2923498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6" name="Google Shape;2143;p40">
            <a:extLst>
              <a:ext uri="{FF2B5EF4-FFF2-40B4-BE49-F238E27FC236}">
                <a16:creationId xmlns:a16="http://schemas.microsoft.com/office/drawing/2014/main" id="{39E22EEF-22EB-D228-F8EB-DBA51C6C57DA}"/>
              </a:ext>
            </a:extLst>
          </p:cNvPr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>
            <a:off x="1555736" y="2901313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8" name="Google Shape;2145;p40">
            <a:extLst>
              <a:ext uri="{FF2B5EF4-FFF2-40B4-BE49-F238E27FC236}">
                <a16:creationId xmlns:a16="http://schemas.microsoft.com/office/drawing/2014/main" id="{0E9B1D19-3B9B-7856-2B92-4423D683CA84}"/>
              </a:ext>
            </a:extLst>
          </p:cNvPr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317444" y="1536392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9" name="Google Shape;2146;p40">
            <a:extLst>
              <a:ext uri="{FF2B5EF4-FFF2-40B4-BE49-F238E27FC236}">
                <a16:creationId xmlns:a16="http://schemas.microsoft.com/office/drawing/2014/main" id="{7729CD40-06A8-2D91-5733-1FAD7005CD61}"/>
              </a:ext>
            </a:extLst>
          </p:cNvPr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5971734" y="1553399"/>
            <a:ext cx="842174" cy="70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0" name="Google Shape;2147;p40">
            <a:extLst>
              <a:ext uri="{FF2B5EF4-FFF2-40B4-BE49-F238E27FC236}">
                <a16:creationId xmlns:a16="http://schemas.microsoft.com/office/drawing/2014/main" id="{E17DD4C9-B47B-BA41-DB5E-F6C5234D922E}"/>
              </a:ext>
            </a:extLst>
          </p:cNvPr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>
            <a:off x="3046661" y="1536392"/>
            <a:ext cx="842174" cy="708408"/>
          </a:xfrm>
          <a:prstGeom prst="rect">
            <a:avLst/>
          </a:prstGeom>
          <a:noFill/>
          <a:ln>
            <a:noFill/>
          </a:ln>
        </p:spPr>
      </p:pic>
      <p:sp>
        <p:nvSpPr>
          <p:cNvPr id="4361" name="Google Shape;2148;p40">
            <a:extLst>
              <a:ext uri="{FF2B5EF4-FFF2-40B4-BE49-F238E27FC236}">
                <a16:creationId xmlns:a16="http://schemas.microsoft.com/office/drawing/2014/main" id="{E7A6875F-E2F3-BFAB-3E26-7B2F1207DBD9}"/>
              </a:ext>
            </a:extLst>
          </p:cNvPr>
          <p:cNvSpPr txBox="1">
            <a:spLocks/>
          </p:cNvSpPr>
          <p:nvPr/>
        </p:nvSpPr>
        <p:spPr>
          <a:xfrm>
            <a:off x="5005346" y="2975402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05</a:t>
            </a:r>
          </a:p>
        </p:txBody>
      </p:sp>
      <p:sp>
        <p:nvSpPr>
          <p:cNvPr id="4363" name="Google Shape;2150;p40">
            <a:extLst>
              <a:ext uri="{FF2B5EF4-FFF2-40B4-BE49-F238E27FC236}">
                <a16:creationId xmlns:a16="http://schemas.microsoft.com/office/drawing/2014/main" id="{11547182-368F-7458-0DD2-56B55A528A05}"/>
              </a:ext>
            </a:extLst>
          </p:cNvPr>
          <p:cNvSpPr txBox="1">
            <a:spLocks/>
          </p:cNvSpPr>
          <p:nvPr/>
        </p:nvSpPr>
        <p:spPr>
          <a:xfrm>
            <a:off x="5846301" y="1618699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03</a:t>
            </a:r>
          </a:p>
        </p:txBody>
      </p:sp>
      <p:sp>
        <p:nvSpPr>
          <p:cNvPr id="4364" name="Google Shape;2151;p40">
            <a:extLst>
              <a:ext uri="{FF2B5EF4-FFF2-40B4-BE49-F238E27FC236}">
                <a16:creationId xmlns:a16="http://schemas.microsoft.com/office/drawing/2014/main" id="{20AB6413-CEFD-4FDE-1432-C29E0DC8C8B2}"/>
              </a:ext>
            </a:extLst>
          </p:cNvPr>
          <p:cNvSpPr txBox="1">
            <a:spLocks/>
          </p:cNvSpPr>
          <p:nvPr/>
        </p:nvSpPr>
        <p:spPr>
          <a:xfrm>
            <a:off x="1477222" y="2993417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04</a:t>
            </a:r>
          </a:p>
        </p:txBody>
      </p:sp>
      <p:sp>
        <p:nvSpPr>
          <p:cNvPr id="4365" name="Google Shape;2152;p40">
            <a:extLst>
              <a:ext uri="{FF2B5EF4-FFF2-40B4-BE49-F238E27FC236}">
                <a16:creationId xmlns:a16="http://schemas.microsoft.com/office/drawing/2014/main" id="{30D082A8-FE5B-99DD-01B4-F156C7EC0ED6}"/>
              </a:ext>
            </a:extLst>
          </p:cNvPr>
          <p:cNvSpPr txBox="1">
            <a:spLocks/>
          </p:cNvSpPr>
          <p:nvPr/>
        </p:nvSpPr>
        <p:spPr>
          <a:xfrm>
            <a:off x="194801" y="1601695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01</a:t>
            </a:r>
          </a:p>
        </p:txBody>
      </p:sp>
      <p:sp>
        <p:nvSpPr>
          <p:cNvPr id="4366" name="Google Shape;2153;p40">
            <a:extLst>
              <a:ext uri="{FF2B5EF4-FFF2-40B4-BE49-F238E27FC236}">
                <a16:creationId xmlns:a16="http://schemas.microsoft.com/office/drawing/2014/main" id="{BD12C04E-4EF8-A848-A636-43A162244B7D}"/>
              </a:ext>
            </a:extLst>
          </p:cNvPr>
          <p:cNvSpPr txBox="1">
            <a:spLocks/>
          </p:cNvSpPr>
          <p:nvPr/>
        </p:nvSpPr>
        <p:spPr>
          <a:xfrm>
            <a:off x="2922458" y="1601695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02</a:t>
            </a:r>
          </a:p>
        </p:txBody>
      </p:sp>
      <p:sp>
        <p:nvSpPr>
          <p:cNvPr id="4367" name="Google Shape;2154;p40">
            <a:extLst>
              <a:ext uri="{FF2B5EF4-FFF2-40B4-BE49-F238E27FC236}">
                <a16:creationId xmlns:a16="http://schemas.microsoft.com/office/drawing/2014/main" id="{886674D9-1D57-B364-DA40-72C43F4087A7}"/>
              </a:ext>
            </a:extLst>
          </p:cNvPr>
          <p:cNvSpPr txBox="1">
            <a:spLocks/>
          </p:cNvSpPr>
          <p:nvPr/>
        </p:nvSpPr>
        <p:spPr>
          <a:xfrm>
            <a:off x="6012309" y="310461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lang="en-US" sz="2800" b="1">
                <a:solidFill>
                  <a:srgbClr val="073763"/>
                </a:solidFill>
              </a:rPr>
              <a:t>Fun </a:t>
            </a:r>
            <a:r>
              <a:rPr lang="en-US" sz="2800" b="1" smtClean="0">
                <a:solidFill>
                  <a:srgbClr val="073763"/>
                </a:solidFill>
              </a:rPr>
              <a:t>corner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sym typeface="Overpass Black"/>
            </a:endParaRPr>
          </a:p>
        </p:txBody>
      </p:sp>
      <p:sp>
        <p:nvSpPr>
          <p:cNvPr id="4371" name="Google Shape;2159;p40">
            <a:extLst>
              <a:ext uri="{FF2B5EF4-FFF2-40B4-BE49-F238E27FC236}">
                <a16:creationId xmlns:a16="http://schemas.microsoft.com/office/drawing/2014/main" id="{CA754496-1941-6A56-40A7-615B8410DACE}"/>
              </a:ext>
            </a:extLst>
          </p:cNvPr>
          <p:cNvSpPr txBox="1">
            <a:spLocks/>
          </p:cNvSpPr>
          <p:nvPr/>
        </p:nvSpPr>
        <p:spPr>
          <a:xfrm>
            <a:off x="6876657" y="1431862"/>
            <a:ext cx="2267343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buClr>
                <a:srgbClr val="073763"/>
              </a:buClr>
              <a:buSzPts val="1200"/>
              <a:buFont typeface="Overpass Black"/>
              <a:buNone/>
              <a:tabLst/>
              <a:defRPr kumimoji="0" sz="1600" b="1" kern="0" spc="0" normalizeH="0" baseline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ea typeface="Overpass Black"/>
                <a:cs typeface="Overpass Black"/>
              </a:defRPr>
            </a:lvl1pPr>
            <a:lvl2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2pPr>
            <a:lvl3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3pPr>
            <a:lvl4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4pPr>
            <a:lvl5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5pPr>
            <a:lvl6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6pPr>
            <a:lvl7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7pPr>
            <a:lvl8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8pPr>
            <a:lvl9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9pPr>
          </a:lstStyle>
          <a:p>
            <a:r>
              <a:rPr lang="en-US" sz="2800" dirty="0">
                <a:sym typeface="Open Sans"/>
              </a:rPr>
              <a:t>Listen and circle.</a:t>
            </a:r>
          </a:p>
        </p:txBody>
      </p:sp>
      <p:sp>
        <p:nvSpPr>
          <p:cNvPr id="4373" name="Google Shape;2161;p40">
            <a:extLst>
              <a:ext uri="{FF2B5EF4-FFF2-40B4-BE49-F238E27FC236}">
                <a16:creationId xmlns:a16="http://schemas.microsoft.com/office/drawing/2014/main" id="{3B9435EB-DB9F-495C-E85D-1C577184484E}"/>
              </a:ext>
            </a:extLst>
          </p:cNvPr>
          <p:cNvSpPr txBox="1">
            <a:spLocks/>
          </p:cNvSpPr>
          <p:nvPr/>
        </p:nvSpPr>
        <p:spPr>
          <a:xfrm>
            <a:off x="2397910" y="2975402"/>
            <a:ext cx="2099124" cy="410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buClr>
                <a:srgbClr val="073763"/>
              </a:buClr>
              <a:buSzPts val="1200"/>
              <a:buFont typeface="Overpass Black"/>
              <a:buNone/>
              <a:tabLst/>
              <a:defRPr kumimoji="0" sz="1600" b="1" kern="0" spc="0" normalizeH="0" baseline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ea typeface="Overpass Black"/>
                <a:cs typeface="Overpass Black"/>
              </a:defRPr>
            </a:lvl1pPr>
            <a:lvl2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2pPr>
            <a:lvl3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3pPr>
            <a:lvl4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4pPr>
            <a:lvl5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5pPr>
            <a:lvl6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6pPr>
            <a:lvl7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7pPr>
            <a:lvl8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8pPr>
            <a:lvl9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9pPr>
          </a:lstStyle>
          <a:p>
            <a:r>
              <a:rPr lang="en-US" sz="2800" dirty="0">
                <a:sym typeface="Open Sans"/>
              </a:rPr>
              <a:t>Let’s </a:t>
            </a:r>
            <a:r>
              <a:rPr lang="en-US" sz="2800" dirty="0"/>
              <a:t>chant.</a:t>
            </a:r>
            <a:endParaRPr lang="en-US" sz="2800" dirty="0">
              <a:sym typeface="Open Sans"/>
            </a:endParaRPr>
          </a:p>
        </p:txBody>
      </p:sp>
      <p:sp>
        <p:nvSpPr>
          <p:cNvPr id="4374" name="Google Shape;2162;p40">
            <a:extLst>
              <a:ext uri="{FF2B5EF4-FFF2-40B4-BE49-F238E27FC236}">
                <a16:creationId xmlns:a16="http://schemas.microsoft.com/office/drawing/2014/main" id="{DE89142E-AAA9-0869-4A97-0A03942766E6}"/>
              </a:ext>
            </a:extLst>
          </p:cNvPr>
          <p:cNvSpPr txBox="1">
            <a:spLocks/>
          </p:cNvSpPr>
          <p:nvPr/>
        </p:nvSpPr>
        <p:spPr>
          <a:xfrm>
            <a:off x="1118637" y="1568513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Warm-up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verpass Black"/>
              <a:sym typeface="Overpass Black"/>
            </a:endParaRPr>
          </a:p>
        </p:txBody>
      </p:sp>
      <p:sp>
        <p:nvSpPr>
          <p:cNvPr id="4377" name="Google Shape;2159;p40">
            <a:extLst>
              <a:ext uri="{FF2B5EF4-FFF2-40B4-BE49-F238E27FC236}">
                <a16:creationId xmlns:a16="http://schemas.microsoft.com/office/drawing/2014/main" id="{122630C1-06B3-5D2C-C9E4-74061450231D}"/>
              </a:ext>
            </a:extLst>
          </p:cNvPr>
          <p:cNvSpPr txBox="1">
            <a:spLocks/>
          </p:cNvSpPr>
          <p:nvPr/>
        </p:nvSpPr>
        <p:spPr>
          <a:xfrm>
            <a:off x="3947281" y="1424677"/>
            <a:ext cx="2150536" cy="379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buClr>
                <a:srgbClr val="073763"/>
              </a:buClr>
              <a:buSzPts val="1200"/>
              <a:buFont typeface="Overpass Black"/>
              <a:buNone/>
              <a:tabLst/>
              <a:defRPr kumimoji="0" sz="1600" b="1" kern="0" spc="0" normalizeH="0" baseline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ea typeface="Overpass Black"/>
                <a:cs typeface="Overpass Black"/>
              </a:defRPr>
            </a:lvl1pPr>
            <a:lvl2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2pPr>
            <a:lvl3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3pPr>
            <a:lvl4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4pPr>
            <a:lvl5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5pPr>
            <a:lvl6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6pPr>
            <a:lvl7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7pPr>
            <a:lvl8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8pPr>
            <a:lvl9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9pPr>
          </a:lstStyle>
          <a:p>
            <a:r>
              <a:rPr lang="en-US" sz="2800" dirty="0">
                <a:sym typeface="Open Sans"/>
              </a:rPr>
              <a:t>Listen and repeat.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582" y="1428750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798796" y="3486150"/>
            <a:ext cx="2623783" cy="1514219"/>
            <a:chOff x="-2977291" y="1884304"/>
            <a:chExt cx="2623783" cy="1514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977291" y="1884304"/>
              <a:ext cx="2189196" cy="782698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in London.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4318955" y="0"/>
            <a:ext cx="3261738" cy="1090611"/>
            <a:chOff x="-2303268" y="1950982"/>
            <a:chExt cx="3261738" cy="1090611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303268" y="1950982"/>
              <a:ext cx="3261738" cy="633411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vi-VN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in London.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2004056"/>
            <a:ext cx="2286000" cy="1482094"/>
            <a:chOff x="-2312095" y="1916429"/>
            <a:chExt cx="2286000" cy="1482094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1916429"/>
              <a:ext cx="2286000" cy="731521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in Sydney.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329899" y="2265304"/>
            <a:ext cx="1958587" cy="1601846"/>
            <a:chOff x="-2312095" y="1796677"/>
            <a:chExt cx="1958587" cy="1601846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1796677"/>
              <a:ext cx="1839686" cy="851273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D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in Bangkok.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9329899" y="3332104"/>
            <a:ext cx="1958587" cy="1601846"/>
            <a:chOff x="-2312095" y="1796677"/>
            <a:chExt cx="1958587" cy="1601846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1796677"/>
              <a:ext cx="1839686" cy="851273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B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in Tokyo.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sp>
        <p:nvSpPr>
          <p:cNvPr id="29" name="Action Button: Home 28">
            <a:hlinkClick r:id="rId13" action="ppaction://hlinksldjump" highlightClick="1"/>
          </p:cNvPr>
          <p:cNvSpPr/>
          <p:nvPr/>
        </p:nvSpPr>
        <p:spPr>
          <a:xfrm>
            <a:off x="8610600" y="4489252"/>
            <a:ext cx="482780" cy="52361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41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2" y="3886601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715" y="2973491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85" y="3906941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09718D-0E23-C94A-CF75-246DFE0B29D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58552" y="314322"/>
            <a:ext cx="2271932" cy="129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6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455" y="1471827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133600" y="1916429"/>
            <a:ext cx="2438400" cy="1482094"/>
            <a:chOff x="-2312095" y="1916429"/>
            <a:chExt cx="2438400" cy="1482094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1916429"/>
              <a:ext cx="2438400" cy="731521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in the countryside.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3895344" y="0"/>
            <a:ext cx="4370832" cy="1090611"/>
            <a:chOff x="-2988751" y="1950982"/>
            <a:chExt cx="4370832" cy="1090611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988751" y="1950982"/>
              <a:ext cx="4370832" cy="605339"/>
            </a:xfrm>
            <a:prstGeom prst="wedgeRoundRectCallout">
              <a:avLst>
                <a:gd name="adj1" fmla="val -12470"/>
                <a:gd name="adj2" fmla="val 93601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in the countryside.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3017520" y="3867150"/>
            <a:ext cx="3036181" cy="1133219"/>
            <a:chOff x="-3196015" y="2265304"/>
            <a:chExt cx="3036181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3196015" y="2265304"/>
              <a:ext cx="3036181" cy="401698"/>
            </a:xfrm>
            <a:prstGeom prst="wedgeRoundRectCallout">
              <a:avLst>
                <a:gd name="adj1" fmla="val -604"/>
                <a:gd name="adj2" fmla="val 158492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at the zoo.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8578670" y="2385056"/>
            <a:ext cx="2698930" cy="1482094"/>
            <a:chOff x="-2312095" y="1916429"/>
            <a:chExt cx="2698930" cy="1482094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1916429"/>
              <a:ext cx="2698930" cy="731521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D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on the beach.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8266173" y="3516629"/>
            <a:ext cx="3011423" cy="1474471"/>
            <a:chOff x="-2312091" y="1924052"/>
            <a:chExt cx="3011423" cy="1474471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1" y="1924052"/>
              <a:ext cx="3011423" cy="731521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B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 I was at the campsite.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sp>
        <p:nvSpPr>
          <p:cNvPr id="29" name="Action Button: Home 28">
            <a:hlinkClick r:id="rId13" action="ppaction://hlinksldjump" highlightClick="1"/>
          </p:cNvPr>
          <p:cNvSpPr/>
          <p:nvPr/>
        </p:nvSpPr>
        <p:spPr>
          <a:xfrm>
            <a:off x="8610600" y="4489252"/>
            <a:ext cx="482780" cy="52361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1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131" y="3520700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455" y="3600077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7C57C9-153D-44C0-B413-669E4E46E7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8321" y="189126"/>
            <a:ext cx="2458014" cy="137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9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545" y="1428750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133601" y="1778924"/>
            <a:ext cx="2309435" cy="1619599"/>
            <a:chOff x="-2312096" y="1778924"/>
            <a:chExt cx="2309435" cy="161959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6" y="1778924"/>
              <a:ext cx="2309435" cy="889153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at the campsite.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4572000" y="207895"/>
            <a:ext cx="3849814" cy="882716"/>
            <a:chOff x="-3144389" y="2158877"/>
            <a:chExt cx="3849814" cy="882716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3144389" y="2158877"/>
              <a:ext cx="3849814" cy="274320"/>
            </a:xfrm>
            <a:prstGeom prst="wedgeRoundRectCallout">
              <a:avLst>
                <a:gd name="adj1" fmla="val -1436"/>
                <a:gd name="adj2" fmla="val 163529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at the campsite.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3538402"/>
            <a:ext cx="2133600" cy="1461967"/>
            <a:chOff x="-2312095" y="1936556"/>
            <a:chExt cx="2133600" cy="1461967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1936556"/>
              <a:ext cx="2133600" cy="711394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lang="vi-VN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 I was at the zoo.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319013" y="2160271"/>
            <a:ext cx="1958587" cy="1554479"/>
            <a:chOff x="-2312095" y="1844044"/>
            <a:chExt cx="1958587" cy="155447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1844044"/>
              <a:ext cx="1958587" cy="80390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D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on the beach.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9093378" y="3537326"/>
            <a:ext cx="2184219" cy="1453774"/>
            <a:chOff x="-2312092" y="1944749"/>
            <a:chExt cx="2184219" cy="1453774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2" y="1944749"/>
              <a:ext cx="2184219" cy="731521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C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in the countryside.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sp>
        <p:nvSpPr>
          <p:cNvPr id="29" name="Action Button: Home 28">
            <a:hlinkClick r:id="rId13" action="ppaction://hlinksldjump" highlightClick="1"/>
          </p:cNvPr>
          <p:cNvSpPr/>
          <p:nvPr/>
        </p:nvSpPr>
        <p:spPr>
          <a:xfrm>
            <a:off x="8610600" y="4489252"/>
            <a:ext cx="482780" cy="52361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1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2" y="3886601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715" y="2973491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85" y="3906941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CC1A60-0DB4-D52C-81CA-E80A506DF73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9616" y="63982"/>
            <a:ext cx="2577791" cy="173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02" y="1428750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3267635" y="3857340"/>
            <a:ext cx="3573568" cy="1143029"/>
            <a:chOff x="-3446130" y="2255494"/>
            <a:chExt cx="3573568" cy="114302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3446130" y="2255494"/>
              <a:ext cx="3573568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I was on the beach.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4343400" y="268285"/>
            <a:ext cx="3803962" cy="822326"/>
            <a:chOff x="-2869937" y="2219267"/>
            <a:chExt cx="3803962" cy="822326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869937" y="2219267"/>
              <a:ext cx="3803962" cy="365125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 I was on the beach.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1667435"/>
            <a:ext cx="2133600" cy="1633105"/>
            <a:chOff x="-2312095" y="1765418"/>
            <a:chExt cx="2133600" cy="1633105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1765418"/>
              <a:ext cx="2133600" cy="882532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lang="vi-VN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at the campsite.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154886" y="2385957"/>
            <a:ext cx="2133600" cy="1481193"/>
            <a:chOff x="-2312095" y="1917330"/>
            <a:chExt cx="2133600" cy="1481193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1917330"/>
              <a:ext cx="2133600" cy="730620"/>
            </a:xfrm>
            <a:prstGeom prst="wedgeRoundRectCallout">
              <a:avLst>
                <a:gd name="adj1" fmla="val -8350"/>
                <a:gd name="adj2" fmla="val 107732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D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at the zoo.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7403931" y="3876931"/>
            <a:ext cx="4429479" cy="1133219"/>
            <a:chOff x="-2857019" y="2265304"/>
            <a:chExt cx="4429479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857019" y="2265304"/>
              <a:ext cx="4429479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B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.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1200" dirty="0">
                  <a:solidFill>
                    <a:srgbClr val="FF0000"/>
                  </a:solidFill>
                  <a:latin typeface="Bahnschrift" panose="020B0502040204020203" pitchFamily="34" charset="0"/>
                  <a:cs typeface="Times New Roman" panose="02020603050405020304" pitchFamily="18" charset="0"/>
                </a:rPr>
                <a:t>I was in the countryside.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sp>
        <p:nvSpPr>
          <p:cNvPr id="2" name="Action Button: Home 1">
            <a:hlinkClick r:id="rId13" action="ppaction://hlinksldjump" highlightClick="1"/>
          </p:cNvPr>
          <p:cNvSpPr/>
          <p:nvPr/>
        </p:nvSpPr>
        <p:spPr>
          <a:xfrm>
            <a:off x="8610600" y="4489252"/>
            <a:ext cx="482780" cy="52361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1028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727" y="3550530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256" y="4127342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715" y="2973491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Ã¬nh áº£nh cÃ³ liÃ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744" y="3431886"/>
            <a:ext cx="1034665" cy="9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9C7A44-5C3E-FB0D-970C-001C9DC170B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50882" y="71100"/>
            <a:ext cx="15494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4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7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470321" y="4306999"/>
            <a:ext cx="6361619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00" b="0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facebook.com/www.tienganhglobalsuccess.vn</a:t>
            </a: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756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8" name="Google Shape;4428;p45"/>
          <p:cNvSpPr txBox="1">
            <a:spLocks noGrp="1"/>
          </p:cNvSpPr>
          <p:nvPr>
            <p:ph type="title"/>
          </p:nvPr>
        </p:nvSpPr>
        <p:spPr>
          <a:xfrm>
            <a:off x="2896050" y="773938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429" name="Google Shape;4429;p45"/>
          <p:cNvSpPr txBox="1">
            <a:spLocks noGrp="1"/>
          </p:cNvSpPr>
          <p:nvPr>
            <p:ph type="title" idx="2"/>
          </p:nvPr>
        </p:nvSpPr>
        <p:spPr>
          <a:xfrm>
            <a:off x="2099850" y="260009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Warm-up</a:t>
            </a:r>
            <a:endParaRPr sz="6000" dirty="0"/>
          </a:p>
        </p:txBody>
      </p:sp>
      <p:sp>
        <p:nvSpPr>
          <p:cNvPr id="4430" name="Google Shape;4430;p45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747984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3800" dirty="0"/>
              <a:t>Board Race</a:t>
            </a:r>
            <a:endParaRPr sz="3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5877F0-137B-8CFA-3BD3-2354B9884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14643" y="1735510"/>
            <a:ext cx="6576000" cy="1970700"/>
          </a:xfrm>
        </p:spPr>
        <p:txBody>
          <a:bodyPr/>
          <a:lstStyle/>
          <a:p>
            <a:r>
              <a:rPr lang="en-US" dirty="0"/>
              <a:t>Board race</a:t>
            </a:r>
          </a:p>
        </p:txBody>
      </p:sp>
      <p:pic>
        <p:nvPicPr>
          <p:cNvPr id="8194" name="Picture 2" descr="Mini whiteboard clipart clipart station jpg - Clipartix">
            <a:extLst>
              <a:ext uri="{FF2B5EF4-FFF2-40B4-BE49-F238E27FC236}">
                <a16:creationId xmlns:a16="http://schemas.microsoft.com/office/drawing/2014/main" id="{E176CDDF-F4D1-9C72-2874-23D62A5ADB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5" r="1433" b="11626"/>
          <a:stretch/>
        </p:blipFill>
        <p:spPr bwMode="auto">
          <a:xfrm>
            <a:off x="4915729" y="1391478"/>
            <a:ext cx="2769140" cy="219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43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A96B4-5E20-5055-C5CB-DB0D4088C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518" y="344180"/>
            <a:ext cx="7704000" cy="572700"/>
          </a:xfrm>
        </p:spPr>
        <p:txBody>
          <a:bodyPr/>
          <a:lstStyle/>
          <a:p>
            <a:r>
              <a:rPr lang="en-US" sz="4800" dirty="0" err="1">
                <a:latin typeface="Papernotes" pitchFamily="2" charset="0"/>
              </a:rPr>
              <a:t>co_ntrysi_e</a:t>
            </a:r>
            <a:endParaRPr lang="en-US" sz="4800" dirty="0">
              <a:latin typeface="Papernotes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7FA4CB6-F908-C2C4-6D76-94D6F095EDB6}"/>
              </a:ext>
            </a:extLst>
          </p:cNvPr>
          <p:cNvSpPr/>
          <p:nvPr/>
        </p:nvSpPr>
        <p:spPr>
          <a:xfrm>
            <a:off x="5552661" y="1524000"/>
            <a:ext cx="2864564" cy="70236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</a:t>
            </a: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</a:t>
            </a:r>
            <a:r>
              <a:rPr kumimoji="0" lang="en-US" sz="30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i /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u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5C346B-0D23-B693-66EE-AA3D406D9060}"/>
              </a:ext>
            </a:extLst>
          </p:cNvPr>
          <p:cNvSpPr/>
          <p:nvPr/>
        </p:nvSpPr>
        <p:spPr>
          <a:xfrm>
            <a:off x="5552661" y="2553838"/>
            <a:ext cx="2864564" cy="70236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EC38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</a:t>
            </a: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EC38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</a:t>
            </a:r>
            <a:r>
              <a:rPr lang="en-US" sz="3000" smtClean="0">
                <a:solidFill>
                  <a:srgbClr val="EC3850">
                    <a:lumMod val="50000"/>
                  </a:srgbClr>
                </a:solidFill>
                <a:latin typeface="Comic Sans MS" panose="030F0702030302020204" pitchFamily="66" charset="0"/>
              </a:rPr>
              <a:t>u </a:t>
            </a:r>
            <a:r>
              <a:rPr kumimoji="0" lang="en-US" sz="3000" b="0" i="0" u="none" strike="noStrike" kern="0" cap="none" spc="0" normalizeH="0" baseline="0" noProof="0" smtClean="0">
                <a:ln>
                  <a:noFill/>
                </a:ln>
                <a:solidFill>
                  <a:srgbClr val="EC38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/ </a:t>
            </a:r>
            <a:r>
              <a:rPr lang="en-US" sz="3000" dirty="0">
                <a:solidFill>
                  <a:srgbClr val="EC3850">
                    <a:lumMod val="50000"/>
                  </a:srgbClr>
                </a:solidFill>
                <a:latin typeface="Comic Sans MS" panose="030F0702030302020204" pitchFamily="66" charset="0"/>
              </a:rPr>
              <a:t>d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EC3850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37B4D7-640D-8F3A-D5F5-3585A620CAC1}"/>
              </a:ext>
            </a:extLst>
          </p:cNvPr>
          <p:cNvSpPr/>
          <p:nvPr/>
        </p:nvSpPr>
        <p:spPr>
          <a:xfrm>
            <a:off x="5552661" y="3583676"/>
            <a:ext cx="2864564" cy="7023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3FB7E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C</a:t>
            </a: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3FB7E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</a:t>
            </a:r>
            <a:r>
              <a:rPr kumimoji="0" lang="en-US" sz="3000" b="0" i="0" u="none" strike="noStrike" kern="0" cap="none" spc="0" normalizeH="0" baseline="0" noProof="0" smtClean="0">
                <a:ln>
                  <a:noFill/>
                </a:ln>
                <a:solidFill>
                  <a:srgbClr val="3FB7E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e /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3FB7E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o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0E4BFA4-5909-4153-77F1-C8748026BC6C}"/>
              </a:ext>
            </a:extLst>
          </p:cNvPr>
          <p:cNvSpPr txBox="1">
            <a:spLocks/>
          </p:cNvSpPr>
          <p:nvPr/>
        </p:nvSpPr>
        <p:spPr>
          <a:xfrm>
            <a:off x="3145640" y="356563"/>
            <a:ext cx="112220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Chewy"/>
              <a:buNone/>
              <a:defRPr sz="38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3850"/>
              </a:buClr>
              <a:buSzPts val="3800"/>
              <a:buFont typeface="Chewy"/>
              <a:buNone/>
              <a:tabLst/>
              <a:defRPr/>
            </a:pPr>
            <a:r>
              <a:rPr lang="en-US" sz="5000" dirty="0">
                <a:solidFill>
                  <a:srgbClr val="F45B06">
                    <a:lumMod val="50000"/>
                  </a:srgbClr>
                </a:solidFill>
                <a:latin typeface="Papernotes" pitchFamily="2" charset="0"/>
              </a:rPr>
              <a:t>u</a:t>
            </a:r>
            <a:endParaRPr kumimoji="0" lang="en-US" sz="5000" b="0" i="0" u="none" strike="noStrike" kern="0" cap="none" spc="0" normalizeH="0" baseline="0" noProof="0" dirty="0">
              <a:ln>
                <a:noFill/>
              </a:ln>
              <a:solidFill>
                <a:srgbClr val="F45B06">
                  <a:lumMod val="50000"/>
                </a:srgbClr>
              </a:solidFill>
              <a:effectLst/>
              <a:uLnTx/>
              <a:uFillTx/>
              <a:latin typeface="Papernotes" pitchFamily="2" charset="0"/>
              <a:sym typeface="Chewy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4EC886D-3C8B-7032-7137-76794A6FCE3C}"/>
              </a:ext>
            </a:extLst>
          </p:cNvPr>
          <p:cNvSpPr txBox="1">
            <a:spLocks/>
          </p:cNvSpPr>
          <p:nvPr/>
        </p:nvSpPr>
        <p:spPr>
          <a:xfrm>
            <a:off x="4819998" y="316133"/>
            <a:ext cx="112220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Chewy"/>
              <a:buNone/>
              <a:defRPr sz="38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3850"/>
              </a:buClr>
              <a:buSzPts val="3800"/>
              <a:buFont typeface="Chewy"/>
              <a:buNone/>
              <a:tabLst/>
              <a:defRPr/>
            </a:pPr>
            <a:r>
              <a:rPr lang="en-US" sz="5000" dirty="0">
                <a:solidFill>
                  <a:srgbClr val="F45B06">
                    <a:lumMod val="50000"/>
                  </a:srgbClr>
                </a:solidFill>
                <a:latin typeface="Papernotes" pitchFamily="2" charset="0"/>
              </a:rPr>
              <a:t>d</a:t>
            </a:r>
            <a:endParaRPr kumimoji="0" lang="en-US" sz="5000" b="0" i="0" u="none" strike="noStrike" kern="0" cap="none" spc="0" normalizeH="0" baseline="0" noProof="0" dirty="0">
              <a:ln>
                <a:noFill/>
              </a:ln>
              <a:solidFill>
                <a:srgbClr val="F45B06">
                  <a:lumMod val="50000"/>
                </a:srgbClr>
              </a:solidFill>
              <a:effectLst/>
              <a:uLnTx/>
              <a:uFillTx/>
              <a:latin typeface="Papernotes" pitchFamily="2" charset="0"/>
              <a:sym typeface="Chewy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B046A9D-F729-1912-062B-94F10D4462CB}"/>
              </a:ext>
            </a:extLst>
          </p:cNvPr>
          <p:cNvSpPr/>
          <p:nvPr/>
        </p:nvSpPr>
        <p:spPr>
          <a:xfrm>
            <a:off x="5479627" y="2597718"/>
            <a:ext cx="629920" cy="61460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15-Second Timer with Background Music">
            <a:hlinkClick r:id="" action="ppaction://media"/>
            <a:extLst>
              <a:ext uri="{FF2B5EF4-FFF2-40B4-BE49-F238E27FC236}">
                <a16:creationId xmlns:a16="http://schemas.microsoft.com/office/drawing/2014/main" id="{EE503D29-8239-ECEC-0CD7-CB7E1D0D7F1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49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16558" y="265282"/>
            <a:ext cx="1386285" cy="779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282" y="1524000"/>
            <a:ext cx="4043236" cy="271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93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A96B4-5E20-5055-C5CB-DB0D4088C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951" y="384611"/>
            <a:ext cx="7704000" cy="572700"/>
          </a:xfrm>
        </p:spPr>
        <p:txBody>
          <a:bodyPr/>
          <a:lstStyle/>
          <a:p>
            <a:r>
              <a:rPr lang="en-US" sz="4400" dirty="0" err="1">
                <a:latin typeface="Papernotes" pitchFamily="2" charset="0"/>
              </a:rPr>
              <a:t>cam_sit</a:t>
            </a:r>
            <a:r>
              <a:rPr lang="en-US" sz="4400" dirty="0">
                <a:latin typeface="Papernotes" pitchFamily="2" charset="0"/>
              </a:rPr>
              <a:t>_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7FA4CB6-F908-C2C4-6D76-94D6F095EDB6}"/>
              </a:ext>
            </a:extLst>
          </p:cNvPr>
          <p:cNvSpPr/>
          <p:nvPr/>
        </p:nvSpPr>
        <p:spPr>
          <a:xfrm>
            <a:off x="5552661" y="1524000"/>
            <a:ext cx="2864564" cy="70236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</a:t>
            </a: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</a:t>
            </a:r>
            <a:r>
              <a:rPr kumimoji="0" lang="en-US" sz="30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p /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5C346B-0D23-B693-66EE-AA3D406D9060}"/>
              </a:ext>
            </a:extLst>
          </p:cNvPr>
          <p:cNvSpPr/>
          <p:nvPr/>
        </p:nvSpPr>
        <p:spPr>
          <a:xfrm>
            <a:off x="5552661" y="2553838"/>
            <a:ext cx="2864564" cy="70236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EC38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</a:t>
            </a: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EC38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</a:t>
            </a:r>
            <a:r>
              <a:rPr kumimoji="0" lang="en-US" sz="3000" b="0" i="0" u="none" strike="noStrike" kern="0" cap="none" spc="0" normalizeH="0" baseline="0" noProof="0" smtClean="0">
                <a:ln>
                  <a:noFill/>
                </a:ln>
                <a:solidFill>
                  <a:srgbClr val="EC38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t /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EC38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37B4D7-640D-8F3A-D5F5-3585A620CAC1}"/>
              </a:ext>
            </a:extLst>
          </p:cNvPr>
          <p:cNvSpPr/>
          <p:nvPr/>
        </p:nvSpPr>
        <p:spPr>
          <a:xfrm>
            <a:off x="5552661" y="3583676"/>
            <a:ext cx="2864564" cy="7023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3FB7E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C</a:t>
            </a: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3FB7E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</a:t>
            </a:r>
            <a:r>
              <a:rPr kumimoji="0" lang="en-US" sz="3000" b="0" i="0" u="none" strike="noStrike" kern="0" cap="none" spc="0" normalizeH="0" baseline="0" noProof="0" smtClean="0">
                <a:ln>
                  <a:noFill/>
                </a:ln>
                <a:solidFill>
                  <a:srgbClr val="3FB7E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d /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3FB7E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0E4BFA4-5909-4153-77F1-C8748026BC6C}"/>
              </a:ext>
            </a:extLst>
          </p:cNvPr>
          <p:cNvSpPr txBox="1">
            <a:spLocks/>
          </p:cNvSpPr>
          <p:nvPr/>
        </p:nvSpPr>
        <p:spPr>
          <a:xfrm>
            <a:off x="3830542" y="296855"/>
            <a:ext cx="112220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Chewy"/>
              <a:buNone/>
              <a:defRPr sz="38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3850"/>
              </a:buClr>
              <a:buSzPts val="3800"/>
              <a:buFont typeface="Chewy"/>
              <a:buNone/>
              <a:tabLst/>
              <a:defRPr/>
            </a:pPr>
            <a:r>
              <a:rPr lang="en-US" sz="5000" dirty="0">
                <a:solidFill>
                  <a:srgbClr val="F45B06">
                    <a:lumMod val="50000"/>
                  </a:srgbClr>
                </a:solidFill>
                <a:latin typeface="Papernotes" pitchFamily="2" charset="0"/>
              </a:rPr>
              <a:t>p</a:t>
            </a:r>
            <a:endParaRPr kumimoji="0" lang="en-US" sz="5000" b="0" i="0" u="none" strike="noStrike" kern="0" cap="none" spc="0" normalizeH="0" baseline="0" noProof="0" dirty="0">
              <a:ln>
                <a:noFill/>
              </a:ln>
              <a:solidFill>
                <a:srgbClr val="F45B06">
                  <a:lumMod val="50000"/>
                </a:srgbClr>
              </a:solidFill>
              <a:effectLst/>
              <a:uLnTx/>
              <a:uFillTx/>
              <a:latin typeface="Papernotes" pitchFamily="2" charset="0"/>
              <a:sym typeface="Chewy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4EC886D-3C8B-7032-7137-76794A6FCE3C}"/>
              </a:ext>
            </a:extLst>
          </p:cNvPr>
          <p:cNvSpPr txBox="1">
            <a:spLocks/>
          </p:cNvSpPr>
          <p:nvPr/>
        </p:nvSpPr>
        <p:spPr>
          <a:xfrm>
            <a:off x="4711214" y="340733"/>
            <a:ext cx="112220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Chewy"/>
              <a:buNone/>
              <a:defRPr sz="38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3850"/>
              </a:buClr>
              <a:buSzPts val="3800"/>
              <a:buFont typeface="Chewy"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F45B06">
                    <a:lumMod val="50000"/>
                  </a:srgbClr>
                </a:solidFill>
                <a:effectLst/>
                <a:uLnTx/>
                <a:uFillTx/>
                <a:latin typeface="Papernotes" pitchFamily="2" charset="0"/>
                <a:sym typeface="Chewy"/>
              </a:rPr>
              <a:t>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B046A9D-F729-1912-062B-94F10D4462CB}"/>
              </a:ext>
            </a:extLst>
          </p:cNvPr>
          <p:cNvSpPr/>
          <p:nvPr/>
        </p:nvSpPr>
        <p:spPr>
          <a:xfrm>
            <a:off x="5552661" y="1594088"/>
            <a:ext cx="576470" cy="56218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15-Second Timer with Background Music">
            <a:hlinkClick r:id="" action="ppaction://media"/>
            <a:extLst>
              <a:ext uri="{FF2B5EF4-FFF2-40B4-BE49-F238E27FC236}">
                <a16:creationId xmlns:a16="http://schemas.microsoft.com/office/drawing/2014/main" id="{EE503D29-8239-ECEC-0CD7-CB7E1D0D7F1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49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16558" y="265282"/>
            <a:ext cx="1386285" cy="779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933" y="1516827"/>
            <a:ext cx="4203348" cy="276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0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A96B4-5E20-5055-C5CB-DB0D4088C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Papernotes" pitchFamily="2" charset="0"/>
              </a:rPr>
              <a:t>_</a:t>
            </a:r>
            <a:r>
              <a:rPr lang="en-US" sz="4400" dirty="0" err="1">
                <a:latin typeface="Papernotes" pitchFamily="2" charset="0"/>
              </a:rPr>
              <a:t>ea_h</a:t>
            </a:r>
            <a:endParaRPr lang="en-US" sz="4400" dirty="0">
              <a:latin typeface="Papernotes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7FA4CB6-F908-C2C4-6D76-94D6F095EDB6}"/>
              </a:ext>
            </a:extLst>
          </p:cNvPr>
          <p:cNvSpPr/>
          <p:nvPr/>
        </p:nvSpPr>
        <p:spPr>
          <a:xfrm>
            <a:off x="5552661" y="1396499"/>
            <a:ext cx="2864564" cy="70236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</a:t>
            </a: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</a:t>
            </a:r>
            <a:r>
              <a:rPr kumimoji="0" lang="en-US" sz="30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d / </a:t>
            </a:r>
            <a:r>
              <a:rPr lang="en-US" sz="3000" dirty="0">
                <a:solidFill>
                  <a:srgbClr val="FFFFFF"/>
                </a:solidFill>
                <a:latin typeface="Comic Sans MS" panose="030F0702030302020204" pitchFamily="66" charset="0"/>
              </a:rPr>
              <a:t>c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5C346B-0D23-B693-66EE-AA3D406D9060}"/>
              </a:ext>
            </a:extLst>
          </p:cNvPr>
          <p:cNvSpPr/>
          <p:nvPr/>
        </p:nvSpPr>
        <p:spPr>
          <a:xfrm>
            <a:off x="5552661" y="2553838"/>
            <a:ext cx="2864564" cy="70236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EC38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</a:t>
            </a: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EC38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</a:t>
            </a:r>
            <a:r>
              <a:rPr kumimoji="0" lang="en-US" sz="3000" b="0" i="0" u="none" strike="noStrike" kern="0" cap="none" spc="0" normalizeH="0" baseline="0" noProof="0" smtClean="0">
                <a:ln>
                  <a:noFill/>
                </a:ln>
                <a:solidFill>
                  <a:srgbClr val="EC38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p / </a:t>
            </a:r>
            <a:r>
              <a:rPr lang="en-US" sz="3000" dirty="0">
                <a:solidFill>
                  <a:srgbClr val="EC3850">
                    <a:lumMod val="50000"/>
                  </a:srgbClr>
                </a:solidFill>
                <a:latin typeface="Comic Sans MS" panose="030F0702030302020204" pitchFamily="66" charset="0"/>
              </a:rPr>
              <a:t>t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EC3850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37B4D7-640D-8F3A-D5F5-3585A620CAC1}"/>
              </a:ext>
            </a:extLst>
          </p:cNvPr>
          <p:cNvSpPr/>
          <p:nvPr/>
        </p:nvSpPr>
        <p:spPr>
          <a:xfrm>
            <a:off x="5552661" y="3583676"/>
            <a:ext cx="2864564" cy="7023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3FB7E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C</a:t>
            </a: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3FB7E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</a:t>
            </a:r>
            <a:r>
              <a:rPr kumimoji="0" lang="en-US" sz="3000" b="0" i="0" u="none" strike="noStrike" kern="0" cap="none" spc="0" normalizeH="0" baseline="0" noProof="0" smtClean="0">
                <a:ln>
                  <a:noFill/>
                </a:ln>
                <a:solidFill>
                  <a:srgbClr val="3FB7E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 / </a:t>
            </a:r>
            <a:r>
              <a:rPr lang="en-US" sz="3000" dirty="0">
                <a:solidFill>
                  <a:srgbClr val="3FB7E5">
                    <a:lumMod val="75000"/>
                  </a:srgbClr>
                </a:solidFill>
                <a:latin typeface="Comic Sans MS" panose="030F0702030302020204" pitchFamily="66" charset="0"/>
              </a:rPr>
              <a:t>c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3FB7E5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0E4BFA4-5909-4153-77F1-C8748026BC6C}"/>
              </a:ext>
            </a:extLst>
          </p:cNvPr>
          <p:cNvSpPr txBox="1">
            <a:spLocks/>
          </p:cNvSpPr>
          <p:nvPr/>
        </p:nvSpPr>
        <p:spPr>
          <a:xfrm>
            <a:off x="3449799" y="309962"/>
            <a:ext cx="112220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Chewy"/>
              <a:buNone/>
              <a:defRPr sz="38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3850"/>
              </a:buClr>
              <a:buSzPts val="3800"/>
              <a:buFont typeface="Chewy"/>
              <a:buNone/>
              <a:tabLst/>
              <a:defRPr/>
            </a:pPr>
            <a:r>
              <a:rPr lang="en-US" sz="5000" dirty="0">
                <a:solidFill>
                  <a:srgbClr val="F45B06">
                    <a:lumMod val="50000"/>
                  </a:srgbClr>
                </a:solidFill>
                <a:latin typeface="Papernotes" pitchFamily="2" charset="0"/>
              </a:rPr>
              <a:t>b</a:t>
            </a:r>
            <a:endParaRPr kumimoji="0" lang="en-US" sz="5000" b="0" i="0" u="none" strike="noStrike" kern="0" cap="none" spc="0" normalizeH="0" baseline="0" noProof="0" dirty="0">
              <a:ln>
                <a:noFill/>
              </a:ln>
              <a:solidFill>
                <a:srgbClr val="F45B06">
                  <a:lumMod val="50000"/>
                </a:srgbClr>
              </a:solidFill>
              <a:effectLst/>
              <a:uLnTx/>
              <a:uFillTx/>
              <a:latin typeface="Papernotes" pitchFamily="2" charset="0"/>
              <a:sym typeface="Chewy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4EC886D-3C8B-7032-7137-76794A6FCE3C}"/>
              </a:ext>
            </a:extLst>
          </p:cNvPr>
          <p:cNvSpPr txBox="1">
            <a:spLocks/>
          </p:cNvSpPr>
          <p:nvPr/>
        </p:nvSpPr>
        <p:spPr>
          <a:xfrm>
            <a:off x="4303709" y="309962"/>
            <a:ext cx="112220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Chewy"/>
              <a:buNone/>
              <a:defRPr sz="38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3850"/>
              </a:buClr>
              <a:buSzPts val="3800"/>
              <a:buFont typeface="Chewy"/>
              <a:buNone/>
              <a:tabLst/>
              <a:defRPr/>
            </a:pPr>
            <a:r>
              <a:rPr lang="en-US" sz="5000" dirty="0">
                <a:solidFill>
                  <a:srgbClr val="F45B06">
                    <a:lumMod val="50000"/>
                  </a:srgbClr>
                </a:solidFill>
                <a:latin typeface="Papernotes" pitchFamily="2" charset="0"/>
              </a:rPr>
              <a:t>c</a:t>
            </a:r>
            <a:endParaRPr kumimoji="0" lang="en-US" sz="5000" b="0" i="0" u="none" strike="noStrike" kern="0" cap="none" spc="0" normalizeH="0" baseline="0" noProof="0" dirty="0">
              <a:ln>
                <a:noFill/>
              </a:ln>
              <a:solidFill>
                <a:srgbClr val="F45B06">
                  <a:lumMod val="50000"/>
                </a:srgbClr>
              </a:solidFill>
              <a:effectLst/>
              <a:uLnTx/>
              <a:uFillTx/>
              <a:latin typeface="Papernotes" pitchFamily="2" charset="0"/>
              <a:sym typeface="Chewy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B046A9D-F729-1912-062B-94F10D4462CB}"/>
              </a:ext>
            </a:extLst>
          </p:cNvPr>
          <p:cNvSpPr/>
          <p:nvPr/>
        </p:nvSpPr>
        <p:spPr>
          <a:xfrm>
            <a:off x="5552661" y="3657601"/>
            <a:ext cx="550112" cy="54864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15-Second Timer with Background Music">
            <a:hlinkClick r:id="" action="ppaction://media"/>
            <a:extLst>
              <a:ext uri="{FF2B5EF4-FFF2-40B4-BE49-F238E27FC236}">
                <a16:creationId xmlns:a16="http://schemas.microsoft.com/office/drawing/2014/main" id="{EE503D29-8239-ECEC-0CD7-CB7E1D0D7F1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49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16558" y="265282"/>
            <a:ext cx="1386285" cy="779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Sand Castle On Sandy Beach With Blue Sea Ocean And Clear Summer Sunny Sky  Stock Illustration - Download Image Now - iStock">
            <a:extLst>
              <a:ext uri="{FF2B5EF4-FFF2-40B4-BE49-F238E27FC236}">
                <a16:creationId xmlns:a16="http://schemas.microsoft.com/office/drawing/2014/main" id="{CC5F57F5-F183-4711-82BF-D1968888C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82" y="1503681"/>
            <a:ext cx="4733511" cy="278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31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A96B4-5E20-5055-C5CB-DB0D4088C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494" y="217264"/>
            <a:ext cx="7704000" cy="572700"/>
          </a:xfrm>
        </p:spPr>
        <p:txBody>
          <a:bodyPr/>
          <a:lstStyle/>
          <a:p>
            <a:r>
              <a:rPr lang="en-US" sz="4800" dirty="0">
                <a:latin typeface="Papernotes" pitchFamily="2" charset="0"/>
              </a:rPr>
              <a:t>_o_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7FA4CB6-F908-C2C4-6D76-94D6F095EDB6}"/>
              </a:ext>
            </a:extLst>
          </p:cNvPr>
          <p:cNvSpPr/>
          <p:nvPr/>
        </p:nvSpPr>
        <p:spPr>
          <a:xfrm>
            <a:off x="5552661" y="1396499"/>
            <a:ext cx="2864564" cy="70236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</a:t>
            </a: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</a:t>
            </a:r>
            <a:r>
              <a:rPr lang="en-US" sz="3000" smtClean="0">
                <a:solidFill>
                  <a:srgbClr val="FFFFFF"/>
                </a:solidFill>
                <a:latin typeface="Comic Sans MS" panose="030F0702030302020204" pitchFamily="66" charset="0"/>
              </a:rPr>
              <a:t>z </a:t>
            </a:r>
            <a:r>
              <a:rPr kumimoji="0" lang="en-US" sz="30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/ </a:t>
            </a:r>
            <a:r>
              <a:rPr lang="en-US" sz="3000" dirty="0">
                <a:solidFill>
                  <a:srgbClr val="FFFFFF"/>
                </a:solidFill>
                <a:latin typeface="Comic Sans MS" panose="030F0702030302020204" pitchFamily="66" charset="0"/>
              </a:rPr>
              <a:t>o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5C346B-0D23-B693-66EE-AA3D406D9060}"/>
              </a:ext>
            </a:extLst>
          </p:cNvPr>
          <p:cNvSpPr/>
          <p:nvPr/>
        </p:nvSpPr>
        <p:spPr>
          <a:xfrm>
            <a:off x="5552661" y="2553838"/>
            <a:ext cx="2864564" cy="70236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EC38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</a:t>
            </a: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EC38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</a:t>
            </a:r>
            <a:r>
              <a:rPr kumimoji="0" lang="en-US" sz="3000" b="0" i="0" u="none" strike="noStrike" kern="0" cap="none" spc="0" normalizeH="0" baseline="0" noProof="0" smtClean="0">
                <a:ln>
                  <a:noFill/>
                </a:ln>
                <a:solidFill>
                  <a:srgbClr val="EC38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s /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EC38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r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37B4D7-640D-8F3A-D5F5-3585A620CAC1}"/>
              </a:ext>
            </a:extLst>
          </p:cNvPr>
          <p:cNvSpPr/>
          <p:nvPr/>
        </p:nvSpPr>
        <p:spPr>
          <a:xfrm>
            <a:off x="5552661" y="3583676"/>
            <a:ext cx="2864564" cy="7023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3FB7E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C</a:t>
            </a: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3FB7E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</a:t>
            </a:r>
            <a:r>
              <a:rPr kumimoji="0" lang="en-US" sz="3000" b="0" i="0" u="none" strike="noStrike" kern="0" cap="none" spc="0" normalizeH="0" baseline="0" noProof="0" smtClean="0">
                <a:ln>
                  <a:noFill/>
                </a:ln>
                <a:solidFill>
                  <a:srgbClr val="3FB7E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d / </a:t>
            </a:r>
            <a:r>
              <a:rPr lang="en-US" sz="3000" dirty="0">
                <a:solidFill>
                  <a:srgbClr val="3FB7E5">
                    <a:lumMod val="75000"/>
                  </a:srgbClr>
                </a:solidFill>
                <a:latin typeface="Comic Sans MS" panose="030F0702030302020204" pitchFamily="66" charset="0"/>
              </a:rPr>
              <a:t>e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3FB7E5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0E4BFA4-5909-4153-77F1-C8748026BC6C}"/>
              </a:ext>
            </a:extLst>
          </p:cNvPr>
          <p:cNvSpPr txBox="1">
            <a:spLocks/>
          </p:cNvSpPr>
          <p:nvPr/>
        </p:nvSpPr>
        <p:spPr>
          <a:xfrm>
            <a:off x="3489178" y="234181"/>
            <a:ext cx="112220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Chewy"/>
              <a:buNone/>
              <a:defRPr sz="38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3850"/>
              </a:buClr>
              <a:buSzPts val="3800"/>
              <a:buFont typeface="Chewy"/>
              <a:buNone/>
              <a:tabLst/>
              <a:defRPr/>
            </a:pPr>
            <a:r>
              <a:rPr lang="en-US" sz="5000" dirty="0">
                <a:solidFill>
                  <a:srgbClr val="F45B06">
                    <a:lumMod val="50000"/>
                  </a:srgbClr>
                </a:solidFill>
                <a:latin typeface="Papernotes" pitchFamily="2" charset="0"/>
              </a:rPr>
              <a:t>z</a:t>
            </a:r>
            <a:endParaRPr kumimoji="0" lang="en-US" sz="5000" b="0" i="0" u="none" strike="noStrike" kern="0" cap="none" spc="0" normalizeH="0" baseline="0" noProof="0" dirty="0">
              <a:ln>
                <a:noFill/>
              </a:ln>
              <a:solidFill>
                <a:srgbClr val="F45B06">
                  <a:lumMod val="50000"/>
                </a:srgbClr>
              </a:solidFill>
              <a:effectLst/>
              <a:uLnTx/>
              <a:uFillTx/>
              <a:latin typeface="Papernotes" pitchFamily="2" charset="0"/>
              <a:sym typeface="Chewy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4EC886D-3C8B-7032-7137-76794A6FCE3C}"/>
              </a:ext>
            </a:extLst>
          </p:cNvPr>
          <p:cNvSpPr txBox="1">
            <a:spLocks/>
          </p:cNvSpPr>
          <p:nvPr/>
        </p:nvSpPr>
        <p:spPr>
          <a:xfrm>
            <a:off x="4135777" y="225723"/>
            <a:ext cx="112220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Chewy"/>
              <a:buNone/>
              <a:defRPr sz="38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l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3850"/>
              </a:buClr>
              <a:buSzPts val="3800"/>
              <a:buFont typeface="Chewy"/>
              <a:buNone/>
              <a:tabLst/>
              <a:defRPr/>
            </a:pPr>
            <a:r>
              <a:rPr lang="en-US" sz="5000" dirty="0">
                <a:solidFill>
                  <a:srgbClr val="F45B06">
                    <a:lumMod val="50000"/>
                  </a:srgbClr>
                </a:solidFill>
                <a:latin typeface="Papernotes" pitchFamily="2" charset="0"/>
              </a:rPr>
              <a:t>o</a:t>
            </a:r>
            <a:endParaRPr kumimoji="0" lang="en-US" sz="5000" b="0" i="0" u="none" strike="noStrike" kern="0" cap="none" spc="0" normalizeH="0" baseline="0" noProof="0" dirty="0">
              <a:ln>
                <a:noFill/>
              </a:ln>
              <a:solidFill>
                <a:srgbClr val="F45B06">
                  <a:lumMod val="50000"/>
                </a:srgbClr>
              </a:solidFill>
              <a:effectLst/>
              <a:uLnTx/>
              <a:uFillTx/>
              <a:latin typeface="Papernotes" pitchFamily="2" charset="0"/>
              <a:sym typeface="Chewy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B046A9D-F729-1912-062B-94F10D4462CB}"/>
              </a:ext>
            </a:extLst>
          </p:cNvPr>
          <p:cNvSpPr/>
          <p:nvPr/>
        </p:nvSpPr>
        <p:spPr>
          <a:xfrm>
            <a:off x="5552661" y="1477315"/>
            <a:ext cx="576470" cy="56145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15-Second Timer with Background Music">
            <a:hlinkClick r:id="" action="ppaction://media"/>
            <a:extLst>
              <a:ext uri="{FF2B5EF4-FFF2-40B4-BE49-F238E27FC236}">
                <a16:creationId xmlns:a16="http://schemas.microsoft.com/office/drawing/2014/main" id="{EE503D29-8239-ECEC-0CD7-CB7E1D0D7F1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49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16558" y="265282"/>
            <a:ext cx="1386285" cy="779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107" y="1477315"/>
            <a:ext cx="4176862" cy="280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9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theme/theme1.xml><?xml version="1.0" encoding="utf-8"?>
<a:theme xmlns:a="http://schemas.openxmlformats.org/drawingml/2006/main" name="Fruit Market Onlin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FF3EA"/>
      </a:lt2>
      <a:accent1>
        <a:srgbClr val="FFD4BA"/>
      </a:accent1>
      <a:accent2>
        <a:srgbClr val="FFA46A"/>
      </a:accent2>
      <a:accent3>
        <a:srgbClr val="009098"/>
      </a:accent3>
      <a:accent4>
        <a:srgbClr val="FFBAAA"/>
      </a:accent4>
      <a:accent5>
        <a:srgbClr val="CCEEF0"/>
      </a:accent5>
      <a:accent6>
        <a:srgbClr val="FF836D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et's Celebrate National Candy Day! by Slidesgo">
  <a:themeElements>
    <a:clrScheme name="Simple Light">
      <a:dk1>
        <a:srgbClr val="2E2D2D"/>
      </a:dk1>
      <a:lt1>
        <a:srgbClr val="FFFFFF"/>
      </a:lt1>
      <a:dk2>
        <a:srgbClr val="8B43D2"/>
      </a:dk2>
      <a:lt2>
        <a:srgbClr val="EC3850"/>
      </a:lt2>
      <a:accent1>
        <a:srgbClr val="EE348E"/>
      </a:accent1>
      <a:accent2>
        <a:srgbClr val="1EAC2B"/>
      </a:accent2>
      <a:accent3>
        <a:srgbClr val="FBD104"/>
      </a:accent3>
      <a:accent4>
        <a:srgbClr val="3FB7E5"/>
      </a:accent4>
      <a:accent5>
        <a:srgbClr val="F45B06"/>
      </a:accent5>
      <a:accent6>
        <a:srgbClr val="C4C2C2"/>
      </a:accent6>
      <a:hlink>
        <a:srgbClr val="2E2D2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5977</TotalTime>
  <Words>497</Words>
  <Application>Microsoft Office PowerPoint</Application>
  <PresentationFormat>On-screen Show (16:9)</PresentationFormat>
  <Paragraphs>150</Paragraphs>
  <Slides>34</Slides>
  <Notes>9</Notes>
  <HiddenSlides>0</HiddenSlides>
  <MMClips>12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52" baseType="lpstr">
      <vt:lpstr>Overpass Black</vt:lpstr>
      <vt:lpstr>Bahnschrift</vt:lpstr>
      <vt:lpstr>Fredoka One</vt:lpstr>
      <vt:lpstr>Open Sans</vt:lpstr>
      <vt:lpstr>Comic Sans MS</vt:lpstr>
      <vt:lpstr>Papernotes</vt:lpstr>
      <vt:lpstr>Times New Roman</vt:lpstr>
      <vt:lpstr>Amatic SC</vt:lpstr>
      <vt:lpstr>Roboto</vt:lpstr>
      <vt:lpstr>Chewy</vt:lpstr>
      <vt:lpstr>Calibri</vt:lpstr>
      <vt:lpstr>Baloo 2</vt:lpstr>
      <vt:lpstr>Sport Day</vt:lpstr>
      <vt:lpstr>Arial</vt:lpstr>
      <vt:lpstr>Fruit Market Online by Slidesgo</vt:lpstr>
      <vt:lpstr>Office Theme</vt:lpstr>
      <vt:lpstr>1_Office Theme</vt:lpstr>
      <vt:lpstr>Let's Celebrate National Candy Day! by Slidesgo</vt:lpstr>
      <vt:lpstr>PowerPoint Presentation</vt:lpstr>
      <vt:lpstr>Our summer holidays</vt:lpstr>
      <vt:lpstr>PowerPoint Presentation</vt:lpstr>
      <vt:lpstr>01</vt:lpstr>
      <vt:lpstr>Board race</vt:lpstr>
      <vt:lpstr>co_ntrysi_e</vt:lpstr>
      <vt:lpstr>cam_sit_</vt:lpstr>
      <vt:lpstr>_ea_h</vt:lpstr>
      <vt:lpstr>_o_</vt:lpstr>
      <vt:lpstr>PowerPoint Presentation</vt:lpstr>
      <vt:lpstr>PowerPoint Presentation</vt:lpstr>
      <vt:lpstr>PowerPoint Presentation</vt:lpstr>
      <vt:lpstr>PowerPoint Presentation</vt:lpstr>
      <vt:lpstr>Activity 1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  <vt:lpstr>Activity 3</vt:lpstr>
      <vt:lpstr>PowerPoint Presentation</vt:lpstr>
      <vt:lpstr>FUN CORNER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QUAN</dc:creator>
  <cp:lastModifiedBy>Giang Do</cp:lastModifiedBy>
  <cp:revision>40</cp:revision>
  <dcterms:modified xsi:type="dcterms:W3CDTF">2023-08-01T01:40:56Z</dcterms:modified>
</cp:coreProperties>
</file>