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7" r:id="rId3"/>
  </p:sldMasterIdLst>
  <p:notesMasterIdLst>
    <p:notesMasterId r:id="rId32"/>
  </p:notesMasterIdLst>
  <p:sldIdLst>
    <p:sldId id="257" r:id="rId4"/>
    <p:sldId id="261" r:id="rId5"/>
    <p:sldId id="258" r:id="rId6"/>
    <p:sldId id="267" r:id="rId7"/>
    <p:sldId id="268" r:id="rId8"/>
    <p:sldId id="269" r:id="rId9"/>
    <p:sldId id="270" r:id="rId10"/>
    <p:sldId id="271" r:id="rId11"/>
    <p:sldId id="272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35198-934E-4001-B8C7-C76AD1FE3348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5FFED-01B4-4A73-AC59-EC28B3F0C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5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35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485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9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361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758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02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94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45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2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quiz and say the answer.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when balloon flies away.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1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0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01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71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19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93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62000" y="37187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622600" y="25527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022400" y="4610100"/>
            <a:ext cx="5676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6679815" y="1396610"/>
            <a:ext cx="6896095" cy="4128276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09880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8515689" y="4090557"/>
            <a:ext cx="2466419" cy="2314495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46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478200" y="1841500"/>
            <a:ext cx="9235600" cy="4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42243" y="14372"/>
            <a:ext cx="1544452" cy="1360984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0646876" y="403124"/>
            <a:ext cx="1340339" cy="162576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9701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865200" y="720000"/>
            <a:ext cx="846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96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666010" y="-465976"/>
            <a:ext cx="8947447" cy="6502847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078400" y="2331800"/>
            <a:ext cx="6035200" cy="2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8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1" y="29590"/>
            <a:ext cx="2466419" cy="2314495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491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20320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9652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9652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55054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44386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44386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89788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79120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79120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59033" y="5816601"/>
            <a:ext cx="12338681" cy="1483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0613608" y="4303621"/>
            <a:ext cx="1605625" cy="2897979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13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2577600" y="1879600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2577600" y="2273300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2198200" y="720000"/>
            <a:ext cx="7795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2577600" y="3346033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2577600" y="3739733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2577600" y="4812467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2577600" y="5206167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616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391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642400" y="720000"/>
            <a:ext cx="89072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9701192" y="-9"/>
            <a:ext cx="2490808" cy="292100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939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24572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24572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75689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75689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24572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24572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75689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75689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825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518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6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4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944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4508483" y="38393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369083" y="26733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4768867" y="4730700"/>
            <a:ext cx="56768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059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09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2230816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51001" y="4733823"/>
            <a:ext cx="1589859" cy="2168011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0010638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69388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092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0551156" y="3823323"/>
            <a:ext cx="1589859" cy="3078511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57192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62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901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07600" y="4437467"/>
            <a:ext cx="6776800" cy="12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38800" y="5394667"/>
            <a:ext cx="59144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3428998"/>
            <a:ext cx="2549745" cy="3444823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498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62000" y="37187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622600" y="25527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022400" y="4610100"/>
            <a:ext cx="5676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6679815" y="1396610"/>
            <a:ext cx="6896095" cy="4128276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09880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8515689" y="4090557"/>
            <a:ext cx="2466419" cy="2314495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447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478200" y="1841500"/>
            <a:ext cx="9235600" cy="4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42243" y="14372"/>
            <a:ext cx="1544452" cy="1360984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0646876" y="403124"/>
            <a:ext cx="1340339" cy="162576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9701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865200" y="720000"/>
            <a:ext cx="846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291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968451" y="39624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968467" y="44577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6908751" y="39624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6908767" y="44577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2727824" cy="4709049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0847788" y="438025"/>
            <a:ext cx="227369" cy="291792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1079659" y="799414"/>
            <a:ext cx="281293" cy="328084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1310341" y="465400"/>
            <a:ext cx="281292" cy="328101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177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2070051" y="21776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2070067" y="26729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6807151" y="21776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6807167" y="26729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2727824" cy="4709049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0847788" y="438025"/>
            <a:ext cx="227369" cy="291792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1079659" y="799414"/>
            <a:ext cx="281293" cy="328084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1310341" y="465400"/>
            <a:ext cx="281292" cy="328101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4438584" y="42672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4438600" y="4759325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624696" y="5730996"/>
            <a:ext cx="864112" cy="721624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18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58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666010" y="-465976"/>
            <a:ext cx="8947447" cy="6502847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078400" y="2331800"/>
            <a:ext cx="6035200" cy="2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8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1" y="29590"/>
            <a:ext cx="2466419" cy="2314495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714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671200" y="2906220"/>
            <a:ext cx="3472400" cy="1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547867" y="720000"/>
            <a:ext cx="5030800" cy="1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0030214" y="0"/>
            <a:ext cx="2161785" cy="3731893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57759" y="4303621"/>
            <a:ext cx="1605625" cy="2577896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886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2997200" y="33503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57800" y="21843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3257600" y="4241700"/>
            <a:ext cx="56768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1625209" y="1364859"/>
            <a:ext cx="6896095" cy="4128276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9061789" y="2271739"/>
            <a:ext cx="2466419" cy="2314495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423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4210000" y="4330633"/>
            <a:ext cx="3772000" cy="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2524480" y="-330198"/>
            <a:ext cx="6350389" cy="8173423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3117267" y="2274300"/>
            <a:ext cx="5971200" cy="15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2130023" y="58022"/>
            <a:ext cx="10010992" cy="2193029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624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960000" y="2551067"/>
            <a:ext cx="10272000" cy="1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711800" y="3798133"/>
            <a:ext cx="87684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3299524" y="58022"/>
            <a:ext cx="8841491" cy="2193029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37565"/>
            <a:ext cx="2490808" cy="2933165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985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361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20320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9652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9652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55054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44386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44386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8978800" y="2641600"/>
            <a:ext cx="1181200" cy="9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7912000" y="3454400"/>
            <a:ext cx="3314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7912000" y="3949700"/>
            <a:ext cx="3314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59033" y="5816601"/>
            <a:ext cx="12338681" cy="1483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0613608" y="4303621"/>
            <a:ext cx="1605625" cy="2897979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892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2198200" y="720000"/>
            <a:ext cx="7795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0986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0986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45720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45720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80454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80454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59033" y="6227400"/>
            <a:ext cx="12338681" cy="1073181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587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2577600" y="1879600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2577600" y="2273300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2198200" y="720000"/>
            <a:ext cx="7795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2577600" y="3346033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2577600" y="3739733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2577600" y="4812467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2577600" y="5206167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628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27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11379617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10953466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" name="Google Shape;709;p19"/>
          <p:cNvSpPr/>
          <p:nvPr/>
        </p:nvSpPr>
        <p:spPr>
          <a:xfrm>
            <a:off x="171718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" name="Google Shape;710;p19"/>
          <p:cNvSpPr/>
          <p:nvPr/>
        </p:nvSpPr>
        <p:spPr>
          <a:xfrm>
            <a:off x="-133102" y="548270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" name="Google Shape;711;p19"/>
          <p:cNvSpPr/>
          <p:nvPr/>
        </p:nvSpPr>
        <p:spPr>
          <a:xfrm>
            <a:off x="8494897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" name="Google Shape;712;p19"/>
          <p:cNvSpPr/>
          <p:nvPr/>
        </p:nvSpPr>
        <p:spPr>
          <a:xfrm>
            <a:off x="11207900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10850834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>
            <a:off x="0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19"/>
          <p:cNvSpPr/>
          <p:nvPr/>
        </p:nvSpPr>
        <p:spPr>
          <a:xfrm>
            <a:off x="-19569" y="565605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19"/>
          <p:cNvSpPr/>
          <p:nvPr/>
        </p:nvSpPr>
        <p:spPr>
          <a:xfrm>
            <a:off x="8363999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717;p19"/>
          <p:cNvSpPr/>
          <p:nvPr/>
        </p:nvSpPr>
        <p:spPr>
          <a:xfrm>
            <a:off x="433482" y="22028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19"/>
          <p:cNvSpPr/>
          <p:nvPr/>
        </p:nvSpPr>
        <p:spPr>
          <a:xfrm>
            <a:off x="267501" y="19476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19"/>
          <p:cNvSpPr/>
          <p:nvPr/>
        </p:nvSpPr>
        <p:spPr>
          <a:xfrm>
            <a:off x="367083" y="51704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19"/>
          <p:cNvSpPr/>
          <p:nvPr/>
        </p:nvSpPr>
        <p:spPr>
          <a:xfrm>
            <a:off x="165849" y="23991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19"/>
          <p:cNvSpPr/>
          <p:nvPr/>
        </p:nvSpPr>
        <p:spPr>
          <a:xfrm>
            <a:off x="9749049" y="217133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19"/>
          <p:cNvSpPr/>
          <p:nvPr/>
        </p:nvSpPr>
        <p:spPr>
          <a:xfrm>
            <a:off x="11515516" y="1712400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19"/>
          <p:cNvSpPr/>
          <p:nvPr/>
        </p:nvSpPr>
        <p:spPr>
          <a:xfrm>
            <a:off x="267515" y="4754098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19"/>
          <p:cNvSpPr/>
          <p:nvPr/>
        </p:nvSpPr>
        <p:spPr>
          <a:xfrm>
            <a:off x="11849115" y="1579865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19"/>
          <p:cNvSpPr/>
          <p:nvPr/>
        </p:nvSpPr>
        <p:spPr>
          <a:xfrm>
            <a:off x="9706515" y="6073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19"/>
          <p:cNvSpPr/>
          <p:nvPr/>
        </p:nvSpPr>
        <p:spPr>
          <a:xfrm>
            <a:off x="165835" y="5021837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19"/>
          <p:cNvSpPr/>
          <p:nvPr/>
        </p:nvSpPr>
        <p:spPr>
          <a:xfrm>
            <a:off x="11813201" y="19476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19"/>
          <p:cNvSpPr/>
          <p:nvPr/>
        </p:nvSpPr>
        <p:spPr>
          <a:xfrm>
            <a:off x="10004935" y="2803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19"/>
          <p:cNvSpPr/>
          <p:nvPr/>
        </p:nvSpPr>
        <p:spPr>
          <a:xfrm>
            <a:off x="11207907" y="280290"/>
            <a:ext cx="132231" cy="186825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30" name="Google Shape;730;p19"/>
          <p:cNvGrpSpPr/>
          <p:nvPr/>
        </p:nvGrpSpPr>
        <p:grpSpPr>
          <a:xfrm>
            <a:off x="72345" y="3628973"/>
            <a:ext cx="766955" cy="863763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433455" y="2727151"/>
            <a:ext cx="268981" cy="701836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11492149" y="217123"/>
            <a:ext cx="327921" cy="552533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10041945" y="168961"/>
            <a:ext cx="1090276" cy="1219216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11207911" y="888261"/>
            <a:ext cx="605285" cy="50948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079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960000" y="2895600"/>
            <a:ext cx="7574400" cy="2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8359420" y="-330198"/>
            <a:ext cx="6350389" cy="8173423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891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066789" y="4090557"/>
            <a:ext cx="2466419" cy="2314495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039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642400" y="720000"/>
            <a:ext cx="89072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9701192" y="-9"/>
            <a:ext cx="2490808" cy="292100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500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24572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24572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75689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75689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24572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24572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75689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75689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146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0756639" y="4733825"/>
            <a:ext cx="1384375" cy="2168009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668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26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061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513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1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490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1666010" y="-465976"/>
            <a:ext cx="8947447" cy="6502847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4378813" y="2637700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28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3802933" y="3632200"/>
            <a:ext cx="46736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9725589" y="29590"/>
            <a:ext cx="2466419" cy="2314495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52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29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47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8515689" y="4090557"/>
            <a:ext cx="2466419" cy="2314495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119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1797600" y="720000"/>
            <a:ext cx="8596800" cy="1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0636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0636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45370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45370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80104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80104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0636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0636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45370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45370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80104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80104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37566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713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7797813" y="720000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7797813" y="1714504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7797803" y="2616456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7797803" y="3610960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7797803" y="4512929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7797803" y="5507433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57759" y="4303621"/>
            <a:ext cx="1605625" cy="2577896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79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4508483" y="38393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369083" y="26733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4768867" y="4730700"/>
            <a:ext cx="56768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38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547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2230816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51001" y="4733823"/>
            <a:ext cx="1589859" cy="2168011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0010638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69388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57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0551156" y="3823323"/>
            <a:ext cx="1589859" cy="3078511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57192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218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6154500" y="1448015"/>
            <a:ext cx="441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9701199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515067" y="405629"/>
            <a:ext cx="864112" cy="721624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6591300" y="2899900"/>
            <a:ext cx="3975200" cy="15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396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1671200" y="2899900"/>
            <a:ext cx="3472400" cy="1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1671200" y="1462995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3299524" y="58022"/>
            <a:ext cx="8841491" cy="2193029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4413101"/>
            <a:ext cx="3695703" cy="2444889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424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2832100" y="720000"/>
            <a:ext cx="8400000" cy="17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1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6883267" y="3611100"/>
            <a:ext cx="43484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1" y="29589"/>
            <a:ext cx="5128269" cy="1380811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7063723" y="6158672"/>
            <a:ext cx="5128269" cy="699328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42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895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3659600" y="516800"/>
            <a:ext cx="48728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8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2600400" y="4809533"/>
            <a:ext cx="6991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385D"/>
                </a:solidFill>
                <a:effectLst/>
                <a:uLnTx/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856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94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0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0"/>
            <a:ext cx="12192003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4" y="444397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02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83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07600" y="4437467"/>
            <a:ext cx="6776800" cy="12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38800" y="5394667"/>
            <a:ext cx="59144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3428998"/>
            <a:ext cx="2549745" cy="3444823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90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71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003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566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1.xml"/><Relationship Id="rId18" Type="http://schemas.openxmlformats.org/officeDocument/2006/relationships/image" Target="../media/image20.png"/><Relationship Id="rId3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image" Target="../media/image17.png"/><Relationship Id="rId17" Type="http://schemas.openxmlformats.org/officeDocument/2006/relationships/slide" Target="slide2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slide" Target="slide19.xml"/><Relationship Id="rId5" Type="http://schemas.openxmlformats.org/officeDocument/2006/relationships/slide" Target="slide11.xml"/><Relationship Id="rId15" Type="http://schemas.openxmlformats.org/officeDocument/2006/relationships/slide" Target="slide23.xml"/><Relationship Id="rId10" Type="http://schemas.openxmlformats.org/officeDocument/2006/relationships/image" Target="../media/image16.png"/><Relationship Id="rId19" Type="http://schemas.openxmlformats.org/officeDocument/2006/relationships/slide" Target="slide27.xml"/><Relationship Id="rId4" Type="http://schemas.openxmlformats.org/officeDocument/2006/relationships/image" Target="../media/image13.png"/><Relationship Id="rId9" Type="http://schemas.openxmlformats.org/officeDocument/2006/relationships/slide" Target="slide17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5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3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1" r="10227" b="18105"/>
          <a:stretch/>
        </p:blipFill>
        <p:spPr>
          <a:xfrm rot="20585819">
            <a:off x="4173834" y="652767"/>
            <a:ext cx="1984239" cy="2418885"/>
          </a:xfrm>
          <a:prstGeom prst="rect">
            <a:avLst/>
          </a:prstGeom>
        </p:spPr>
      </p:pic>
      <p:pic>
        <p:nvPicPr>
          <p:cNvPr id="555" name="Picture 554">
            <a:hlinkClick r:id="rId5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8471">
            <a:off x="551774" y="653368"/>
            <a:ext cx="2448687" cy="3370451"/>
          </a:xfrm>
          <a:prstGeom prst="rect">
            <a:avLst/>
          </a:prstGeom>
        </p:spPr>
      </p:pic>
      <p:pic>
        <p:nvPicPr>
          <p:cNvPr id="559" name="Picture 558">
            <a:hlinkClick r:id="rId7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809" b="18482"/>
          <a:stretch/>
        </p:blipFill>
        <p:spPr>
          <a:xfrm>
            <a:off x="7794199" y="915550"/>
            <a:ext cx="1786662" cy="1892630"/>
          </a:xfrm>
          <a:prstGeom prst="rect">
            <a:avLst/>
          </a:prstGeom>
        </p:spPr>
      </p:pic>
      <p:pic>
        <p:nvPicPr>
          <p:cNvPr id="561" name="Picture 560">
            <a:hlinkClick r:id="rId9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4530" y="2492014"/>
            <a:ext cx="1578270" cy="2202534"/>
          </a:xfrm>
          <a:prstGeom prst="rect">
            <a:avLst/>
          </a:prstGeom>
        </p:spPr>
      </p:pic>
      <p:pic>
        <p:nvPicPr>
          <p:cNvPr id="563" name="Picture 562">
            <a:hlinkClick r:id="rId11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9091"/>
          <a:stretch/>
        </p:blipFill>
        <p:spPr>
          <a:xfrm rot="519160">
            <a:off x="5570035" y="2798029"/>
            <a:ext cx="2306669" cy="1521940"/>
          </a:xfrm>
          <a:prstGeom prst="rect">
            <a:avLst/>
          </a:prstGeom>
        </p:spPr>
      </p:pic>
      <p:pic>
        <p:nvPicPr>
          <p:cNvPr id="565" name="Picture 564">
            <a:hlinkClick r:id="rId13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7686"/>
          <a:stretch/>
        </p:blipFill>
        <p:spPr>
          <a:xfrm>
            <a:off x="9498911" y="2545492"/>
            <a:ext cx="1705131" cy="1661877"/>
          </a:xfrm>
          <a:prstGeom prst="rect">
            <a:avLst/>
          </a:prstGeom>
        </p:spPr>
      </p:pic>
      <p:pic>
        <p:nvPicPr>
          <p:cNvPr id="567" name="Picture 566">
            <a:hlinkClick r:id="rId15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1738"/>
          <a:stretch/>
        </p:blipFill>
        <p:spPr>
          <a:xfrm>
            <a:off x="1130795" y="4616051"/>
            <a:ext cx="1508710" cy="1890786"/>
          </a:xfrm>
          <a:prstGeom prst="rect">
            <a:avLst/>
          </a:prstGeom>
        </p:spPr>
      </p:pic>
      <p:pic>
        <p:nvPicPr>
          <p:cNvPr id="569" name="Picture 568">
            <a:hlinkClick r:id="rId17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965" b="22697"/>
          <a:stretch/>
        </p:blipFill>
        <p:spPr>
          <a:xfrm rot="16002141">
            <a:off x="4321355" y="4440271"/>
            <a:ext cx="2026657" cy="1920515"/>
          </a:xfrm>
          <a:prstGeom prst="rect">
            <a:avLst/>
          </a:prstGeom>
        </p:spPr>
      </p:pic>
      <p:pic>
        <p:nvPicPr>
          <p:cNvPr id="571" name="Picture 570">
            <a:hlinkClick r:id="rId19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1205"/>
          <a:stretch/>
        </p:blipFill>
        <p:spPr>
          <a:xfrm>
            <a:off x="7608470" y="4694548"/>
            <a:ext cx="2774595" cy="1587824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2019135" y="-305318"/>
            <a:ext cx="2479219" cy="1305747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4588081" y="-329428"/>
            <a:ext cx="2479219" cy="1305747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7144879" y="-314091"/>
            <a:ext cx="2479219" cy="1305747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Action Button: Return 30">
            <a:hlinkClick r:id="rId9" action="ppaction://hlinksldjump"/>
            <a:extLst>
              <a:ext uri="{FF2B5EF4-FFF2-40B4-BE49-F238E27FC236}">
                <a16:creationId xmlns:a16="http://schemas.microsoft.com/office/drawing/2014/main" id="{3E2F3E72-9D0C-41A9-B12A-93627533D840}"/>
              </a:ext>
            </a:extLst>
          </p:cNvPr>
          <p:cNvSpPr/>
          <p:nvPr/>
        </p:nvSpPr>
        <p:spPr>
          <a:xfrm rot="10800000">
            <a:off x="11161467" y="5916708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6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62" y="1494670"/>
            <a:ext cx="5309721" cy="36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81" y="5048249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3084046" y="55180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Yes,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033816" y="260583"/>
            <a:ext cx="8124368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ride a bike?</a:t>
            </a:r>
          </a:p>
        </p:txBody>
      </p:sp>
    </p:spTree>
    <p:extLst>
      <p:ext uri="{BB962C8B-B14F-4D97-AF65-F5344CB8AC3E}">
        <p14:creationId xmlns:p14="http://schemas.microsoft.com/office/powerpoint/2010/main" val="3060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/>
              <a:t>+ </a:t>
            </a:r>
            <a:r>
              <a:rPr lang="en" sz="8800" dirty="0" smtClean="0"/>
              <a:t>1 </a:t>
            </a:r>
            <a:r>
              <a:rPr lang="en" sz="8800" dirty="0"/>
              <a:t>POINTS</a:t>
            </a:r>
            <a:endParaRPr sz="88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7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81" y="5048249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146" y="56323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Yes,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033816" y="260583"/>
            <a:ext cx="8124368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draw?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2464"/>
          <a:stretch/>
        </p:blipFill>
        <p:spPr>
          <a:xfrm>
            <a:off x="4250266" y="1498600"/>
            <a:ext cx="3865033" cy="37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" sz="8800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" sz="8800" dirty="0">
                <a:solidFill>
                  <a:schemeClr val="accent1">
                    <a:lumMod val="75000"/>
                  </a:schemeClr>
                </a:solidFill>
              </a:rPr>
              <a:t>POINTS</a:t>
            </a:r>
            <a:endParaRPr sz="8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A151A5A5-0293-4B9C-9C48-E65A2121D2D9}"/>
              </a:ext>
            </a:extLst>
          </p:cNvPr>
          <p:cNvSpPr/>
          <p:nvPr/>
        </p:nvSpPr>
        <p:spPr>
          <a:xfrm>
            <a:off x="11058862" y="186466"/>
            <a:ext cx="989703" cy="884951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4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81" y="5048249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146" y="56323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No,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can’t.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033816" y="260583"/>
            <a:ext cx="8124368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ride a horse?</a:t>
            </a:r>
          </a:p>
        </p:txBody>
      </p:sp>
      <p:pic>
        <p:nvPicPr>
          <p:cNvPr id="16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38" y="1318780"/>
            <a:ext cx="4962436" cy="39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/>
              <a:t>+ 1 POINT</a:t>
            </a:r>
            <a:endParaRPr sz="88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C01F2B0C-11C3-4E33-BF1A-646129849B77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2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81" y="5048249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122146" y="56323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Yes,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985160" y="210025"/>
            <a:ext cx="8562320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play the guitar?</a:t>
            </a:r>
          </a:p>
        </p:txBody>
      </p:sp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69" y="1307233"/>
            <a:ext cx="4772167" cy="41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891591" y="491599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800" dirty="0"/>
              <a:t>+ 2</a:t>
            </a:r>
            <a:r>
              <a:rPr lang="en-US" sz="8800" dirty="0" smtClean="0"/>
              <a:t> </a:t>
            </a:r>
            <a:r>
              <a:rPr lang="en-US" sz="8800" dirty="0"/>
              <a:t>POINT</a:t>
            </a: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094D8CE0-6970-4707-BAF3-11E131766FA8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6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1985160" y="2176352"/>
            <a:ext cx="4274011" cy="379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985160" y="277443"/>
            <a:ext cx="8562320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fly a kite?</a:t>
            </a:r>
          </a:p>
        </p:txBody>
      </p:sp>
      <p:sp>
        <p:nvSpPr>
          <p:cNvPr id="14" name="모서리가 둥근 직사각형 4"/>
          <p:cNvSpPr/>
          <p:nvPr/>
        </p:nvSpPr>
        <p:spPr>
          <a:xfrm>
            <a:off x="7836745" y="2143287"/>
            <a:ext cx="3654140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A. Yes,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5" name="모서리가 둥근 직사각형 4"/>
          <p:cNvSpPr/>
          <p:nvPr/>
        </p:nvSpPr>
        <p:spPr>
          <a:xfrm>
            <a:off x="7836745" y="3221193"/>
            <a:ext cx="3654140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B. No,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6" name="모서리가 둥근 직사각형 4"/>
          <p:cNvSpPr/>
          <p:nvPr/>
        </p:nvSpPr>
        <p:spPr>
          <a:xfrm>
            <a:off x="7836745" y="4299100"/>
            <a:ext cx="3695896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C. No,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can’t.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3B6A40-C77C-207B-EF44-4FC38584C6B3}"/>
              </a:ext>
            </a:extLst>
          </p:cNvPr>
          <p:cNvSpPr/>
          <p:nvPr/>
        </p:nvSpPr>
        <p:spPr>
          <a:xfrm>
            <a:off x="7931113" y="4404756"/>
            <a:ext cx="532015" cy="5652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7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ram sam sam zurli cantecepentrucopii (NHẠC HOẠT N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>
                <a:solidFill>
                  <a:schemeClr val="accent1">
                    <a:lumMod val="75000"/>
                  </a:schemeClr>
                </a:solidFill>
              </a:rPr>
              <a:t>+2 POINTS</a:t>
            </a:r>
            <a:endParaRPr sz="8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7AB47475-5A6B-4CA7-A4DA-C844E4B93814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7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660475" y="1502337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985160" y="277443"/>
            <a:ext cx="8562320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skip?</a:t>
            </a:r>
          </a:p>
        </p:txBody>
      </p:sp>
      <p:sp>
        <p:nvSpPr>
          <p:cNvPr id="10" name="모서리가 둥근 직사각형 4"/>
          <p:cNvSpPr/>
          <p:nvPr/>
        </p:nvSpPr>
        <p:spPr>
          <a:xfrm>
            <a:off x="7656813" y="2143287"/>
            <a:ext cx="4014003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A. Yes,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can’t.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1" name="모서리가 둥근 직사각형 4"/>
          <p:cNvSpPr/>
          <p:nvPr/>
        </p:nvSpPr>
        <p:spPr>
          <a:xfrm>
            <a:off x="7656812" y="4350885"/>
            <a:ext cx="4014003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C. No,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2" name="모서리가 둥근 직사각형 4"/>
          <p:cNvSpPr/>
          <p:nvPr/>
        </p:nvSpPr>
        <p:spPr>
          <a:xfrm>
            <a:off x="7654758" y="3250024"/>
            <a:ext cx="4059869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B. Yes, </a:t>
            </a:r>
            <a:r>
              <a:rPr lang="en-US" altLang="ko-KR" sz="3375" b="1" kern="0" dirty="0" smtClean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pic>
        <p:nvPicPr>
          <p:cNvPr id="13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63" y="1782310"/>
            <a:ext cx="5422580" cy="44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727CCC-0188-1A44-9190-A0024B1E992C}"/>
              </a:ext>
            </a:extLst>
          </p:cNvPr>
          <p:cNvSpPr/>
          <p:nvPr/>
        </p:nvSpPr>
        <p:spPr>
          <a:xfrm>
            <a:off x="7646418" y="3356346"/>
            <a:ext cx="532015" cy="5652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6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/>
              <a:t>+ </a:t>
            </a:r>
            <a:r>
              <a:rPr lang="en" sz="8800" dirty="0" smtClean="0"/>
              <a:t>1 </a:t>
            </a:r>
            <a:r>
              <a:rPr lang="en" sz="8800" dirty="0"/>
              <a:t>POINTS</a:t>
            </a:r>
            <a:endParaRPr sz="88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66209432-53E9-42CF-99B0-47B602FF6992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4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ransparent Cartoon Football Png - Can T Play Soccer, Png Download ,  Transparent Png Image - PNGi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60" y="2301655"/>
            <a:ext cx="4458429" cy="43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660475" y="1502337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985160" y="277442"/>
            <a:ext cx="8562320" cy="1597705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</a:t>
            </a:r>
            <a:endParaRPr kumimoji="0" lang="en-GB" sz="5333" b="1" i="0" u="none" strike="noStrike" kern="0" cap="none" spc="0" normalizeH="0" baseline="0" noProof="0" dirty="0">
              <a:ln>
                <a:noFill/>
              </a:ln>
              <a:solidFill>
                <a:srgbClr val="00385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play football?</a:t>
            </a:r>
          </a:p>
        </p:txBody>
      </p:sp>
      <p:sp>
        <p:nvSpPr>
          <p:cNvPr id="12" name="모서리가 둥근 직사각형 4"/>
          <p:cNvSpPr/>
          <p:nvPr/>
        </p:nvSpPr>
        <p:spPr>
          <a:xfrm>
            <a:off x="7499263" y="3830888"/>
            <a:ext cx="4014003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B. No,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3" name="모서리가 둥근 직사각형 4"/>
          <p:cNvSpPr/>
          <p:nvPr/>
        </p:nvSpPr>
        <p:spPr>
          <a:xfrm>
            <a:off x="7522196" y="4912520"/>
            <a:ext cx="4014003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C. Yes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,</a:t>
            </a:r>
            <a:r>
              <a:rPr kumimoji="0" lang="en-US" altLang="ko-KR" sz="3375" b="1" i="0" u="none" strike="noStrike" kern="0" cap="none" spc="0" normalizeH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4" name="모서리가 둥근 직사각형 4"/>
          <p:cNvSpPr/>
          <p:nvPr/>
        </p:nvSpPr>
        <p:spPr>
          <a:xfrm>
            <a:off x="7499263" y="2743511"/>
            <a:ext cx="4036936" cy="776576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A. No, </a:t>
            </a:r>
            <a:r>
              <a:rPr lang="en-US" altLang="ko-KR" sz="3375" b="1" kern="0" dirty="0">
                <a:solidFill>
                  <a:srgbClr val="000F1A"/>
                </a:solidFill>
                <a:latin typeface="Comic Sans MS" panose="030F0702030302020204" pitchFamily="66" charset="0"/>
                <a:ea typeface="맑은 고딕" panose="020B0503020000020004" pitchFamily="34" charset="-127"/>
                <a:sym typeface="Arial"/>
              </a:rPr>
              <a:t>I</a:t>
            </a:r>
            <a:r>
              <a:rPr kumimoji="0" lang="en-US" altLang="ko-KR" sz="3375" b="1" i="0" u="none" strike="noStrike" kern="0" cap="none" spc="0" normalizeH="0" baseline="0" noProof="0" dirty="0" smtClean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 </a:t>
            </a:r>
            <a:r>
              <a:rPr kumimoji="0" lang="en-US" altLang="ko-KR" sz="3375" b="1" i="0" u="none" strike="noStrike" kern="0" cap="none" spc="0" normalizeH="0" baseline="0" noProof="0" dirty="0">
                <a:ln>
                  <a:noFill/>
                </a:ln>
                <a:solidFill>
                  <a:srgbClr val="000F1A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34" charset="-127"/>
                <a:cs typeface="+mn-cs"/>
                <a:sym typeface="Arial"/>
              </a:rPr>
              <a:t>can’t.</a:t>
            </a:r>
            <a:endParaRPr kumimoji="0" lang="ko-KR" altLang="en-US" sz="3375" b="1" i="0" u="none" strike="noStrike" kern="0" cap="none" spc="0" normalizeH="0" baseline="0" noProof="0" dirty="0">
              <a:ln>
                <a:noFill/>
              </a:ln>
              <a:solidFill>
                <a:srgbClr val="000F1A"/>
              </a:solidFill>
              <a:effectLst/>
              <a:uLnTx/>
              <a:uFillTx/>
              <a:latin typeface="Comic Sans MS" panose="030F0702030302020204" pitchFamily="66" charset="0"/>
              <a:ea typeface="맑은 고딕" panose="020B0503020000020004" pitchFamily="34" charset="-127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6330CC-6454-6E44-AB22-220C8844831C}"/>
              </a:ext>
            </a:extLst>
          </p:cNvPr>
          <p:cNvSpPr/>
          <p:nvPr/>
        </p:nvSpPr>
        <p:spPr>
          <a:xfrm>
            <a:off x="7522197" y="2849166"/>
            <a:ext cx="532015" cy="5652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6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556654" y="174947"/>
            <a:ext cx="8369068" cy="2709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 smtClean="0"/>
              <a:t>+2 POINT</a:t>
            </a:r>
            <a:r>
              <a:rPr lang="en-US" sz="8800" dirty="0" smtClean="0"/>
              <a:t>S</a:t>
            </a:r>
            <a:endParaRPr sz="88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3E2F3E72-9D0C-41A9-B12A-93627533D840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3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23" y="1481305"/>
            <a:ext cx="5556819" cy="37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22" y="5020328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146" y="56323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…………,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can’t.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985160" y="210025"/>
            <a:ext cx="8562320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lang="en-GB" sz="5333" b="1" kern="0" dirty="0" smtClean="0">
                <a:solidFill>
                  <a:srgbClr val="00385D"/>
                </a:solidFill>
                <a:latin typeface="Comic Sans MS" panose="030F0702030302020204" pitchFamily="66" charset="0"/>
                <a:sym typeface="Arial"/>
              </a:rPr>
              <a:t>you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play the piano?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6464" y="5494708"/>
            <a:ext cx="230456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677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603351" y="209841"/>
            <a:ext cx="6985299" cy="2709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/>
              <a:t/>
            </a:r>
            <a:br>
              <a:rPr lang="en" sz="8800" dirty="0"/>
            </a:br>
            <a:r>
              <a:rPr lang="en" sz="8800" dirty="0"/>
              <a:t>+1 POINT</a:t>
            </a:r>
            <a:endParaRPr sz="88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9FF7BDC9-FA97-4FD5-B21D-E307D31633D1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7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1212" y="1208919"/>
            <a:ext cx="955616" cy="159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22" y="5020328"/>
            <a:ext cx="135508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3122146" y="5632396"/>
            <a:ext cx="6288351" cy="985496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…………, </a:t>
            </a:r>
            <a:r>
              <a:rPr lang="en-US" sz="5333" b="1" kern="0" dirty="0">
                <a:solidFill>
                  <a:sysClr val="windowText" lastClr="000000"/>
                </a:solidFill>
                <a:latin typeface="Comic Sans MS" pitchFamily="66" charset="0"/>
                <a:sym typeface="Arial"/>
              </a:rPr>
              <a:t>I</a:t>
            </a:r>
            <a:r>
              <a:rPr kumimoji="0" lang="en-US" sz="5333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985160" y="210025"/>
            <a:ext cx="8562320" cy="86409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Can </a:t>
            </a:r>
            <a:r>
              <a:rPr kumimoji="0" lang="en-GB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 </a:t>
            </a:r>
            <a:r>
              <a:rPr kumimoji="0" lang="en-GB" sz="5333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cook?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6464" y="5494708"/>
            <a:ext cx="230456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Yes</a:t>
            </a:r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" b="99106" l="0" r="99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52" y="1320002"/>
            <a:ext cx="4225413" cy="42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671403" y="720000"/>
            <a:ext cx="7730400" cy="164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800" dirty="0"/>
              <a:t>+ 1 </a:t>
            </a:r>
            <a:r>
              <a:rPr lang="en" sz="8800" dirty="0" smtClean="0"/>
              <a:t>POINT</a:t>
            </a:r>
            <a:endParaRPr sz="88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AD10080F-4633-419E-BDD6-86A695FB8845}"/>
              </a:ext>
            </a:extLst>
          </p:cNvPr>
          <p:cNvSpPr/>
          <p:nvPr/>
        </p:nvSpPr>
        <p:spPr>
          <a:xfrm>
            <a:off x="11173609" y="368584"/>
            <a:ext cx="874956" cy="70283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5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10030117" y="4761437"/>
            <a:ext cx="1763547" cy="1888833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10709744" y="1766081"/>
            <a:ext cx="1321317" cy="1488099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422022" y="643815"/>
            <a:ext cx="811284" cy="874191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87419" y="4591050"/>
            <a:ext cx="1634589" cy="2023892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8664389" y="490110"/>
            <a:ext cx="870097" cy="572809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5646913" y="60820"/>
            <a:ext cx="898187" cy="1129075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6501972" y="369069"/>
            <a:ext cx="268981" cy="701836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1307718" y="759022"/>
            <a:ext cx="487077" cy="643895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9452535" y="107239"/>
            <a:ext cx="870104" cy="929147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374518" y="2681195"/>
            <a:ext cx="1249308" cy="1051619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95844" y="2212187"/>
            <a:ext cx="8779529" cy="360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66" b="1" kern="0" dirty="0">
                <a:solidFill>
                  <a:srgbClr val="6BC5B4"/>
                </a:solidFill>
                <a:latin typeface="Sport Day" pitchFamily="2" charset="0"/>
                <a:cs typeface="Arial"/>
                <a:sym typeface="Arial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86" y="3701651"/>
            <a:ext cx="6240544" cy="1059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506772" y="3792453"/>
            <a:ext cx="59565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FF"/>
                </a:solidFill>
                <a:latin typeface="Comic Sans MS" panose="030F0702030302020204" pitchFamily="66" charset="0"/>
                <a:cs typeface="Arial"/>
                <a:sym typeface="Arial"/>
              </a:rPr>
              <a:t>LESSON 1 </a:t>
            </a:r>
            <a:r>
              <a:rPr lang="en-US" sz="3733" b="1" kern="0" dirty="0" smtClean="0">
                <a:solidFill>
                  <a:srgbClr val="FFFFFF"/>
                </a:solidFill>
                <a:latin typeface="Comic Sans MS" panose="030F0702030302020204" pitchFamily="66" charset="0"/>
                <a:cs typeface="Arial"/>
                <a:sym typeface="Arial"/>
              </a:rPr>
              <a:t>PART 1,2,3</a:t>
            </a:r>
            <a:endParaRPr lang="en-US" sz="3733" b="1" kern="0" dirty="0">
              <a:solidFill>
                <a:srgbClr val="FFFFFF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3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9546" y="3558913"/>
            <a:ext cx="9416817" cy="22320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1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5333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5333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508848" y="4707899"/>
            <a:ext cx="1858681" cy="1813811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9853982" y="252692"/>
            <a:ext cx="1511127" cy="1483777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9537722" y="5787069"/>
            <a:ext cx="268981" cy="701836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3835086" y="511336"/>
            <a:ext cx="327921" cy="552533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10490437" y="5977815"/>
            <a:ext cx="330379" cy="436716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2112352" y="2729934"/>
            <a:ext cx="487099" cy="699071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10097175" y="5439651"/>
            <a:ext cx="180199" cy="592383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1276334" y="3428989"/>
            <a:ext cx="525807" cy="561487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4658367" y="1489543"/>
            <a:ext cx="2343004" cy="2034592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2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1" y="0"/>
            <a:ext cx="12217861" cy="6858000"/>
          </a:xfrm>
          <a:prstGeom prst="rect">
            <a:avLst/>
          </a:prstGeom>
        </p:spPr>
      </p:pic>
      <p:pic>
        <p:nvPicPr>
          <p:cNvPr id="2" name="I can fly a k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" y="1018880"/>
            <a:ext cx="529996" cy="529996"/>
          </a:xfrm>
          <a:prstGeom prst="rect">
            <a:avLst/>
          </a:prstGeom>
        </p:spPr>
      </p:pic>
      <p:pic>
        <p:nvPicPr>
          <p:cNvPr id="3" name="I can ski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4504" y="2038022"/>
            <a:ext cx="545706" cy="545706"/>
          </a:xfrm>
          <a:prstGeom prst="rect">
            <a:avLst/>
          </a:prstGeom>
        </p:spPr>
      </p:pic>
      <p:pic>
        <p:nvPicPr>
          <p:cNvPr id="6" name="Can you ride a bik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12633" y="1130752"/>
            <a:ext cx="548849" cy="548849"/>
          </a:xfrm>
          <a:prstGeom prst="rect">
            <a:avLst/>
          </a:prstGeom>
        </p:spPr>
      </p:pic>
      <p:pic>
        <p:nvPicPr>
          <p:cNvPr id="7" name="Yes I c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86680" y="1395749"/>
            <a:ext cx="567703" cy="567703"/>
          </a:xfrm>
          <a:prstGeom prst="rect">
            <a:avLst/>
          </a:prstGeom>
        </p:spPr>
      </p:pic>
      <p:pic>
        <p:nvPicPr>
          <p:cNvPr id="8" name="No, I ca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8192" y="5731497"/>
            <a:ext cx="568488" cy="568488"/>
          </a:xfrm>
          <a:prstGeom prst="rect">
            <a:avLst/>
          </a:prstGeom>
        </p:spPr>
      </p:pic>
      <p:pic>
        <p:nvPicPr>
          <p:cNvPr id="9" name="Track 46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51358" y="132762"/>
            <a:ext cx="671398" cy="6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0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4905861" y="1368041"/>
            <a:ext cx="2458104" cy="17814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2544871" y="3199209"/>
            <a:ext cx="7482800" cy="22824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2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5333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5333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508848" y="4707899"/>
            <a:ext cx="1858681" cy="1813811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9853982" y="252692"/>
            <a:ext cx="1511127" cy="1483777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9537722" y="5787069"/>
            <a:ext cx="268981" cy="701836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3835086" y="511336"/>
            <a:ext cx="327921" cy="552533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10490437" y="5977815"/>
            <a:ext cx="330379" cy="436716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2112352" y="2729934"/>
            <a:ext cx="487099" cy="699071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10097175" y="5439651"/>
            <a:ext cx="180199" cy="592383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1276334" y="3428989"/>
            <a:ext cx="525807" cy="561487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3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0" y="-230491"/>
            <a:ext cx="12147067" cy="7088491"/>
          </a:xfrm>
          <a:prstGeom prst="rect">
            <a:avLst/>
          </a:prstGeom>
        </p:spPr>
      </p:pic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9487" y="1491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3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4840588" y="1444605"/>
            <a:ext cx="2810241" cy="184961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2354519" y="3549273"/>
            <a:ext cx="7482800" cy="2287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3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5333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508848" y="4707899"/>
            <a:ext cx="1858681" cy="1813811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9853982" y="252692"/>
            <a:ext cx="1511127" cy="1483777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9537722" y="5787069"/>
            <a:ext cx="268981" cy="701836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3835086" y="511336"/>
            <a:ext cx="327921" cy="552533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10490437" y="5977815"/>
            <a:ext cx="330379" cy="436716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2112352" y="2729934"/>
            <a:ext cx="487099" cy="699071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10097175" y="5439651"/>
            <a:ext cx="180199" cy="592383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1276334" y="3428989"/>
            <a:ext cx="525807" cy="561487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4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202</Words>
  <Application>Microsoft Office PowerPoint</Application>
  <PresentationFormat>Widescreen</PresentationFormat>
  <Paragraphs>49</Paragraphs>
  <Slides>28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맑은 고딕</vt:lpstr>
      <vt:lpstr>Arial</vt:lpstr>
      <vt:lpstr>Baloo 2</vt:lpstr>
      <vt:lpstr>Baloo 2 Medium</vt:lpstr>
      <vt:lpstr>Barriecito</vt:lpstr>
      <vt:lpstr>Calibri</vt:lpstr>
      <vt:lpstr>Comic Sans MS</vt:lpstr>
      <vt:lpstr>Dosis</vt:lpstr>
      <vt:lpstr>Kavoon</vt:lpstr>
      <vt:lpstr>Molengo</vt:lpstr>
      <vt:lpstr>Palanquin Dark</vt:lpstr>
      <vt:lpstr>Ramabhadra</vt:lpstr>
      <vt:lpstr>Sport Day</vt:lpstr>
      <vt:lpstr>Basic English for Korean Speakers Workshop by Slidesgo</vt:lpstr>
      <vt:lpstr>Festa Junina Presentation by Slidesgo</vt:lpstr>
      <vt:lpstr>1_Festa Junina Presentation by Slidesgo</vt:lpstr>
      <vt:lpstr>PowerPoint Presentation</vt:lpstr>
      <vt:lpstr>PowerPoint Presentation</vt:lpstr>
      <vt:lpstr>Things we can do</vt:lpstr>
      <vt:lpstr>Activity 1 Look, listen and repeat. </vt:lpstr>
      <vt:lpstr>PowerPoint Presentation</vt:lpstr>
      <vt:lpstr>Activity 2 Listen, point and say.</vt:lpstr>
      <vt:lpstr>PowerPoint Presentation</vt:lpstr>
      <vt:lpstr>Activity 3 Let’s talk.</vt:lpstr>
      <vt:lpstr>PowerPoint Presentation</vt:lpstr>
      <vt:lpstr>PowerPoint Presentation</vt:lpstr>
      <vt:lpstr>PowerPoint Presentation</vt:lpstr>
      <vt:lpstr>+ 1 POINTS</vt:lpstr>
      <vt:lpstr>PowerPoint Presentation</vt:lpstr>
      <vt:lpstr>+ 3 POINTS</vt:lpstr>
      <vt:lpstr>PowerPoint Presentation</vt:lpstr>
      <vt:lpstr>+ 1 POINT</vt:lpstr>
      <vt:lpstr>PowerPoint Presentation</vt:lpstr>
      <vt:lpstr>+ 2 POINT</vt:lpstr>
      <vt:lpstr>PowerPoint Presentation</vt:lpstr>
      <vt:lpstr>+2 POINTS</vt:lpstr>
      <vt:lpstr>PowerPoint Presentation</vt:lpstr>
      <vt:lpstr>+ 1 POINTS</vt:lpstr>
      <vt:lpstr>PowerPoint Presentation</vt:lpstr>
      <vt:lpstr>+2 POINTS</vt:lpstr>
      <vt:lpstr>PowerPoint Presentation</vt:lpstr>
      <vt:lpstr> +1 POINT</vt:lpstr>
      <vt:lpstr>PowerPoint Presentation</vt:lpstr>
      <vt:lpstr>+ 1 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11</dc:creator>
  <cp:lastModifiedBy>Windows 11</cp:lastModifiedBy>
  <cp:revision>23</cp:revision>
  <dcterms:created xsi:type="dcterms:W3CDTF">2024-10-24T01:50:43Z</dcterms:created>
  <dcterms:modified xsi:type="dcterms:W3CDTF">2024-10-31T06:48:11Z</dcterms:modified>
</cp:coreProperties>
</file>