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1"/>
  </p:notesMasterIdLst>
  <p:sldIdLst>
    <p:sldId id="311" r:id="rId3"/>
    <p:sldId id="313" r:id="rId4"/>
    <p:sldId id="2007577213" r:id="rId5"/>
    <p:sldId id="2007577214" r:id="rId6"/>
    <p:sldId id="2007577215" r:id="rId7"/>
    <p:sldId id="2007577216" r:id="rId8"/>
    <p:sldId id="2007577217" r:id="rId9"/>
    <p:sldId id="2007577221" r:id="rId10"/>
    <p:sldId id="3183" r:id="rId11"/>
    <p:sldId id="3190" r:id="rId12"/>
    <p:sldId id="2007577209" r:id="rId13"/>
    <p:sldId id="2007577218" r:id="rId14"/>
    <p:sldId id="2007577219" r:id="rId15"/>
    <p:sldId id="2007577210" r:id="rId16"/>
    <p:sldId id="2007577211" r:id="rId17"/>
    <p:sldId id="2007577220" r:id="rId18"/>
    <p:sldId id="278" r:id="rId19"/>
    <p:sldId id="31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9B280-6B8E-4499-87D1-396A607E72F5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3152D-2794-4198-BCF0-7BB44D5EA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2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7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16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16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72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6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5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75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7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1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79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12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49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13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351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6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33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6633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66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3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0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44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3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8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54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5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47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8.jpeg"/><Relationship Id="rId10" Type="http://schemas.openxmlformats.org/officeDocument/2006/relationships/image" Target="../media/image24.png"/><Relationship Id="rId19" Type="http://schemas.microsoft.com/office/2007/relationships/hdphoto" Target="../media/hdphoto5.wdp"/><Relationship Id="rId4" Type="http://schemas.openxmlformats.org/officeDocument/2006/relationships/audio" Target="../media/media2.mp3"/><Relationship Id="rId9" Type="http://schemas.microsoft.com/office/2007/relationships/hdphoto" Target="../media/hdphoto6.wdp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4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6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3716" y="-268044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xmlns="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68120" y="1569368"/>
            <a:ext cx="262760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B52D15-EF83-A918-9D17-52FBB03CBD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7182" y="2348958"/>
            <a:ext cx="9565453" cy="25971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24396" y="993366"/>
            <a:ext cx="9149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TIẾN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7775" y="4769850"/>
            <a:ext cx="5844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Thị Diễm Ngọc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30 x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 x 2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1077E39-D9AE-63A9-3261-4619B26621AE}"/>
              </a:ext>
            </a:extLst>
          </p:cNvPr>
          <p:cNvSpPr txBox="1"/>
          <p:nvPr/>
        </p:nvSpPr>
        <p:spPr>
          <a:xfrm>
            <a:off x="2667000" y="26765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600 x 40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6 x 4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37EAEF-9C0E-46EC-7100-CE0052D8FF4F}"/>
              </a:ext>
            </a:extLst>
          </p:cNvPr>
          <p:cNvSpPr txBox="1"/>
          <p:nvPr/>
        </p:nvSpPr>
        <p:spPr>
          <a:xfrm>
            <a:off x="7038975" y="2647950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24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5FC0E7F-5E36-D41C-FBF3-BFD49FE0E32F}"/>
              </a:ext>
            </a:extLst>
          </p:cNvPr>
          <p:cNvSpPr txBox="1"/>
          <p:nvPr/>
        </p:nvSpPr>
        <p:spPr>
          <a:xfrm>
            <a:off x="704850" y="3581400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20 x 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75F776-E56C-5636-47AC-C858DA1CE2D5}"/>
              </a:ext>
            </a:extLst>
          </p:cNvPr>
          <p:cNvSpPr txBox="1"/>
          <p:nvPr/>
        </p:nvSpPr>
        <p:spPr>
          <a:xfrm>
            <a:off x="2514600" y="22669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083D91-90EE-B410-54D4-88B917B3527B}"/>
              </a:ext>
            </a:extLst>
          </p:cNvPr>
          <p:cNvSpPr txBox="1"/>
          <p:nvPr/>
        </p:nvSpPr>
        <p:spPr>
          <a:xfrm>
            <a:off x="2609850" y="28194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70 x 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7 x 6 = 42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42AC89-78DA-A897-D5A8-74A344C0C950}"/>
              </a:ext>
            </a:extLst>
          </p:cNvPr>
          <p:cNvSpPr txBox="1"/>
          <p:nvPr/>
        </p:nvSpPr>
        <p:spPr>
          <a:xfrm>
            <a:off x="6981825" y="279082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6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4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400 x 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1ABF850-BF72-4BBE-CCA9-6C75AB65D194}"/>
              </a:ext>
            </a:extLst>
          </p:cNvPr>
          <p:cNvSpPr txBox="1"/>
          <p:nvPr/>
        </p:nvSpPr>
        <p:spPr>
          <a:xfrm>
            <a:off x="2447925" y="46482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643A499-B23D-25A6-0B74-D70E039AA8CB}"/>
              </a:ext>
            </a:extLst>
          </p:cNvPr>
          <p:cNvSpPr txBox="1"/>
          <p:nvPr/>
        </p:nvSpPr>
        <p:spPr>
          <a:xfrm>
            <a:off x="2543175" y="52006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711F458-F4CA-A2C6-5AF4-9058FE668C9A}"/>
              </a:ext>
            </a:extLst>
          </p:cNvPr>
          <p:cNvSpPr txBox="1"/>
          <p:nvPr/>
        </p:nvSpPr>
        <p:spPr>
          <a:xfrm>
            <a:off x="7315200" y="400050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900 x 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7F3DA4-B5E4-693B-9F41-9CA1FF27C0C9}"/>
              </a:ext>
            </a:extLst>
          </p:cNvPr>
          <p:cNvSpPr txBox="1"/>
          <p:nvPr/>
        </p:nvSpPr>
        <p:spPr>
          <a:xfrm>
            <a:off x="6343650" y="46291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9 x 3 = 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1AEBA21-2B76-BD4F-251A-D89867386BE4}"/>
              </a:ext>
            </a:extLst>
          </p:cNvPr>
          <p:cNvSpPr txBox="1"/>
          <p:nvPr/>
        </p:nvSpPr>
        <p:spPr>
          <a:xfrm>
            <a:off x="6915150" y="517207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3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27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441878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b)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40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1077E39-D9AE-63A9-3261-4619B26621AE}"/>
              </a:ext>
            </a:extLst>
          </p:cNvPr>
          <p:cNvSpPr txBox="1"/>
          <p:nvPr/>
        </p:nvSpPr>
        <p:spPr>
          <a:xfrm>
            <a:off x="4876800" y="2676525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20.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1 500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500 =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1 500 : 500 = 15 :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37EAEF-9C0E-46EC-7100-CE0052D8FF4F}"/>
              </a:ext>
            </a:extLst>
          </p:cNvPr>
          <p:cNvSpPr txBox="1"/>
          <p:nvPr/>
        </p:nvSpPr>
        <p:spPr>
          <a:xfrm>
            <a:off x="9210675" y="2647950"/>
            <a:ext cx="181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5FC0E7F-5E36-D41C-FBF3-BFD49FE0E32F}"/>
              </a:ext>
            </a:extLst>
          </p:cNvPr>
          <p:cNvSpPr txBox="1"/>
          <p:nvPr/>
        </p:nvSpPr>
        <p:spPr>
          <a:xfrm>
            <a:off x="495300" y="3581400"/>
            <a:ext cx="1099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240 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8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3 600 : 600       28 000 : 400</a:t>
            </a:r>
          </a:p>
        </p:txBody>
      </p:sp>
    </p:spTree>
    <p:extLst>
      <p:ext uri="{BB962C8B-B14F-4D97-AF65-F5344CB8AC3E}">
        <p14:creationId xmlns:p14="http://schemas.microsoft.com/office/powerpoint/2010/main" val="3666696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114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        240 : 80        3 600 : 600       28 000 : 400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75F776-E56C-5636-47AC-C858DA1CE2D5}"/>
              </a:ext>
            </a:extLst>
          </p:cNvPr>
          <p:cNvSpPr txBox="1"/>
          <p:nvPr/>
        </p:nvSpPr>
        <p:spPr>
          <a:xfrm>
            <a:off x="1781176" y="2247900"/>
            <a:ext cx="413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900 : 30 = 90 :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083D91-90EE-B410-54D4-88B917B3527B}"/>
              </a:ext>
            </a:extLst>
          </p:cNvPr>
          <p:cNvSpPr txBox="1"/>
          <p:nvPr/>
        </p:nvSpPr>
        <p:spPr>
          <a:xfrm>
            <a:off x="4410075" y="2819400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240 : 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4429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240 : 80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= 24 : 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42AC89-78DA-A897-D5A8-74A344C0C950}"/>
              </a:ext>
            </a:extLst>
          </p:cNvPr>
          <p:cNvSpPr txBox="1"/>
          <p:nvPr/>
        </p:nvSpPr>
        <p:spPr>
          <a:xfrm>
            <a:off x="9048750" y="2790825"/>
            <a:ext cx="192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72502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3 600 : 600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1ABF850-BF72-4BBE-CCA9-6C75AB65D194}"/>
              </a:ext>
            </a:extLst>
          </p:cNvPr>
          <p:cNvSpPr txBox="1"/>
          <p:nvPr/>
        </p:nvSpPr>
        <p:spPr>
          <a:xfrm>
            <a:off x="1495425" y="4648200"/>
            <a:ext cx="494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3 600 : 600 = 36 : 6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643A499-B23D-25A6-0B74-D70E039AA8CB}"/>
              </a:ext>
            </a:extLst>
          </p:cNvPr>
          <p:cNvSpPr txBox="1"/>
          <p:nvPr/>
        </p:nvSpPr>
        <p:spPr>
          <a:xfrm>
            <a:off x="4629151" y="52006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711F458-F4CA-A2C6-5AF4-9058FE668C9A}"/>
              </a:ext>
            </a:extLst>
          </p:cNvPr>
          <p:cNvSpPr txBox="1"/>
          <p:nvPr/>
        </p:nvSpPr>
        <p:spPr>
          <a:xfrm>
            <a:off x="7162800" y="4010025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28 000 :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7F3DA4-B5E4-693B-9F41-9CA1FF27C0C9}"/>
              </a:ext>
            </a:extLst>
          </p:cNvPr>
          <p:cNvSpPr txBox="1"/>
          <p:nvPr/>
        </p:nvSpPr>
        <p:spPr>
          <a:xfrm>
            <a:off x="6343649" y="4629150"/>
            <a:ext cx="505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28 000 : 400 = 280 :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1AEBA21-2B76-BD4F-251A-D89867386BE4}"/>
              </a:ext>
            </a:extLst>
          </p:cNvPr>
          <p:cNvSpPr txBox="1"/>
          <p:nvPr/>
        </p:nvSpPr>
        <p:spPr>
          <a:xfrm>
            <a:off x="9696450" y="5172075"/>
            <a:ext cx="120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70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94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cửa hàng hoa quả nhập về 15 thùng xoài nặng như nhau, cân nặng tất cả 675 kg. Cửa hàng đã bán hết 8 thùng. Hỏi cửa hàng còn lại bao nhiêu ki-lô-gam xoài?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D66F545-A713-4569-A182-54110242C0CB}"/>
              </a:ext>
            </a:extLst>
          </p:cNvPr>
          <p:cNvSpPr/>
          <p:nvPr/>
        </p:nvSpPr>
        <p:spPr>
          <a:xfrm>
            <a:off x="635000" y="48852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763F6F-6FD3-B702-AD46-813578F8A62A}"/>
              </a:ext>
            </a:extLst>
          </p:cNvPr>
          <p:cNvSpPr txBox="1"/>
          <p:nvPr/>
        </p:nvSpPr>
        <p:spPr>
          <a:xfrm>
            <a:off x="400049" y="2133600"/>
            <a:ext cx="42492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thùng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675 kg</a:t>
            </a: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….kg?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09F985F-42CB-DCD5-BA49-B6277B6A082B}"/>
              </a:ext>
            </a:extLst>
          </p:cNvPr>
          <p:cNvSpPr txBox="1"/>
          <p:nvPr/>
        </p:nvSpPr>
        <p:spPr>
          <a:xfrm>
            <a:off x="4045528" y="2009775"/>
            <a:ext cx="7903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675 : 15 = 45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8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8 x 45 = 360 ( 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675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360 = 315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315 kg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66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4D1B22B-7ECF-4472-A44F-EF5486C18ED3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65ADB7-9FD0-45C8-8296-88CBFD6CCA6E}"/>
              </a:ext>
            </a:extLst>
          </p:cNvPr>
          <p:cNvSpPr txBox="1"/>
          <p:nvPr/>
        </p:nvSpPr>
        <p:spPr>
          <a:xfrm>
            <a:off x="1276350" y="539935"/>
            <a:ext cx="10429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 đã đặt một món quà sau ô cửa ghi phép tính có kết quả lớn nhất. Mai, Việt, Nam và Rô-bốt theo thứ tự đi vào các ô cửa A, B, C, D. Hỏi bạn nào nhận được món quà của Mi?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97518F6-8A4A-40C6-8534-80FB22FFAD99}"/>
              </a:ext>
            </a:extLst>
          </p:cNvPr>
          <p:cNvSpPr/>
          <p:nvPr/>
        </p:nvSpPr>
        <p:spPr>
          <a:xfrm>
            <a:off x="660400" y="539935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BE825B0-37F9-F710-F76A-52FB0670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090737"/>
            <a:ext cx="9748838" cy="371840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0262916C-9695-9D9B-AB03-8215AC72F36A}"/>
              </a:ext>
            </a:extLst>
          </p:cNvPr>
          <p:cNvSpPr/>
          <p:nvPr/>
        </p:nvSpPr>
        <p:spPr>
          <a:xfrm>
            <a:off x="3333750" y="337185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39B64383-5642-69D6-C6B3-31D2285EB1FC}"/>
              </a:ext>
            </a:extLst>
          </p:cNvPr>
          <p:cNvSpPr/>
          <p:nvPr/>
        </p:nvSpPr>
        <p:spPr>
          <a:xfrm>
            <a:off x="5343525" y="335280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35 100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D6EA4FC-0995-A697-701F-053C0C81F049}"/>
              </a:ext>
            </a:extLst>
          </p:cNvPr>
          <p:cNvSpPr/>
          <p:nvPr/>
        </p:nvSpPr>
        <p:spPr>
          <a:xfrm>
            <a:off x="7334250" y="336232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32 100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961B72C-3A93-E0FA-9B50-FB3E633E487C}"/>
              </a:ext>
            </a:extLst>
          </p:cNvPr>
          <p:cNvSpPr/>
          <p:nvPr/>
        </p:nvSpPr>
        <p:spPr>
          <a:xfrm>
            <a:off x="9429750" y="338137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35 000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9441872-705C-5897-DDEB-0BAD91D0BB89}"/>
              </a:ext>
            </a:extLst>
          </p:cNvPr>
          <p:cNvSpPr/>
          <p:nvPr/>
        </p:nvSpPr>
        <p:spPr>
          <a:xfrm>
            <a:off x="4991100" y="1933575"/>
            <a:ext cx="2076450" cy="3067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47F39ED-E21D-08AD-BA9E-19E42763F231}"/>
              </a:ext>
            </a:extLst>
          </p:cNvPr>
          <p:cNvSpPr txBox="1"/>
          <p:nvPr/>
        </p:nvSpPr>
        <p:spPr>
          <a:xfrm>
            <a:off x="4410075" y="5572125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83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D66F545-A713-4569-A182-54110242C0CB}"/>
              </a:ext>
            </a:extLst>
          </p:cNvPr>
          <p:cNvSpPr/>
          <p:nvPr/>
        </p:nvSpPr>
        <p:spPr>
          <a:xfrm>
            <a:off x="615950" y="54567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7FAE3A-EFD7-4294-2020-F6A8367F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1647825"/>
            <a:ext cx="10439672" cy="1085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03C33F-F0A7-657B-8581-5872838285EA}"/>
              </a:ext>
            </a:extLst>
          </p:cNvPr>
          <p:cNvSpPr txBox="1"/>
          <p:nvPr/>
        </p:nvSpPr>
        <p:spPr>
          <a:xfrm>
            <a:off x="666750" y="2752725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(20 x 5)</a:t>
            </a: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100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51 200 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F2250CD-8F69-6E89-F1C4-6C4D89673950}"/>
              </a:ext>
            </a:extLst>
          </p:cNvPr>
          <p:cNvSpPr txBox="1"/>
          <p:nvPr/>
        </p:nvSpPr>
        <p:spPr>
          <a:xfrm>
            <a:off x="7296150" y="2705100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(125 x 8)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1 000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32 000</a:t>
            </a:r>
          </a:p>
        </p:txBody>
      </p:sp>
    </p:spTree>
    <p:extLst>
      <p:ext uri="{BB962C8B-B14F-4D97-AF65-F5344CB8AC3E}">
        <p14:creationId xmlns:p14="http://schemas.microsoft.com/office/powerpoint/2010/main" val="259946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build="p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nl-NL" sz="40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thành các BT</a:t>
            </a: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xmlns="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xmlns="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56" y="1031133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01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895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876549" y="702018"/>
            <a:ext cx="7999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47 256 x 100 =?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660943" y="604857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4 725 600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472 560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472 360</a:t>
                </a:r>
                <a:endParaRPr kumimoji="0" 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97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7459" y="116995"/>
            <a:ext cx="10731500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98700" y="865368"/>
            <a:ext cx="916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5 478 x 10 =? 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1016245" y="448870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547 800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54 780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54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10007308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95625" y="724073"/>
            <a:ext cx="881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396 700 : 100 = 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1604414" y="372603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39 670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95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42770" y="-12478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21000" y="521687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37 863 : 9 = 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1669593" y="351125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4 209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4 208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Hình ảnh 11">
            <a:extLst>
              <a:ext uri="{FF2B5EF4-FFF2-40B4-BE49-F238E27FC236}">
                <a16:creationId xmlns:a16="http://schemas.microsoft.com/office/drawing/2014/main" xmlns="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657395" y="3117617"/>
            <a:ext cx="2567380" cy="3740383"/>
          </a:xfrm>
          <a:prstGeom prst="rect">
            <a:avLst/>
          </a:prstGeom>
        </p:spPr>
      </p:pic>
      <p:sp>
        <p:nvSpPr>
          <p:cNvPr id="31" name="Rectangle: Rounded Corners 2">
            <a:extLst>
              <a:ext uri="{FF2B5EF4-FFF2-40B4-BE49-F238E27FC236}">
                <a16:creationId xmlns:a16="http://schemas.microsoft.com/office/drawing/2014/main" xmlns="" id="{229C6D28-2D86-8F3B-D70A-9E403E33CDAD}"/>
              </a:ext>
            </a:extLst>
          </p:cNvPr>
          <p:cNvSpPr/>
          <p:nvPr/>
        </p:nvSpPr>
        <p:spPr>
          <a:xfrm>
            <a:off x="325371" y="263938"/>
            <a:ext cx="11692457" cy="3998779"/>
          </a:xfrm>
          <a:custGeom>
            <a:avLst/>
            <a:gdLst>
              <a:gd name="connsiteX0" fmla="*/ 0 w 8465318"/>
              <a:gd name="connsiteY0" fmla="*/ 666476 h 3998779"/>
              <a:gd name="connsiteX1" fmla="*/ 666476 w 8465318"/>
              <a:gd name="connsiteY1" fmla="*/ 0 h 3998779"/>
              <a:gd name="connsiteX2" fmla="*/ 7798842 w 8465318"/>
              <a:gd name="connsiteY2" fmla="*/ 0 h 3998779"/>
              <a:gd name="connsiteX3" fmla="*/ 8465318 w 8465318"/>
              <a:gd name="connsiteY3" fmla="*/ 666476 h 3998779"/>
              <a:gd name="connsiteX4" fmla="*/ 8465318 w 8465318"/>
              <a:gd name="connsiteY4" fmla="*/ 3332303 h 3998779"/>
              <a:gd name="connsiteX5" fmla="*/ 7798842 w 8465318"/>
              <a:gd name="connsiteY5" fmla="*/ 3998779 h 3998779"/>
              <a:gd name="connsiteX6" fmla="*/ 666476 w 8465318"/>
              <a:gd name="connsiteY6" fmla="*/ 3998779 h 3998779"/>
              <a:gd name="connsiteX7" fmla="*/ 0 w 8465318"/>
              <a:gd name="connsiteY7" fmla="*/ 3332303 h 3998779"/>
              <a:gd name="connsiteX8" fmla="*/ 0 w 8465318"/>
              <a:gd name="connsiteY8" fmla="*/ 666476 h 399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3998779" fill="none" extrusionOk="0">
                <a:moveTo>
                  <a:pt x="0" y="666476"/>
                </a:moveTo>
                <a:cubicBezTo>
                  <a:pt x="-16458" y="295729"/>
                  <a:pt x="322007" y="19314"/>
                  <a:pt x="666476" y="0"/>
                </a:cubicBezTo>
                <a:cubicBezTo>
                  <a:pt x="2019229" y="130954"/>
                  <a:pt x="6964065" y="43574"/>
                  <a:pt x="7798842" y="0"/>
                </a:cubicBezTo>
                <a:cubicBezTo>
                  <a:pt x="8186066" y="29480"/>
                  <a:pt x="8489136" y="327566"/>
                  <a:pt x="8465318" y="666476"/>
                </a:cubicBezTo>
                <a:cubicBezTo>
                  <a:pt x="8314879" y="1629907"/>
                  <a:pt x="8551197" y="2701881"/>
                  <a:pt x="8465318" y="3332303"/>
                </a:cubicBezTo>
                <a:cubicBezTo>
                  <a:pt x="8425484" y="3706929"/>
                  <a:pt x="8122255" y="3967956"/>
                  <a:pt x="7798842" y="3998779"/>
                </a:cubicBezTo>
                <a:cubicBezTo>
                  <a:pt x="5211171" y="4153976"/>
                  <a:pt x="2688830" y="4161799"/>
                  <a:pt x="666476" y="3998779"/>
                </a:cubicBezTo>
                <a:cubicBezTo>
                  <a:pt x="299232" y="3987405"/>
                  <a:pt x="-35622" y="3721188"/>
                  <a:pt x="0" y="3332303"/>
                </a:cubicBezTo>
                <a:cubicBezTo>
                  <a:pt x="64656" y="3026274"/>
                  <a:pt x="-17807" y="1173415"/>
                  <a:pt x="0" y="666476"/>
                </a:cubicBezTo>
                <a:close/>
              </a:path>
              <a:path w="8465318" h="3998779" stroke="0" extrusionOk="0">
                <a:moveTo>
                  <a:pt x="0" y="666476"/>
                </a:moveTo>
                <a:cubicBezTo>
                  <a:pt x="-35247" y="276650"/>
                  <a:pt x="251632" y="17549"/>
                  <a:pt x="666476" y="0"/>
                </a:cubicBezTo>
                <a:cubicBezTo>
                  <a:pt x="3600348" y="132882"/>
                  <a:pt x="6942167" y="-84951"/>
                  <a:pt x="7798842" y="0"/>
                </a:cubicBezTo>
                <a:cubicBezTo>
                  <a:pt x="8125555" y="40402"/>
                  <a:pt x="8458748" y="334705"/>
                  <a:pt x="8465318" y="666476"/>
                </a:cubicBezTo>
                <a:cubicBezTo>
                  <a:pt x="8485505" y="1333457"/>
                  <a:pt x="8617798" y="2755865"/>
                  <a:pt x="8465318" y="3332303"/>
                </a:cubicBezTo>
                <a:cubicBezTo>
                  <a:pt x="8498860" y="3704367"/>
                  <a:pt x="8195287" y="3940415"/>
                  <a:pt x="7798842" y="3998779"/>
                </a:cubicBezTo>
                <a:cubicBezTo>
                  <a:pt x="6257089" y="4086418"/>
                  <a:pt x="1535950" y="3926100"/>
                  <a:pt x="666476" y="3998779"/>
                </a:cubicBezTo>
                <a:cubicBezTo>
                  <a:pt x="293312" y="3950340"/>
                  <a:pt x="-37653" y="3752715"/>
                  <a:pt x="0" y="3332303"/>
                </a:cubicBezTo>
                <a:cubicBezTo>
                  <a:pt x="-38581" y="2955657"/>
                  <a:pt x="63341" y="1210820"/>
                  <a:pt x="0" y="66647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7355441" y="2870054"/>
            <a:ext cx="2838042" cy="43692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7772" y="1685077"/>
            <a:ext cx="7487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48.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Luyện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chung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2 )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0400" y="546266"/>
            <a:ext cx="976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Thứ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sáu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ngày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28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tháng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02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năm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2025 </a:t>
            </a:r>
          </a:p>
          <a:p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	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	       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Toán</a:t>
            </a:r>
            <a:endParaRPr lang="en-US" sz="3600" dirty="0">
              <a:solidFill>
                <a:srgbClr val="0070C0"/>
              </a:solidFill>
              <a:latin typeface="HP001 5 hà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3176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xmlns="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660</Words>
  <Application>Microsoft Office PowerPoint</Application>
  <PresentationFormat>Widescreen</PresentationFormat>
  <Paragraphs>107</Paragraphs>
  <Slides>18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Microsoft YaHei</vt:lpstr>
      <vt:lpstr>宋体</vt:lpstr>
      <vt:lpstr>Arial</vt:lpstr>
      <vt:lpstr>Calibri</vt:lpstr>
      <vt:lpstr>Calibri Light</vt:lpstr>
      <vt:lpstr>Cambria</vt:lpstr>
      <vt:lpstr>Cambria Math</vt:lpstr>
      <vt:lpstr>HP001 5 hàng 1 ô ly</vt:lpstr>
      <vt:lpstr>Times New Roman</vt:lpstr>
      <vt:lpstr>UTM Avo</vt:lpstr>
      <vt:lpstr>思源黑体 CN Medium</vt:lpstr>
      <vt:lpstr>等线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32</cp:revision>
  <dcterms:created xsi:type="dcterms:W3CDTF">2023-12-05T10:40:09Z</dcterms:created>
  <dcterms:modified xsi:type="dcterms:W3CDTF">2025-02-28T02:33:43Z</dcterms:modified>
</cp:coreProperties>
</file>