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Lst>
  <p:notesMasterIdLst>
    <p:notesMasterId r:id="rId32"/>
  </p:notesMasterIdLst>
  <p:sldIdLst>
    <p:sldId id="256" r:id="rId5"/>
    <p:sldId id="380" r:id="rId6"/>
    <p:sldId id="4411" r:id="rId7"/>
    <p:sldId id="393" r:id="rId8"/>
    <p:sldId id="394" r:id="rId9"/>
    <p:sldId id="395" r:id="rId10"/>
    <p:sldId id="381" r:id="rId11"/>
    <p:sldId id="382" r:id="rId12"/>
    <p:sldId id="383" r:id="rId13"/>
    <p:sldId id="399" r:id="rId14"/>
    <p:sldId id="396" r:id="rId15"/>
    <p:sldId id="398" r:id="rId16"/>
    <p:sldId id="400" r:id="rId17"/>
    <p:sldId id="401" r:id="rId18"/>
    <p:sldId id="402" r:id="rId19"/>
    <p:sldId id="403" r:id="rId20"/>
    <p:sldId id="387" r:id="rId21"/>
    <p:sldId id="404" r:id="rId22"/>
    <p:sldId id="405" r:id="rId23"/>
    <p:sldId id="406" r:id="rId24"/>
    <p:sldId id="407" r:id="rId25"/>
    <p:sldId id="408" r:id="rId26"/>
    <p:sldId id="409" r:id="rId27"/>
    <p:sldId id="410" r:id="rId28"/>
    <p:sldId id="388" r:id="rId29"/>
    <p:sldId id="1429" r:id="rId30"/>
    <p:sldId id="14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6" d="100"/>
          <a:sy n="76" d="100"/>
        </p:scale>
        <p:origin x="-504"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E79B6C-DD18-0D36-D199-B5180478DBB2}"/>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79229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085CD0-A984-B326-6482-C05A62D46303}"/>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8199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3A969-A671-92A7-C312-04CA5EC4C229}"/>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3855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1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182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63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5714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6184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397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776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2192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33C275-5860-4E6E-35AF-4804A8AEFC0E}"/>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58300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9720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2910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180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p:txBody>
          <a:body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3138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57227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3460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0443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673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4175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BF1DDA-D291-39E9-5708-AB0BA7A20055}"/>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711975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2606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3060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304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98838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61772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98312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315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2944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596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5358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0B2B15-7A2C-728D-455A-210B54C83EF1}"/>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6" name="Footer Placeholder 5">
            <a:extLst>
              <a:ext uri="{FF2B5EF4-FFF2-40B4-BE49-F238E27FC236}">
                <a16:creationId xmlns:a16="http://schemas.microsoft.com/office/drawing/2014/main" xmlns=""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540930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271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383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44104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1788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5473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7001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44122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87696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45040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29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E0D640-BC4E-24E0-349D-B70CF4BF73E7}"/>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8" name="Footer Placeholder 7">
            <a:extLst>
              <a:ext uri="{FF2B5EF4-FFF2-40B4-BE49-F238E27FC236}">
                <a16:creationId xmlns:a16="http://schemas.microsoft.com/office/drawing/2014/main" xmlns=""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86091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189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290071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198505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343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E15ED3-B2CB-1A58-1ADC-E220A1567384}"/>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4" name="Footer Placeholder 3">
            <a:extLst>
              <a:ext uri="{FF2B5EF4-FFF2-40B4-BE49-F238E27FC236}">
                <a16:creationId xmlns:a16="http://schemas.microsoft.com/office/drawing/2014/main" xmlns=""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102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642BEB-6284-97BD-8C22-1B19211F6263}"/>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3" name="Footer Placeholder 2">
            <a:extLst>
              <a:ext uri="{FF2B5EF4-FFF2-40B4-BE49-F238E27FC236}">
                <a16:creationId xmlns:a16="http://schemas.microsoft.com/office/drawing/2014/main" xmlns=""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55291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8108C0-68EB-9CD9-E7B7-055AD8EC5419}"/>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6" name="Footer Placeholder 5">
            <a:extLst>
              <a:ext uri="{FF2B5EF4-FFF2-40B4-BE49-F238E27FC236}">
                <a16:creationId xmlns:a16="http://schemas.microsoft.com/office/drawing/2014/main" xmlns=""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1942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C4C2BD-F0EE-72BC-126B-9EF20943BFD9}"/>
              </a:ext>
            </a:extLst>
          </p:cNvPr>
          <p:cNvSpPr>
            <a:spLocks noGrp="1"/>
          </p:cNvSpPr>
          <p:nvPr>
            <p:ph type="dt" sz="half" idx="10"/>
          </p:nvPr>
        </p:nvSpPr>
        <p:spPr/>
        <p:txBody>
          <a:bodyPr/>
          <a:lstStyle/>
          <a:p>
            <a:fld id="{3B87D7F1-41B1-45E0-A538-A7DC8E6A5545}" type="datetimeFigureOut">
              <a:rPr lang="en-US" smtClean="0"/>
              <a:t>2/3/2025</a:t>
            </a:fld>
            <a:endParaRPr lang="en-US"/>
          </a:p>
        </p:txBody>
      </p:sp>
      <p:sp>
        <p:nvSpPr>
          <p:cNvPr id="6" name="Footer Placeholder 5">
            <a:extLst>
              <a:ext uri="{FF2B5EF4-FFF2-40B4-BE49-F238E27FC236}">
                <a16:creationId xmlns:a16="http://schemas.microsoft.com/office/drawing/2014/main" xmlns=""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0070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2/3/2025</a:t>
            </a:fld>
            <a:endParaRPr lang="en-US"/>
          </a:p>
        </p:txBody>
      </p:sp>
      <p:sp>
        <p:nvSpPr>
          <p:cNvPr id="5" name="Footer Placeholder 4">
            <a:extLst>
              <a:ext uri="{FF2B5EF4-FFF2-40B4-BE49-F238E27FC236}">
                <a16:creationId xmlns:a16="http://schemas.microsoft.com/office/drawing/2014/main" xmlns=""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66F986EA-1804-1E44-0731-2876A4B85F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1601" y="228600"/>
            <a:ext cx="1190625" cy="11906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2F3B1420-55FC-F326-706C-19694A7C28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8D681780-9229-000A-86B7-34A14C7524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3803729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037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2025/2/3</a:t>
            </a:fld>
            <a:endParaRPr lang="zh-CN" altLang="en-US"/>
          </a:p>
        </p:txBody>
      </p:sp>
      <p:sp>
        <p:nvSpPr>
          <p:cNvPr id="5" name="页脚占位符 4">
            <a:extLst>
              <a:ext uri="{FF2B5EF4-FFF2-40B4-BE49-F238E27FC236}">
                <a16:creationId xmlns:a16="http://schemas.microsoft.com/office/drawing/2014/main" xmlns=""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7413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656389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9.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xmlns=""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xmlns=""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21">
            <a:extLst>
              <a:ext uri="{FF2B5EF4-FFF2-40B4-BE49-F238E27FC236}">
                <a16:creationId xmlns:a16="http://schemas.microsoft.com/office/drawing/2014/main" xmlns="" id="{02A717A0-C605-2D1B-A37F-C702E93695FF}"/>
              </a:ext>
            </a:extLst>
          </p:cNvPr>
          <p:cNvSpPr txBox="1"/>
          <p:nvPr/>
        </p:nvSpPr>
        <p:spPr>
          <a:xfrm>
            <a:off x="2496344" y="16002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8" name="Picture 7">
            <a:extLst>
              <a:ext uri="{FF2B5EF4-FFF2-40B4-BE49-F238E27FC236}">
                <a16:creationId xmlns:a16="http://schemas.microsoft.com/office/drawing/2014/main" xmlns=""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xmlns=""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xmlns=""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3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xmlns="" id="{8EDA0912-E3D8-1FD1-60BA-05021C0126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xmlns=""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xmlns=""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xmlns=""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xmlns=""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xmlns=""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xmlns=""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xmlns=""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xmlns=""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xmlns=""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xmlns=""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xmlns=""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xmlns="" id="{908ED923-23DF-10D9-4174-7AACC7CA9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xmlns=""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xmlns=""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xmlns=""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xmlns=""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xmlns=""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xmlns=""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xmlns=""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xmlns=""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xmlns=""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xmlns=""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xmlns=""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xmlns=""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xmlns=""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xmlns=""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xmlns=""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xmlns=""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xmlns=""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xmlns=""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xmlns=""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xmlns=""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xmlns=""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xmlns=""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xmlns=""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xmlns=""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xmlns=""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xmlns=""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xmlns=""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xmlns=""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xmlns=""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xmlns=""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xmlns=""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xmlns=""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 action="ppaction://noaction"/>
            <a:extLst>
              <a:ext uri="{FF2B5EF4-FFF2-40B4-BE49-F238E27FC236}">
                <a16:creationId xmlns:a16="http://schemas.microsoft.com/office/drawing/2014/main" xmlns="" id="{60C0A2BD-D48E-A7C3-962C-F499B817E35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xmlns=""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xmlns=""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xmlns=""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xmlns=""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xmlns=""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xmlns=""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xmlns=""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xmlns=""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xmlns=""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xmlns=""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xmlns=""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xmlns=""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xmlns=""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xmlns=""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xmlns=""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xmlns=""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xmlns=""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xmlns=""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xmlns=""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xmlns=""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xmlns=""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xmlns=""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xmlns=""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xmlns=""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xmlns=""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xmlns=""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xmlns=""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 action="ppaction://noaction"/>
            <a:extLst>
              <a:ext uri="{FF2B5EF4-FFF2-40B4-BE49-F238E27FC236}">
                <a16:creationId xmlns:a16="http://schemas.microsoft.com/office/drawing/2014/main" xmlns="" id="{429B6FDF-DD12-EB82-21AA-AFE775DDE790}"/>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438317488326350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494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mushroom with white spots growing out of moss&#10;&#10;Description automatically generated">
            <a:extLst>
              <a:ext uri="{FF2B5EF4-FFF2-40B4-BE49-F238E27FC236}">
                <a16:creationId xmlns:a16="http://schemas.microsoft.com/office/drawing/2014/main" xmlns="" id="{855E2819-24E3-F3DE-DBF7-A636ABDB8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6222591"/>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xmlns=""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xmlns=""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xmlns=""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xmlns=""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xmlns=""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554</Words>
  <Application>Microsoft Office PowerPoint</Application>
  <PresentationFormat>Custom</PresentationFormat>
  <Paragraphs>50</Paragraphs>
  <Slides>27</Slides>
  <Notes>6</Notes>
  <HiddenSlides>0</HiddenSlides>
  <MMClips>1</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Theme74</vt:lpstr>
      <vt:lpstr>Office 主题​​</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2023-11-09T03:36:42Z</dcterms:created>
  <dcterms:modified xsi:type="dcterms:W3CDTF">2025-02-03T03:04:42Z</dcterms:modified>
</cp:coreProperties>
</file>