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3" r:id="rId2"/>
    <p:sldId id="258" r:id="rId3"/>
    <p:sldId id="279" r:id="rId4"/>
    <p:sldId id="264" r:id="rId5"/>
    <p:sldId id="262" r:id="rId6"/>
    <p:sldId id="267" r:id="rId7"/>
    <p:sldId id="277" r:id="rId8"/>
    <p:sldId id="280" r:id="rId9"/>
    <p:sldId id="281" r:id="rId10"/>
    <p:sldId id="282" r:id="rId11"/>
    <p:sldId id="283" r:id="rId12"/>
    <p:sldId id="28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671FFCA-17D6-0FA8-F373-3661D79EBC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3048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cây xanh_720p">
            <a:hlinkClick r:id="" action="ppaction://media"/>
            <a:extLst>
              <a:ext uri="{FF2B5EF4-FFF2-40B4-BE49-F238E27FC236}">
                <a16:creationId xmlns:a16="http://schemas.microsoft.com/office/drawing/2014/main" id="{7BE6B23F-D5CC-1FBB-0B01-C65236749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5C2E08C3-A7DB-988E-9FB7-363A2F02B270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692150"/>
            <a:ext cx="7843838" cy="2003425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EEED4DF5-84AB-B4F6-23A4-EEDD4566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2615FE3C-3BCD-73D2-5698-2D5ACE69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bạn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nhỏ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trong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hát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thích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?</a:t>
              </a:r>
              <a:endParaRPr lang="en-US" altLang="en-US" sz="4800" b="1" dirty="0"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95F92DD-906D-9C17-C60F-656CE1C7F9D5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6E523B-1444-328C-16BE-798C2DCAB5C1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206914A-9AED-1A99-1473-00F57439BD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C965E2-6D84-9984-83AE-1AFE088E0C30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5E69C9-8C3E-9EDD-490B-E627E845E77A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9E08F9C-E7B5-0185-FA94-62693959C1D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5255075-88D6-1577-F719-F1A1F4E3240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6F68-1D75-7C0C-F39F-4159858CF228}"/>
              </a:ext>
            </a:extLst>
          </p:cNvPr>
          <p:cNvGrpSpPr>
            <a:grpSpLocks/>
          </p:cNvGrpSpPr>
          <p:nvPr/>
        </p:nvGrpSpPr>
        <p:grpSpPr bwMode="auto">
          <a:xfrm>
            <a:off x="8383588" y="2713038"/>
            <a:ext cx="3286125" cy="3795712"/>
            <a:chOff x="8408633" y="1992570"/>
            <a:chExt cx="3507011" cy="3833036"/>
          </a:xfrm>
        </p:grpSpPr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71BC6438-CF1E-2FED-CA88-21D49CE0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2F8E6871-2CE0-C9AF-2FDA-8E00ECCC5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13" name="Freeform: Shape 101">
                  <a:extLst>
                    <a:ext uri="{FF2B5EF4-FFF2-40B4-BE49-F238E27FC236}">
                      <a16:creationId xmlns:a16="http://schemas.microsoft.com/office/drawing/2014/main" id="{9B109515-7724-6867-C005-3D2FE68D9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02">
                  <a:extLst>
                    <a:ext uri="{FF2B5EF4-FFF2-40B4-BE49-F238E27FC236}">
                      <a16:creationId xmlns:a16="http://schemas.microsoft.com/office/drawing/2014/main" id="{B900952D-EF5D-1A01-CBD2-6CF14DBBA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03">
                  <a:extLst>
                    <a:ext uri="{FF2B5EF4-FFF2-40B4-BE49-F238E27FC236}">
                      <a16:creationId xmlns:a16="http://schemas.microsoft.com/office/drawing/2014/main" id="{991A0692-DC79-7C43-554F-7F3B0B64B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04">
                  <a:extLst>
                    <a:ext uri="{FF2B5EF4-FFF2-40B4-BE49-F238E27FC236}">
                      <a16:creationId xmlns:a16="http://schemas.microsoft.com/office/drawing/2014/main" id="{579155B6-7FBD-B405-EABC-1C574C58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05">
                  <a:extLst>
                    <a:ext uri="{FF2B5EF4-FFF2-40B4-BE49-F238E27FC236}">
                      <a16:creationId xmlns:a16="http://schemas.microsoft.com/office/drawing/2014/main" id="{4168DCC1-2D29-091C-45B5-27FDE8D78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06">
                  <a:extLst>
                    <a:ext uri="{FF2B5EF4-FFF2-40B4-BE49-F238E27FC236}">
                      <a16:creationId xmlns:a16="http://schemas.microsoft.com/office/drawing/2014/main" id="{C2491F36-56DD-2BE0-0F3D-99B764A6C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07">
                  <a:extLst>
                    <a:ext uri="{FF2B5EF4-FFF2-40B4-BE49-F238E27FC236}">
                      <a16:creationId xmlns:a16="http://schemas.microsoft.com/office/drawing/2014/main" id="{1BF3AC39-0FB4-7A5A-6E2B-0BB167E0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08">
                  <a:extLst>
                    <a:ext uri="{FF2B5EF4-FFF2-40B4-BE49-F238E27FC236}">
                      <a16:creationId xmlns:a16="http://schemas.microsoft.com/office/drawing/2014/main" id="{34C92085-6261-C19E-0804-78E4E9183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09">
                  <a:extLst>
                    <a:ext uri="{FF2B5EF4-FFF2-40B4-BE49-F238E27FC236}">
                      <a16:creationId xmlns:a16="http://schemas.microsoft.com/office/drawing/2014/main" id="{E32AC7BC-8313-C1A6-95F9-D91AEBB4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Freeform: Shape 27">
                <a:extLst>
                  <a:ext uri="{FF2B5EF4-FFF2-40B4-BE49-F238E27FC236}">
                    <a16:creationId xmlns:a16="http://schemas.microsoft.com/office/drawing/2014/main" id="{04158F52-F77A-C9CD-FAFA-B49311420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Freeform: Shape 28">
                <a:extLst>
                  <a:ext uri="{FF2B5EF4-FFF2-40B4-BE49-F238E27FC236}">
                    <a16:creationId xmlns:a16="http://schemas.microsoft.com/office/drawing/2014/main" id="{A2EC97AD-8514-A949-4BE8-20A577EF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Freeform: Shape 29">
                <a:extLst>
                  <a:ext uri="{FF2B5EF4-FFF2-40B4-BE49-F238E27FC236}">
                    <a16:creationId xmlns:a16="http://schemas.microsoft.com/office/drawing/2014/main" id="{AB050025-04C7-7711-F986-8EEE0269C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Freeform: Shape 30">
                <a:extLst>
                  <a:ext uri="{FF2B5EF4-FFF2-40B4-BE49-F238E27FC236}">
                    <a16:creationId xmlns:a16="http://schemas.microsoft.com/office/drawing/2014/main" id="{3F1000DA-6814-2DF2-C054-7653BBB4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3" name="Freeform: Shape 31">
                <a:extLst>
                  <a:ext uri="{FF2B5EF4-FFF2-40B4-BE49-F238E27FC236}">
                    <a16:creationId xmlns:a16="http://schemas.microsoft.com/office/drawing/2014/main" id="{A254E999-12D6-FC50-BCB5-77071618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" name="Freeform: Shape 32">
                <a:extLst>
                  <a:ext uri="{FF2B5EF4-FFF2-40B4-BE49-F238E27FC236}">
                    <a16:creationId xmlns:a16="http://schemas.microsoft.com/office/drawing/2014/main" id="{3AD90930-A902-62A7-6467-C0193D00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C597A85E-AA5B-40D5-35E3-FC8FC5824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02" name="Graphic 4">
                  <a:extLst>
                    <a:ext uri="{FF2B5EF4-FFF2-40B4-BE49-F238E27FC236}">
                      <a16:creationId xmlns:a16="http://schemas.microsoft.com/office/drawing/2014/main" id="{61D2EA59-37CD-61AF-6C61-2DA282065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06" name="Freeform: Shape 94">
                    <a:extLst>
                      <a:ext uri="{FF2B5EF4-FFF2-40B4-BE49-F238E27FC236}">
                        <a16:creationId xmlns:a16="http://schemas.microsoft.com/office/drawing/2014/main" id="{D47318BD-7FEA-B1EE-C5F6-908EDA3BD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95">
                    <a:extLst>
                      <a:ext uri="{FF2B5EF4-FFF2-40B4-BE49-F238E27FC236}">
                        <a16:creationId xmlns:a16="http://schemas.microsoft.com/office/drawing/2014/main" id="{9B50B2C3-A0DD-81F2-F7A0-977CBFEC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96">
                    <a:extLst>
                      <a:ext uri="{FF2B5EF4-FFF2-40B4-BE49-F238E27FC236}">
                        <a16:creationId xmlns:a16="http://schemas.microsoft.com/office/drawing/2014/main" id="{6E401930-3DC9-8CB2-E19E-2BB7E9492A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97">
                    <a:extLst>
                      <a:ext uri="{FF2B5EF4-FFF2-40B4-BE49-F238E27FC236}">
                        <a16:creationId xmlns:a16="http://schemas.microsoft.com/office/drawing/2014/main" id="{95A10E38-CA52-544E-D02F-821CF26A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98">
                    <a:extLst>
                      <a:ext uri="{FF2B5EF4-FFF2-40B4-BE49-F238E27FC236}">
                        <a16:creationId xmlns:a16="http://schemas.microsoft.com/office/drawing/2014/main" id="{DD51A791-A540-F682-BFDC-AD442B2A1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99">
                    <a:extLst>
                      <a:ext uri="{FF2B5EF4-FFF2-40B4-BE49-F238E27FC236}">
                        <a16:creationId xmlns:a16="http://schemas.microsoft.com/office/drawing/2014/main" id="{48BD49E7-1F00-9D9E-3195-D3F7C2DD8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00">
                    <a:extLst>
                      <a:ext uri="{FF2B5EF4-FFF2-40B4-BE49-F238E27FC236}">
                        <a16:creationId xmlns:a16="http://schemas.microsoft.com/office/drawing/2014/main" id="{8C6228AD-ADDF-B1B0-F6A6-84D7DCDA2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Freeform: Shape 91">
                  <a:extLst>
                    <a:ext uri="{FF2B5EF4-FFF2-40B4-BE49-F238E27FC236}">
                      <a16:creationId xmlns:a16="http://schemas.microsoft.com/office/drawing/2014/main" id="{FA8B99E6-2D04-42A5-54BA-43A57E35F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92">
                  <a:extLst>
                    <a:ext uri="{FF2B5EF4-FFF2-40B4-BE49-F238E27FC236}">
                      <a16:creationId xmlns:a16="http://schemas.microsoft.com/office/drawing/2014/main" id="{66BA4DD5-2EC6-E945-7033-3B796E944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:a16="http://schemas.microsoft.com/office/drawing/2014/main" id="{7D7D85BA-2CA3-194E-AF68-6E1B54576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FFF98E33-8496-8BD1-E7B7-7E6CD01C3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96" name="Graphic 4">
                  <a:extLst>
                    <a:ext uri="{FF2B5EF4-FFF2-40B4-BE49-F238E27FC236}">
                      <a16:creationId xmlns:a16="http://schemas.microsoft.com/office/drawing/2014/main" id="{011738CB-7D34-0C95-706E-0DD9B6B05F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0" name="Freeform: Shape 88">
                    <a:extLst>
                      <a:ext uri="{FF2B5EF4-FFF2-40B4-BE49-F238E27FC236}">
                        <a16:creationId xmlns:a16="http://schemas.microsoft.com/office/drawing/2014/main" id="{7B15CCCF-E60E-3E97-AB66-92DE192FD6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89">
                    <a:extLst>
                      <a:ext uri="{FF2B5EF4-FFF2-40B4-BE49-F238E27FC236}">
                        <a16:creationId xmlns:a16="http://schemas.microsoft.com/office/drawing/2014/main" id="{2233A5DF-ED3F-1A37-44A1-3CA62B907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" name="Graphic 4">
                  <a:extLst>
                    <a:ext uri="{FF2B5EF4-FFF2-40B4-BE49-F238E27FC236}">
                      <a16:creationId xmlns:a16="http://schemas.microsoft.com/office/drawing/2014/main" id="{3B89AFDF-975F-B54E-08F7-CCA90FDDE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98" name="Freeform: Shape 86">
                    <a:extLst>
                      <a:ext uri="{FF2B5EF4-FFF2-40B4-BE49-F238E27FC236}">
                        <a16:creationId xmlns:a16="http://schemas.microsoft.com/office/drawing/2014/main" id="{93AE239C-5D51-D83C-6D87-B10162B9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87">
                    <a:extLst>
                      <a:ext uri="{FF2B5EF4-FFF2-40B4-BE49-F238E27FC236}">
                        <a16:creationId xmlns:a16="http://schemas.microsoft.com/office/drawing/2014/main" id="{109510C3-9B60-158A-E9AA-5441283DB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Freeform: Shape 35">
                <a:extLst>
                  <a:ext uri="{FF2B5EF4-FFF2-40B4-BE49-F238E27FC236}">
                    <a16:creationId xmlns:a16="http://schemas.microsoft.com/office/drawing/2014/main" id="{96325CED-0EBE-CD5E-EE15-1DEB0135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503A762E-2C6C-6CBD-8847-40DCADA43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75" name="Graphic 4">
                  <a:extLst>
                    <a:ext uri="{FF2B5EF4-FFF2-40B4-BE49-F238E27FC236}">
                      <a16:creationId xmlns:a16="http://schemas.microsoft.com/office/drawing/2014/main" id="{30676AB0-ACB7-B7AB-5287-86B46753CD6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047B817C-E7BE-256F-EF30-8BF895B99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id="{A1F7F499-7AAF-838D-29DF-A9BF7A880F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1528358C-CB06-3006-8C23-510139D2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5EE17CD4-7DD2-8A8E-7A9C-A1E6C5C56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8E7E88BF-A69B-8EC3-6BE2-A07D62538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43728BAA-669C-F2B0-E479-0A80815C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id="{B100AB4C-2ABE-6C1C-92B2-38F820A2FC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86" name="Freeform: Shape 74">
                    <a:extLst>
                      <a:ext uri="{FF2B5EF4-FFF2-40B4-BE49-F238E27FC236}">
                        <a16:creationId xmlns:a16="http://schemas.microsoft.com/office/drawing/2014/main" id="{22EB0014-CFF1-79F9-7613-3B4FF55112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4">
                    <a:extLst>
                      <a:ext uri="{FF2B5EF4-FFF2-40B4-BE49-F238E27FC236}">
                        <a16:creationId xmlns:a16="http://schemas.microsoft.com/office/drawing/2014/main" id="{9414F527-5541-D69E-2EDB-76839BC12DC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239F8FCD-02CB-0E29-1FCF-E328D3DC3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962D2CAB-7248-4B35-C570-92C856A7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EE462591-BE31-62E1-D256-320B3BCC5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82" name="Freeform: Shape 70">
                    <a:extLst>
                      <a:ext uri="{FF2B5EF4-FFF2-40B4-BE49-F238E27FC236}">
                        <a16:creationId xmlns:a16="http://schemas.microsoft.com/office/drawing/2014/main" id="{8DFCC327-8B96-B572-41EC-7F927A14C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" name="Graphic 4">
                    <a:extLst>
                      <a:ext uri="{FF2B5EF4-FFF2-40B4-BE49-F238E27FC236}">
                        <a16:creationId xmlns:a16="http://schemas.microsoft.com/office/drawing/2014/main" id="{D701A9AB-AFFE-7EF9-FD41-53C8B3B36E1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0DB648E3-35B7-CB21-C2DD-B6EAA49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8904A28D-66B3-48D3-C259-DAD940DE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8" name="Freeform: Shape 66">
                  <a:extLst>
                    <a:ext uri="{FF2B5EF4-FFF2-40B4-BE49-F238E27FC236}">
                      <a16:creationId xmlns:a16="http://schemas.microsoft.com/office/drawing/2014/main" id="{F6DD9989-4D1D-3AE4-1D35-837DA2A2D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A5ABE72E-18D1-6434-48E0-9BA80F43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0" name="Freeform: Shape 68">
                    <a:extLst>
                      <a:ext uri="{FF2B5EF4-FFF2-40B4-BE49-F238E27FC236}">
                        <a16:creationId xmlns:a16="http://schemas.microsoft.com/office/drawing/2014/main" id="{E98A056D-2F68-86FA-8137-963A9B2D7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69">
                    <a:extLst>
                      <a:ext uri="{FF2B5EF4-FFF2-40B4-BE49-F238E27FC236}">
                        <a16:creationId xmlns:a16="http://schemas.microsoft.com/office/drawing/2014/main" id="{B0617A68-7639-ABAF-71ED-0B78E101F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9" name="Freeform: Shape 37">
                <a:extLst>
                  <a:ext uri="{FF2B5EF4-FFF2-40B4-BE49-F238E27FC236}">
                    <a16:creationId xmlns:a16="http://schemas.microsoft.com/office/drawing/2014/main" id="{A0A065AB-6C4E-2505-33F0-BC6BE1A50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Freeform: Shape 38">
                <a:extLst>
                  <a:ext uri="{FF2B5EF4-FFF2-40B4-BE49-F238E27FC236}">
                    <a16:creationId xmlns:a16="http://schemas.microsoft.com/office/drawing/2014/main" id="{D818431D-645E-59F9-4D67-AD61BA90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" name="Freeform: Shape 39">
                <a:extLst>
                  <a:ext uri="{FF2B5EF4-FFF2-40B4-BE49-F238E27FC236}">
                    <a16:creationId xmlns:a16="http://schemas.microsoft.com/office/drawing/2014/main" id="{8774FDAB-7333-B86E-E0EE-A251ECA87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2" name="Freeform: Shape 40">
                <a:extLst>
                  <a:ext uri="{FF2B5EF4-FFF2-40B4-BE49-F238E27FC236}">
                    <a16:creationId xmlns:a16="http://schemas.microsoft.com/office/drawing/2014/main" id="{0D6BDB38-62F6-BE14-26D6-BC11D037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" name="Freeform: Shape 41">
                <a:extLst>
                  <a:ext uri="{FF2B5EF4-FFF2-40B4-BE49-F238E27FC236}">
                    <a16:creationId xmlns:a16="http://schemas.microsoft.com/office/drawing/2014/main" id="{9B4433EF-21B6-667D-CE3B-CA2341D1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4" name="Freeform: Shape 42">
                <a:extLst>
                  <a:ext uri="{FF2B5EF4-FFF2-40B4-BE49-F238E27FC236}">
                    <a16:creationId xmlns:a16="http://schemas.microsoft.com/office/drawing/2014/main" id="{53B110E1-CAF5-7AE6-B6BE-2CB854C0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" name="Freeform: Shape 43">
                <a:extLst>
                  <a:ext uri="{FF2B5EF4-FFF2-40B4-BE49-F238E27FC236}">
                    <a16:creationId xmlns:a16="http://schemas.microsoft.com/office/drawing/2014/main" id="{6D442CBA-79B2-19EF-FDC9-C2F4C07D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" name="Freeform: Shape 44">
                <a:extLst>
                  <a:ext uri="{FF2B5EF4-FFF2-40B4-BE49-F238E27FC236}">
                    <a16:creationId xmlns:a16="http://schemas.microsoft.com/office/drawing/2014/main" id="{3D3B4802-70D7-24A0-A40C-06E7219F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7" name="Freeform: Shape 45">
                <a:extLst>
                  <a:ext uri="{FF2B5EF4-FFF2-40B4-BE49-F238E27FC236}">
                    <a16:creationId xmlns:a16="http://schemas.microsoft.com/office/drawing/2014/main" id="{B05C3E4D-C5C7-4D1F-C3BC-CA22A4C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8" name="Freeform: Shape 46">
                <a:extLst>
                  <a:ext uri="{FF2B5EF4-FFF2-40B4-BE49-F238E27FC236}">
                    <a16:creationId xmlns:a16="http://schemas.microsoft.com/office/drawing/2014/main" id="{EEA5FCA9-5D91-41B6-2F73-A1FAA5F9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9" name="Freeform: Shape 47">
                <a:extLst>
                  <a:ext uri="{FF2B5EF4-FFF2-40B4-BE49-F238E27FC236}">
                    <a16:creationId xmlns:a16="http://schemas.microsoft.com/office/drawing/2014/main" id="{D4EE8BDE-0F58-9E3D-B253-8AE816DF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43B3BE40-DB8C-F0E8-22D4-ADB39D82A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72" name="Freeform: Shape 60">
                  <a:extLst>
                    <a:ext uri="{FF2B5EF4-FFF2-40B4-BE49-F238E27FC236}">
                      <a16:creationId xmlns:a16="http://schemas.microsoft.com/office/drawing/2014/main" id="{54C016C1-E29F-E568-AB21-7CB3394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61">
                  <a:extLst>
                    <a:ext uri="{FF2B5EF4-FFF2-40B4-BE49-F238E27FC236}">
                      <a16:creationId xmlns:a16="http://schemas.microsoft.com/office/drawing/2014/main" id="{3AF15871-FF0C-789A-F0E6-336CBCD1A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62">
                  <a:extLst>
                    <a:ext uri="{FF2B5EF4-FFF2-40B4-BE49-F238E27FC236}">
                      <a16:creationId xmlns:a16="http://schemas.microsoft.com/office/drawing/2014/main" id="{812ED9AC-DA4F-CA04-BA21-13FE8DE83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33D50752-E817-ACC8-10B0-AC120743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2" name="Graphic 4">
                <a:extLst>
                  <a:ext uri="{FF2B5EF4-FFF2-40B4-BE49-F238E27FC236}">
                    <a16:creationId xmlns:a16="http://schemas.microsoft.com/office/drawing/2014/main" id="{8AC91FFF-EEAA-82A2-B9C0-D185B4EEE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0A136D40-8464-1C8D-76C7-5AF60C2390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0" name="Freeform: Shape 58">
                    <a:extLst>
                      <a:ext uri="{FF2B5EF4-FFF2-40B4-BE49-F238E27FC236}">
                        <a16:creationId xmlns:a16="http://schemas.microsoft.com/office/drawing/2014/main" id="{90466968-1790-443A-87BA-D9E6640D5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59">
                    <a:extLst>
                      <a:ext uri="{FF2B5EF4-FFF2-40B4-BE49-F238E27FC236}">
                        <a16:creationId xmlns:a16="http://schemas.microsoft.com/office/drawing/2014/main" id="{114AA117-EA1C-EA36-5BD4-582297455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Freeform: Shape 57">
                  <a:extLst>
                    <a:ext uri="{FF2B5EF4-FFF2-40B4-BE49-F238E27FC236}">
                      <a16:creationId xmlns:a16="http://schemas.microsoft.com/office/drawing/2014/main" id="{0C6F367D-4EF6-D65D-2AE9-3D07D0B3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3" name="Freeform: Shape 51">
                <a:extLst>
                  <a:ext uri="{FF2B5EF4-FFF2-40B4-BE49-F238E27FC236}">
                    <a16:creationId xmlns:a16="http://schemas.microsoft.com/office/drawing/2014/main" id="{861627D0-FE95-4DDC-9A37-C3067A50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4" name="Freeform: Shape 52">
                <a:extLst>
                  <a:ext uri="{FF2B5EF4-FFF2-40B4-BE49-F238E27FC236}">
                    <a16:creationId xmlns:a16="http://schemas.microsoft.com/office/drawing/2014/main" id="{EE82664F-40BF-1F1D-897B-3315561B2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5" name="Freeform: Shape 53">
                <a:extLst>
                  <a:ext uri="{FF2B5EF4-FFF2-40B4-BE49-F238E27FC236}">
                    <a16:creationId xmlns:a16="http://schemas.microsoft.com/office/drawing/2014/main" id="{14C8439C-C34F-ED71-756F-E2D0D4CB5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6" name="Freeform: Shape 54">
                <a:extLst>
                  <a:ext uri="{FF2B5EF4-FFF2-40B4-BE49-F238E27FC236}">
                    <a16:creationId xmlns:a16="http://schemas.microsoft.com/office/drawing/2014/main" id="{760D44C4-EB18-73A4-6C87-C6BCC5A1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7" name="Freeform: Shape 55">
                <a:extLst>
                  <a:ext uri="{FF2B5EF4-FFF2-40B4-BE49-F238E27FC236}">
                    <a16:creationId xmlns:a16="http://schemas.microsoft.com/office/drawing/2014/main" id="{9ED21349-9A63-350F-C1EB-13D4FEF7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88638D54-EE8E-EFB9-77CF-EC61CB90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2" name="Graphic 4">
            <a:extLst>
              <a:ext uri="{FF2B5EF4-FFF2-40B4-BE49-F238E27FC236}">
                <a16:creationId xmlns:a16="http://schemas.microsoft.com/office/drawing/2014/main" id="{C5939274-6C6F-7289-4AB6-0FEAD65DA78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121025"/>
            <a:ext cx="7843838" cy="2003425"/>
            <a:chOff x="5610688" y="1031736"/>
            <a:chExt cx="5879305" cy="3980523"/>
          </a:xfrm>
        </p:grpSpPr>
        <p:sp>
          <p:nvSpPr>
            <p:cNvPr id="123" name="Freeform: Shape 9">
              <a:extLst>
                <a:ext uri="{FF2B5EF4-FFF2-40B4-BE49-F238E27FC236}">
                  <a16:creationId xmlns:a16="http://schemas.microsoft.com/office/drawing/2014/main" id="{105265E0-6754-DB3A-8C2C-9070990E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4" name="Freeform: Shape 11">
              <a:extLst>
                <a:ext uri="{FF2B5EF4-FFF2-40B4-BE49-F238E27FC236}">
                  <a16:creationId xmlns:a16="http://schemas.microsoft.com/office/drawing/2014/main" id="{84C9ABB4-C87E-D6C7-1829-A9D16973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Nếu chỉ trồng và yêu thôi thì cây có đẹp, xanh mãi không?</a:t>
              </a:r>
              <a:endParaRPr lang="en-US" sz="4000" b="1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aphic 4">
              <a:extLst>
                <a:ext uri="{FF2B5EF4-FFF2-40B4-BE49-F238E27FC236}">
                  <a16:creationId xmlns:a16="http://schemas.microsoft.com/office/drawing/2014/main" id="{F86DBFFE-6B64-489E-8248-D8FDB3397058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DDD1A57-58B1-C7B7-56BD-63E2386C24A0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C4C8271-F3AB-3864-222A-DEAB3D8FB2BF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4500C21-82F6-0C02-5808-012CA6BE0A6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5ABEE1B-7EC9-EFA6-FA5F-DFDC227CA4D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5023150-F693-FD63-B011-E6EC653F13BC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4093D6-9233-5CDB-B1C1-484D34D119D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269</Words>
  <Application>Microsoft Office PowerPoint</Application>
  <PresentationFormat>Widescreen</PresentationFormat>
  <Paragraphs>21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Cambria</vt:lpstr>
      <vt:lpstr>Times New Roman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2023-10-31T11:38:05Z</dcterms:created>
  <dcterms:modified xsi:type="dcterms:W3CDTF">2025-02-05T02:10:58Z</dcterms:modified>
</cp:coreProperties>
</file>