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8"/>
  </p:notesMasterIdLst>
  <p:sldIdLst>
    <p:sldId id="256" r:id="rId6"/>
    <p:sldId id="479" r:id="rId7"/>
    <p:sldId id="875" r:id="rId8"/>
    <p:sldId id="874" r:id="rId9"/>
    <p:sldId id="872" r:id="rId10"/>
    <p:sldId id="293" r:id="rId11"/>
    <p:sldId id="868" r:id="rId12"/>
    <p:sldId id="486" r:id="rId13"/>
    <p:sldId id="489" r:id="rId14"/>
    <p:sldId id="492" r:id="rId15"/>
    <p:sldId id="885" r:id="rId16"/>
    <p:sldId id="387" r:id="rId17"/>
    <p:sldId id="878" r:id="rId18"/>
    <p:sldId id="877" r:id="rId19"/>
    <p:sldId id="879" r:id="rId20"/>
    <p:sldId id="880" r:id="rId21"/>
    <p:sldId id="881" r:id="rId22"/>
    <p:sldId id="390" r:id="rId23"/>
    <p:sldId id="882" r:id="rId24"/>
    <p:sldId id="487" r:id="rId25"/>
    <p:sldId id="883" r:id="rId26"/>
    <p:sldId id="8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B186024-1374-7336-1931-825896033B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951" y="345223"/>
            <a:ext cx="1418528" cy="1418528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2025/2/6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BD03C73-7C70-BA4B-1272-BDF3EBAF2047}"/>
              </a:ext>
            </a:extLst>
          </p:cNvPr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43982-9453-CE71-A86D-94961D02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663" y="2509592"/>
            <a:ext cx="2279262" cy="10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C4682-35D7-7143-43C6-9993F990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1" y="3321471"/>
            <a:ext cx="8888738" cy="2005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1A518-586A-A122-6C3F-7C40066FF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85" y="4586421"/>
            <a:ext cx="267027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10 và chỉ một số bộ phận của nấm.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D5519-6420-71FA-276A-B7AE7652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64" y="1220941"/>
            <a:ext cx="6075338" cy="49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 chọn một loại nấm khác thường gặp, vẽ và ghi chú các bộ phận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8D608-6AC1-CC2B-2947-A91D967C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84" y="1776644"/>
            <a:ext cx="5958817" cy="4686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45798-BDDF-F318-AF8F-A0CC6B611151}"/>
              </a:ext>
            </a:extLst>
          </p:cNvPr>
          <p:cNvSpPr txBox="1"/>
          <p:nvPr/>
        </p:nvSpPr>
        <p:spPr>
          <a:xfrm>
            <a:off x="490654" y="183995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814039" y="278780"/>
            <a:ext cx="1088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một số nấm khác và chia sẻ với bạn về hình dạng, màu sắc, các bộ phận và nơi sống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3E85B-46CF-B657-B09D-9B34983F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5" y="2431780"/>
            <a:ext cx="6055390" cy="342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F5BDD-0164-86B0-16B3-D91D333D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27" y="2074127"/>
            <a:ext cx="4434140" cy="38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07249" y="171334"/>
            <a:ext cx="3729854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AB737-CAF8-D8C2-798F-BED8787ECF81}"/>
              </a:ext>
            </a:extLst>
          </p:cNvPr>
          <p:cNvSpPr txBox="1"/>
          <p:nvPr/>
        </p:nvSpPr>
        <p:spPr>
          <a:xfrm>
            <a:off x="814039" y="1828800"/>
            <a:ext cx="10470995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động vật, thực vật chết, xác của chúng 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huỷ một phần nhờ hoạt động của nấm. Sự phân huỷ này đóng vai trò rất quan trọng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 với các sinh vật sống và môi trường.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chúng hầu như có được rất nhiều trên Trái Đất.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34C5C38B-4103-6DD9-15FD-B9563DB73372}"/>
              </a:ext>
            </a:extLst>
          </p:cNvPr>
          <p:cNvSpPr/>
          <p:nvPr/>
        </p:nvSpPr>
        <p:spPr>
          <a:xfrm>
            <a:off x="1874933" y="693681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vi-VN" altLang="zh-CN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Câu 1: Nấm ít được tìm thấy nhất ở nơi nào sau đây: </a:t>
            </a:r>
            <a:endParaRPr lang="zh-CN" alt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1165C1C-F4A9-E12B-CE04-8785C8A64FE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Gỗ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660363C-8D03-1986-BF43-8928B8335B26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7AE645FC-E43A-4FC8-29D9-10C8A38B30A0}"/>
              </a:ext>
            </a:extLst>
          </p:cNvPr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xanh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7F140526-81AF-57A3-95FB-A56FBAAC4C2D}"/>
              </a:ext>
            </a:extLst>
          </p:cNvPr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2570CDBB-FAEE-6AE6-9FD3-F4A4E0B9CDB3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E11658ED-C149-32CF-3FB0-7C8BA3D103FD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ACB43597-9B65-2130-18A0-2B1DE74AC75D}"/>
              </a:ext>
            </a:extLst>
          </p:cNvPr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Thức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ăn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để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lâu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ngày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5C15DB03-3CFF-F62E-A2E7-025031B0E1DB}"/>
              </a:ext>
            </a:extLst>
          </p:cNvPr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2E03ED85-D571-16FA-C006-9B19D914A39E}"/>
              </a:ext>
            </a:extLst>
          </p:cNvPr>
          <p:cNvSpPr/>
          <p:nvPr/>
        </p:nvSpPr>
        <p:spPr>
          <a:xfrm>
            <a:off x="1964144" y="559866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>
                <a:solidFill>
                  <a:srgbClr val="FFFFFF"/>
                </a:solidFill>
                <a:latin typeface="Cambria" panose="02040503050406030204" pitchFamily="18" charset="0"/>
              </a:rPr>
              <a:t>Câu 2: Thành phần nào sau đây không phải là bộ phận cấu tạo của nấm mũ?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BB9798F-C724-3459-3E4E-B8F37CE7E9C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Mũ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1EBCFFE3-85A2-A5A3-512B-FC137C2690A9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24807D7D-45F2-1C28-817D-6277FA373B79}"/>
              </a:ext>
            </a:extLst>
          </p:cNvPr>
          <p:cNvSpPr/>
          <p:nvPr/>
        </p:nvSpPr>
        <p:spPr>
          <a:xfrm>
            <a:off x="6312190" y="4630620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Vảy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543C0DE8-F674-7646-5A75-AEF5BC860DC6}"/>
              </a:ext>
            </a:extLst>
          </p:cNvPr>
          <p:cNvSpPr/>
          <p:nvPr/>
        </p:nvSpPr>
        <p:spPr>
          <a:xfrm>
            <a:off x="6418468" y="4839964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365F3A44-1C18-D4AE-0B33-ACAB172AC59A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161F9369-C2DC-C8F8-CAF5-E2DDD1B367D0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FC8FBEDE-B248-E81A-37E7-35B7D0DAB1CC}"/>
              </a:ext>
            </a:extLst>
          </p:cNvPr>
          <p:cNvSpPr/>
          <p:nvPr/>
        </p:nvSpPr>
        <p:spPr>
          <a:xfrm>
            <a:off x="6222982" y="2535201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122BF8ED-0BE4-6137-8054-F9E9C4BD0CAE}"/>
              </a:ext>
            </a:extLst>
          </p:cNvPr>
          <p:cNvSpPr/>
          <p:nvPr/>
        </p:nvSpPr>
        <p:spPr>
          <a:xfrm>
            <a:off x="6318108" y="276488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ình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sống của nấm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601</Words>
  <Application>Microsoft Office PowerPoint</Application>
  <PresentationFormat>Widescreen</PresentationFormat>
  <Paragraphs>74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Cambria</vt:lpstr>
      <vt:lpstr>iCiel Cadena</vt:lpstr>
      <vt:lpstr>SVN-Cookies</vt:lpstr>
      <vt:lpstr>Times New Roman</vt:lpstr>
      <vt:lpstr>思源黑体</vt:lpstr>
      <vt:lpstr>杨任东竹石体-Medium</vt:lpstr>
      <vt:lpstr>Office Theme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35</cp:revision>
  <dcterms:created xsi:type="dcterms:W3CDTF">2023-11-09T07:13:51Z</dcterms:created>
  <dcterms:modified xsi:type="dcterms:W3CDTF">2025-02-06T13:38:42Z</dcterms:modified>
</cp:coreProperties>
</file>