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1" r:id="rId4"/>
  </p:sldMasterIdLst>
  <p:notesMasterIdLst>
    <p:notesMasterId r:id="rId28"/>
  </p:notesMasterIdLst>
  <p:sldIdLst>
    <p:sldId id="280" r:id="rId5"/>
    <p:sldId id="287" r:id="rId6"/>
    <p:sldId id="348" r:id="rId7"/>
    <p:sldId id="295" r:id="rId8"/>
    <p:sldId id="332" r:id="rId9"/>
    <p:sldId id="331" r:id="rId10"/>
    <p:sldId id="334" r:id="rId11"/>
    <p:sldId id="339" r:id="rId12"/>
    <p:sldId id="311" r:id="rId13"/>
    <p:sldId id="340" r:id="rId14"/>
    <p:sldId id="341" r:id="rId15"/>
    <p:sldId id="342" r:id="rId16"/>
    <p:sldId id="343" r:id="rId17"/>
    <p:sldId id="344" r:id="rId18"/>
    <p:sldId id="345" r:id="rId19"/>
    <p:sldId id="304" r:id="rId20"/>
    <p:sldId id="314" r:id="rId21"/>
    <p:sldId id="347" r:id="rId22"/>
    <p:sldId id="350" r:id="rId23"/>
    <p:sldId id="351" r:id="rId24"/>
    <p:sldId id="352" r:id="rId25"/>
    <p:sldId id="353"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70" autoAdjust="0"/>
    <p:restoredTop sz="94660"/>
  </p:normalViewPr>
  <p:slideViewPr>
    <p:cSldViewPr snapToGrid="0">
      <p:cViewPr>
        <p:scale>
          <a:sx n="56" d="100"/>
          <a:sy n="56" d="100"/>
        </p:scale>
        <p:origin x="-1242" y="-4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6CE0D-3438-484B-9326-4768DC0E1644}"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0530CB-FBCE-4041-95F9-E0813EC1ACCD}" type="slidenum">
              <a:rPr lang="en-US" smtClean="0"/>
              <a:t>‹#›</a:t>
            </a:fld>
            <a:endParaRPr lang="en-US"/>
          </a:p>
        </p:txBody>
      </p:sp>
    </p:spTree>
    <p:extLst>
      <p:ext uri="{BB962C8B-B14F-4D97-AF65-F5344CB8AC3E}">
        <p14:creationId xmlns:p14="http://schemas.microsoft.com/office/powerpoint/2010/main" val="2773293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73838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D5A806-AE04-ACBC-0152-178AA5BC1D4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589FA40-2A17-2F7B-281D-D2B05CBADD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9FAB80C-655C-91D5-112A-EFEA47B7DFDC}"/>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3/1/2025</a:t>
            </a:fld>
            <a:endParaRPr lang="en-US"/>
          </a:p>
        </p:txBody>
      </p:sp>
      <p:sp>
        <p:nvSpPr>
          <p:cNvPr id="5" name="Footer Placeholder 4">
            <a:extLst>
              <a:ext uri="{FF2B5EF4-FFF2-40B4-BE49-F238E27FC236}">
                <a16:creationId xmlns:a16="http://schemas.microsoft.com/office/drawing/2014/main" xmlns="" id="{ED7EA5AE-6E0B-62D2-520B-3BC2274B1E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FC6BA4-35D0-530A-728F-AEF60A28B8F2}"/>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3221716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B188D5-4351-747B-E5CF-1C552C716E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004E60E-A91B-EBD6-23D2-1D40CE8354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04116C-D5C5-ABB5-341F-FA7D4B8C482E}"/>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3/1/2025</a:t>
            </a:fld>
            <a:endParaRPr lang="en-US"/>
          </a:p>
        </p:txBody>
      </p:sp>
      <p:sp>
        <p:nvSpPr>
          <p:cNvPr id="5" name="Footer Placeholder 4">
            <a:extLst>
              <a:ext uri="{FF2B5EF4-FFF2-40B4-BE49-F238E27FC236}">
                <a16:creationId xmlns:a16="http://schemas.microsoft.com/office/drawing/2014/main" xmlns="" id="{524D1FB4-53EE-C279-DD39-61C1902DBE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E772F98-B97E-3FA4-CBFA-70F9837CF8BA}"/>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242049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696EB74-FA7C-BD60-7982-67DBAD78C15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3D44A80-29F9-91E1-A5FC-42BCF7181B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408ADC-523A-B56F-111E-92BF16D7F71F}"/>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3/1/2025</a:t>
            </a:fld>
            <a:endParaRPr lang="en-US"/>
          </a:p>
        </p:txBody>
      </p:sp>
      <p:sp>
        <p:nvSpPr>
          <p:cNvPr id="5" name="Footer Placeholder 4">
            <a:extLst>
              <a:ext uri="{FF2B5EF4-FFF2-40B4-BE49-F238E27FC236}">
                <a16:creationId xmlns:a16="http://schemas.microsoft.com/office/drawing/2014/main" xmlns="" id="{9FDF199C-37A6-396B-C520-602961937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E3A6BF2-11DD-D1B9-27A3-8EF1EA182908}"/>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2374721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9C13C-912C-4371-BF2C-D0C1CF185016}"/>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78803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F9C8C9-9A4B-46D2-9A8C-88B7749BA48E}"/>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915012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3E99A1-36BD-433D-8D14-EC9961BF2BCA}"/>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9785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BAF7A28-E9A9-4A43-853F-F89B5987236C}"/>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6" name="Footer Placeholder 5">
            <a:extLst>
              <a:ext uri="{FF2B5EF4-FFF2-40B4-BE49-F238E27FC236}">
                <a16:creationId xmlns:a16="http://schemas.microsoft.com/office/drawing/2014/main" xmlns=""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80870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7612B57-5487-4E45-B21B-66FEC617484E}"/>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8" name="Footer Placeholder 7">
            <a:extLst>
              <a:ext uri="{FF2B5EF4-FFF2-40B4-BE49-F238E27FC236}">
                <a16:creationId xmlns:a16="http://schemas.microsoft.com/office/drawing/2014/main" xmlns=""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18539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A9C9969-4663-4223-832A-94AF9D0297DB}"/>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4" name="Footer Placeholder 3">
            <a:extLst>
              <a:ext uri="{FF2B5EF4-FFF2-40B4-BE49-F238E27FC236}">
                <a16:creationId xmlns:a16="http://schemas.microsoft.com/office/drawing/2014/main" xmlns=""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5247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38192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5111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77A9A4-A7E8-9317-1533-ED71AB3BE5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E8EA059-0D2C-0482-6E60-6262A1562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C9B820-B303-9533-610C-339DE97069A8}"/>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3/1/2025</a:t>
            </a:fld>
            <a:endParaRPr lang="en-US"/>
          </a:p>
        </p:txBody>
      </p:sp>
      <p:sp>
        <p:nvSpPr>
          <p:cNvPr id="5" name="Footer Placeholder 4">
            <a:extLst>
              <a:ext uri="{FF2B5EF4-FFF2-40B4-BE49-F238E27FC236}">
                <a16:creationId xmlns:a16="http://schemas.microsoft.com/office/drawing/2014/main" xmlns="" id="{93F7C019-A675-2037-805A-111986E55A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4C1FBC1-1A30-D851-C7EE-6BAB5C5706A8}"/>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1872766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xmlns=""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xmlns=""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547802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93448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CA917A-4B99-4529-91DB-C0D227CF8E4B}"/>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6" name="Footer Placeholder 5">
            <a:extLst>
              <a:ext uri="{FF2B5EF4-FFF2-40B4-BE49-F238E27FC236}">
                <a16:creationId xmlns:a16="http://schemas.microsoft.com/office/drawing/2014/main" xmlns=""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68524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547F530-EC1E-4E6B-99D4-C0E06B16A0FB}"/>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6" name="Footer Placeholder 5">
            <a:extLst>
              <a:ext uri="{FF2B5EF4-FFF2-40B4-BE49-F238E27FC236}">
                <a16:creationId xmlns:a16="http://schemas.microsoft.com/office/drawing/2014/main" xmlns=""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811589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1BB6A0-5362-4FF9-BC63-3AF4B481412C}"/>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904265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780E5D-C5DB-4EC0-9445-B86136C6FCE6}"/>
              </a:ext>
            </a:extLst>
          </p:cNvPr>
          <p:cNvSpPr>
            <a:spLocks noGrp="1"/>
          </p:cNvSpPr>
          <p:nvPr>
            <p:ph type="dt" sz="half" idx="10"/>
          </p:nvPr>
        </p:nvSpPr>
        <p:spPr/>
        <p:txBody>
          <a:body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555418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2025/3/1</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134286762"/>
      </p:ext>
    </p:extLst>
  </p:cSld>
  <p:clrMapOvr>
    <a:masterClrMapping/>
  </p:clrMapOvr>
  <p:transition spd="slow"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66945"/>
      </p:ext>
    </p:extLst>
  </p:cSld>
  <p:clrMapOvr>
    <a:masterClrMapping/>
  </p:clrMapOvr>
  <p:transition spd="slow"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602646"/>
      </p:ext>
    </p:extLst>
  </p:cSld>
  <p:clrMapOvr>
    <a:masterClrMapping/>
  </p:clrMapOvr>
  <p:transition spd="slow"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759483"/>
      </p:ext>
    </p:extLst>
  </p:cSld>
  <p:clrMapOvr>
    <a:masterClrMapping/>
  </p:clrMapOvr>
  <p:transition spd="slow"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A0D60D-6D77-9B69-A84F-482CE77AAB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569251A-81A5-E9A7-D7ED-1AE26AF6E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6DDDB89-6FF7-C960-EB35-66DD40D07B7F}"/>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3/1/2025</a:t>
            </a:fld>
            <a:endParaRPr lang="en-US"/>
          </a:p>
        </p:txBody>
      </p:sp>
      <p:sp>
        <p:nvSpPr>
          <p:cNvPr id="5" name="Footer Placeholder 4">
            <a:extLst>
              <a:ext uri="{FF2B5EF4-FFF2-40B4-BE49-F238E27FC236}">
                <a16:creationId xmlns:a16="http://schemas.microsoft.com/office/drawing/2014/main" xmlns="" id="{542097DE-2D6E-6E47-EF73-8884238DF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B5A43B9-9F46-4BE8-707E-FEC42E4EBD3E}"/>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3167124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1861741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78938188"/>
      </p:ext>
    </p:extLst>
  </p:cSld>
  <p:clrMapOvr>
    <a:masterClrMapping/>
  </p:clrMapOvr>
  <p:transition spd="slow"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3393266"/>
      </p:ext>
    </p:extLst>
  </p:cSld>
  <p:clrMapOvr>
    <a:masterClrMapping/>
  </p:clrMapOvr>
  <p:transition spd="slow" advTm="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093430"/>
      </p:ext>
    </p:extLst>
  </p:cSld>
  <p:clrMapOvr>
    <a:masterClrMapping/>
  </p:clrMapOvr>
  <p:transition spd="slow" advClick="0" advTm="300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623632"/>
      </p:ext>
    </p:extLst>
  </p:cSld>
  <p:clrMapOvr>
    <a:masterClrMapping/>
  </p:clrMapOvr>
  <p:transition spd="slow" advClick="0"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163867"/>
      </p:ext>
    </p:extLst>
  </p:cSld>
  <p:clrMapOvr>
    <a:masterClrMapping/>
  </p:clrMapOvr>
  <p:transition spd="slow" advClick="0" advTm="3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93916"/>
      </p:ext>
    </p:extLst>
  </p:cSld>
  <p:clrMapOvr>
    <a:masterClrMapping/>
  </p:clrMapOvr>
  <p:transition spd="slow" advClick="0" advTm="300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xmlns=""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xmlns=""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xmlns=""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xmlns=""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3605920190"/>
      </p:ext>
    </p:extLst>
  </p:cSld>
  <p:clrMapOvr>
    <a:masterClrMapping/>
  </p:clrMapOvr>
  <p:transition spd="slow" advClick="0" advTm="300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xmlns=""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xmlns=""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xmlns=""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xmlns=""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3943342615"/>
      </p:ext>
    </p:extLst>
  </p:cSld>
  <p:clrMapOvr>
    <a:masterClrMapping/>
  </p:clrMapOvr>
  <p:transition spd="slow" advClick="0" advTm="3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xmlns=""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xmlns=""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xmlns=""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xmlns=""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559822452"/>
      </p:ext>
    </p:extLst>
  </p:cSld>
  <p:clrMapOvr>
    <a:masterClrMapping/>
  </p:clrMapOvr>
  <p:transition spd="slow"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B7A7B1-9B42-0729-BA28-9F8E7D7F6A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F7B4B7-F413-C978-8711-080BD098C3B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C608F26-87CE-A19C-B7A0-6DB49A63B4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FE98A05-EC41-5D16-4AEB-FFA1519A9BA7}"/>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3/1/2025</a:t>
            </a:fld>
            <a:endParaRPr lang="en-US"/>
          </a:p>
        </p:txBody>
      </p:sp>
      <p:sp>
        <p:nvSpPr>
          <p:cNvPr id="6" name="Footer Placeholder 5">
            <a:extLst>
              <a:ext uri="{FF2B5EF4-FFF2-40B4-BE49-F238E27FC236}">
                <a16:creationId xmlns:a16="http://schemas.microsoft.com/office/drawing/2014/main" xmlns="" id="{FC014A27-240E-2D00-FE35-7505134927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BF639CB-B770-794D-90F4-5FF2F763CED0}"/>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385976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884596"/>
      </p:ext>
    </p:extLst>
  </p:cSld>
  <p:clrMapOvr>
    <a:masterClrMapping/>
  </p:clrMapOvr>
  <p:transition spd="slow" advClick="0"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xmlns=""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12" name="图片 11">
            <a:extLst>
              <a:ext uri="{FF2B5EF4-FFF2-40B4-BE49-F238E27FC236}">
                <a16:creationId xmlns:a16="http://schemas.microsoft.com/office/drawing/2014/main" xmlns=""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5" cy="3721059"/>
          </a:xfrm>
          <a:prstGeom prst="rect">
            <a:avLst/>
          </a:prstGeom>
        </p:spPr>
      </p:pic>
      <p:pic>
        <p:nvPicPr>
          <p:cNvPr id="14" name="图片 13">
            <a:extLst>
              <a:ext uri="{FF2B5EF4-FFF2-40B4-BE49-F238E27FC236}">
                <a16:creationId xmlns:a16="http://schemas.microsoft.com/office/drawing/2014/main" xmlns=""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pic>
        <p:nvPicPr>
          <p:cNvPr id="16" name="图片 15">
            <a:extLst>
              <a:ext uri="{FF2B5EF4-FFF2-40B4-BE49-F238E27FC236}">
                <a16:creationId xmlns:a16="http://schemas.microsoft.com/office/drawing/2014/main" xmlns=""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9" y="3717195"/>
            <a:ext cx="2206171" cy="3140805"/>
          </a:xfrm>
          <a:prstGeom prst="rect">
            <a:avLst/>
          </a:prstGeom>
        </p:spPr>
      </p:pic>
      <p:pic>
        <p:nvPicPr>
          <p:cNvPr id="18" name="图片 17">
            <a:extLst>
              <a:ext uri="{FF2B5EF4-FFF2-40B4-BE49-F238E27FC236}">
                <a16:creationId xmlns:a16="http://schemas.microsoft.com/office/drawing/2014/main" xmlns="" id="{50B65B6F-70E0-4E33-82E7-A723DF0D7C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1398151"/>
            <a:ext cx="5800232" cy="5454981"/>
          </a:xfrm>
          <a:prstGeom prst="rect">
            <a:avLst/>
          </a:prstGeom>
        </p:spPr>
      </p:pic>
    </p:spTree>
    <p:extLst>
      <p:ext uri="{BB962C8B-B14F-4D97-AF65-F5344CB8AC3E}">
        <p14:creationId xmlns:p14="http://schemas.microsoft.com/office/powerpoint/2010/main" val="76838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9" name="图片 8">
            <a:extLst>
              <a:ext uri="{FF2B5EF4-FFF2-40B4-BE49-F238E27FC236}">
                <a16:creationId xmlns:a16="http://schemas.microsoft.com/office/drawing/2014/main" xmlns=""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spTree>
    <p:extLst>
      <p:ext uri="{BB962C8B-B14F-4D97-AF65-F5344CB8AC3E}">
        <p14:creationId xmlns:p14="http://schemas.microsoft.com/office/powerpoint/2010/main" val="41134718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45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BB7B3CB-1C19-4739-86F7-A22354911DCA}"/>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BC63E43-DD71-4957-9067-1CB90725867E}"/>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69BDDB6-A964-4BC7-AF79-BAD26274F90F}"/>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a:t>
            </a:fld>
            <a:endParaRPr lang="zh-CN" altLang="en-US"/>
          </a:p>
        </p:txBody>
      </p:sp>
      <p:sp>
        <p:nvSpPr>
          <p:cNvPr id="6" name="页脚占位符 5">
            <a:extLst>
              <a:ext uri="{FF2B5EF4-FFF2-40B4-BE49-F238E27FC236}">
                <a16:creationId xmlns:a16="http://schemas.microsoft.com/office/drawing/2014/main" xmlns="" id="{9372E81C-8C5E-4F65-9FE5-DEA9DF428D7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6431322-A2D3-49DF-B3D7-3D864DA09D8F}"/>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878871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C36669-D95C-44CF-A747-CC3264C45A73}"/>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03630F2-6569-468A-95A5-E84E0163431D}"/>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0A50E32-7C9D-4A25-9FA6-3F8BADCCE96A}"/>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843FE589-A205-4ABB-A7E9-61537E88253F}"/>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B41C77A6-ABDA-44E1-9312-FB7AABBBC9DD}"/>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a:t>
            </a:fld>
            <a:endParaRPr lang="zh-CN" altLang="en-US"/>
          </a:p>
        </p:txBody>
      </p:sp>
      <p:sp>
        <p:nvSpPr>
          <p:cNvPr id="8" name="页脚占位符 7">
            <a:extLst>
              <a:ext uri="{FF2B5EF4-FFF2-40B4-BE49-F238E27FC236}">
                <a16:creationId xmlns:a16="http://schemas.microsoft.com/office/drawing/2014/main" xmlns="" id="{FF1A9BA2-1B79-4BED-9933-22B8D4CC6EC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952F957A-F641-4065-8265-9FD7F47DA170}"/>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6121688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A1308B8-9157-4642-BEDB-20C4A1A0D19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a:t>
            </a:fld>
            <a:endParaRPr lang="zh-CN" altLang="en-US"/>
          </a:p>
        </p:txBody>
      </p:sp>
      <p:sp>
        <p:nvSpPr>
          <p:cNvPr id="4" name="页脚占位符 3">
            <a:extLst>
              <a:ext uri="{FF2B5EF4-FFF2-40B4-BE49-F238E27FC236}">
                <a16:creationId xmlns:a16="http://schemas.microsoft.com/office/drawing/2014/main" xmlns="" id="{DE774B0E-F334-46BE-ADE3-0F148B812774}"/>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140A8E3-5D6A-460F-BAE5-76EA8AFE0CD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219962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7845A8D-01C7-4EEB-86A7-C9E03CBB7E17}"/>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a:t>
            </a:fld>
            <a:endParaRPr lang="zh-CN" altLang="en-US"/>
          </a:p>
        </p:txBody>
      </p:sp>
      <p:sp>
        <p:nvSpPr>
          <p:cNvPr id="3" name="页脚占位符 2">
            <a:extLst>
              <a:ext uri="{FF2B5EF4-FFF2-40B4-BE49-F238E27FC236}">
                <a16:creationId xmlns:a16="http://schemas.microsoft.com/office/drawing/2014/main" xmlns="" id="{A309A4B5-F29F-4388-96AB-56936DF5286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93D4CB85-492D-45C3-BD02-C3F46F65A115}"/>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883854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C68DF81-1065-432B-B983-8609C7D9786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E06849D-D5D9-4A27-B993-231E7E795F0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0A4B85E-0F0D-4CE1-8E12-70FA82BC7E5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a:t>
            </a:fld>
            <a:endParaRPr lang="zh-CN" altLang="en-US"/>
          </a:p>
        </p:txBody>
      </p:sp>
      <p:sp>
        <p:nvSpPr>
          <p:cNvPr id="6" name="页脚占位符 5">
            <a:extLst>
              <a:ext uri="{FF2B5EF4-FFF2-40B4-BE49-F238E27FC236}">
                <a16:creationId xmlns:a16="http://schemas.microsoft.com/office/drawing/2014/main" xmlns="" id="{593787A9-6535-4A84-B995-5594FD3ABAF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726EE9F-3592-45ED-83E6-3EC80793C5D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204334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B2A9C31-008D-4CC3-B563-157550EF0A3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xmlns="" id="{DC41E6F2-30E9-4588-86BF-E5303AD9211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95EBD9C-E297-48A0-9BB0-8696B2C8B4A8}"/>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a:t>
            </a:fld>
            <a:endParaRPr lang="zh-CN" altLang="en-US"/>
          </a:p>
        </p:txBody>
      </p:sp>
      <p:sp>
        <p:nvSpPr>
          <p:cNvPr id="6" name="页脚占位符 5">
            <a:extLst>
              <a:ext uri="{FF2B5EF4-FFF2-40B4-BE49-F238E27FC236}">
                <a16:creationId xmlns:a16="http://schemas.microsoft.com/office/drawing/2014/main" xmlns="" id="{EAFD3A54-C438-4CE5-A02C-5C62F1CC334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83F1BA8-58C6-42CF-9C5C-739A866F495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36452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85C49C-DDBA-CCC5-4454-1E63761C7D2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1212D9C-3B77-8A72-9202-5B99DB0BE9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263D120-5A67-3157-C989-C20E3736B97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9E3E882-776B-A2AC-D1D3-BADA8EB5CD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43D578E-1177-7B83-E02C-BD754A32280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A422A65-8129-1780-1949-8CFAAC07F76C}"/>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3/1/2025</a:t>
            </a:fld>
            <a:endParaRPr lang="en-US"/>
          </a:p>
        </p:txBody>
      </p:sp>
      <p:sp>
        <p:nvSpPr>
          <p:cNvPr id="8" name="Footer Placeholder 7">
            <a:extLst>
              <a:ext uri="{FF2B5EF4-FFF2-40B4-BE49-F238E27FC236}">
                <a16:creationId xmlns:a16="http://schemas.microsoft.com/office/drawing/2014/main" xmlns="" id="{27859E7B-C984-4259-AA45-744B1CA163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63BF79E-80EF-CB5A-1AF8-F95D06BBF336}"/>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40323510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D9133C4-D109-4EDF-B5D7-098EF070EA5C}"/>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0CCBC90-2D11-4221-9136-061B135B5BE6}"/>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a:t>
            </a:fld>
            <a:endParaRPr lang="zh-CN" altLang="en-US"/>
          </a:p>
        </p:txBody>
      </p:sp>
      <p:sp>
        <p:nvSpPr>
          <p:cNvPr id="5" name="页脚占位符 4">
            <a:extLst>
              <a:ext uri="{FF2B5EF4-FFF2-40B4-BE49-F238E27FC236}">
                <a16:creationId xmlns:a16="http://schemas.microsoft.com/office/drawing/2014/main" xmlns="" id="{AA4F6039-CD74-4555-88DC-9B59F5DA421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B21B0CB7-FCD5-444C-9AA3-737BE27CAE2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3085563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A5B206-71CA-47CC-8792-D1010CDC9421}"/>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C026DC9-4E4E-4BE3-8BF1-25755AA2DBA0}"/>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DBA93B-6AED-4EB9-B0F0-90FE72DF097C}"/>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2025/3/1</a:t>
            </a:fld>
            <a:endParaRPr lang="zh-CN" altLang="en-US"/>
          </a:p>
        </p:txBody>
      </p:sp>
      <p:sp>
        <p:nvSpPr>
          <p:cNvPr id="5" name="页脚占位符 4">
            <a:extLst>
              <a:ext uri="{FF2B5EF4-FFF2-40B4-BE49-F238E27FC236}">
                <a16:creationId xmlns:a16="http://schemas.microsoft.com/office/drawing/2014/main" xmlns="" id="{4F602173-818D-4FE2-B3E7-7987EA52487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EDB9BCD-D06F-412C-B33C-58558DDCA142}"/>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0046322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9"/>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xmlns="" id="{614B2231-F0D7-434F-8F3E-25B8867FB2A7}"/>
              </a:ext>
            </a:extLst>
          </p:cNvPr>
          <p:cNvSpPr txBox="1"/>
          <p:nvPr userDrawn="1"/>
        </p:nvSpPr>
        <p:spPr>
          <a:xfrm rot="16200000" flipH="1" flipV="1">
            <a:off x="2676562"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endParaRPr lang="zh-CN" altLang="en-US" sz="7200" dirty="0"/>
          </a:p>
        </p:txBody>
      </p:sp>
      <p:grpSp>
        <p:nvGrpSpPr>
          <p:cNvPr id="4" name="组合 3">
            <a:extLst>
              <a:ext uri="{FF2B5EF4-FFF2-40B4-BE49-F238E27FC236}">
                <a16:creationId xmlns:a16="http://schemas.microsoft.com/office/drawing/2014/main" xmlns="" id="{FD9B4543-E8B4-4417-A8B7-6FF98309D431}"/>
              </a:ext>
            </a:extLst>
          </p:cNvPr>
          <p:cNvGrpSpPr/>
          <p:nvPr userDrawn="1"/>
        </p:nvGrpSpPr>
        <p:grpSpPr>
          <a:xfrm flipH="1" flipV="1">
            <a:off x="-150124" y="6021040"/>
            <a:ext cx="12472915"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xmlns=""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xmlns=""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xmlns="" id="{8533E2FA-51F7-4E31-BDB9-B05F8B24563F}"/>
              </a:ext>
            </a:extLst>
          </p:cNvPr>
          <p:cNvGrpSpPr/>
          <p:nvPr userDrawn="1"/>
        </p:nvGrpSpPr>
        <p:grpSpPr>
          <a:xfrm>
            <a:off x="370204" y="5646158"/>
            <a:ext cx="11298643" cy="1355063"/>
            <a:chOff x="370204" y="5646158"/>
            <a:chExt cx="11298642" cy="1355062"/>
          </a:xfrm>
        </p:grpSpPr>
        <p:pic>
          <p:nvPicPr>
            <p:cNvPr id="8" name="图片 7">
              <a:extLst>
                <a:ext uri="{FF2B5EF4-FFF2-40B4-BE49-F238E27FC236}">
                  <a16:creationId xmlns:a16="http://schemas.microsoft.com/office/drawing/2014/main" xmlns=""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xmlns=""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xmlns=""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xmlns=""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xmlns=""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4" y="180385"/>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194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360C24-F1E1-491E-6C4A-BA790F9E0B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6468547-C539-9825-8CC2-D4A674E05B0D}"/>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3/1/2025</a:t>
            </a:fld>
            <a:endParaRPr lang="en-US"/>
          </a:p>
        </p:txBody>
      </p:sp>
      <p:sp>
        <p:nvSpPr>
          <p:cNvPr id="4" name="Footer Placeholder 3">
            <a:extLst>
              <a:ext uri="{FF2B5EF4-FFF2-40B4-BE49-F238E27FC236}">
                <a16:creationId xmlns:a16="http://schemas.microsoft.com/office/drawing/2014/main" xmlns="" id="{74BD8EDC-C887-306F-F89A-91815FD30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A360047-2C26-59AE-9E4E-893C6EDC3767}"/>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1683009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C4F4221-0966-DEC7-3F16-57A559ACCBA7}"/>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3/1/2025</a:t>
            </a:fld>
            <a:endParaRPr lang="en-US"/>
          </a:p>
        </p:txBody>
      </p:sp>
      <p:sp>
        <p:nvSpPr>
          <p:cNvPr id="3" name="Footer Placeholder 2">
            <a:extLst>
              <a:ext uri="{FF2B5EF4-FFF2-40B4-BE49-F238E27FC236}">
                <a16:creationId xmlns:a16="http://schemas.microsoft.com/office/drawing/2014/main" xmlns="" id="{56B6008F-EEEB-D66E-514E-1AC3479AE2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7DF6691-5EDA-92CD-C002-33608E2FD442}"/>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50250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F2E3BD-3DEB-22A8-9C4E-F3B79A258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01EC68D-6F21-2BF8-24F5-AA09AA60B7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714DAB1-EC86-D826-1AF5-808614EA0E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3744A0-EA7B-FDC9-6FB0-8DF532258F89}"/>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3/1/2025</a:t>
            </a:fld>
            <a:endParaRPr lang="en-US"/>
          </a:p>
        </p:txBody>
      </p:sp>
      <p:sp>
        <p:nvSpPr>
          <p:cNvPr id="6" name="Footer Placeholder 5">
            <a:extLst>
              <a:ext uri="{FF2B5EF4-FFF2-40B4-BE49-F238E27FC236}">
                <a16:creationId xmlns:a16="http://schemas.microsoft.com/office/drawing/2014/main" xmlns="" id="{EF87FDCB-41CC-9365-7468-23D91DC113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ABED27C-433E-E64A-C897-3B36D86B13B2}"/>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2813119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269C2-E8BD-AADE-DFE4-F0B956F841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D5B5BFB-3A2E-E773-7F6C-637AFD1C67B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3903567-B166-B712-B852-00F6EAD9A33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8A06DED-A6DE-6FCA-4A22-03AA46E6106A}"/>
              </a:ext>
            </a:extLst>
          </p:cNvPr>
          <p:cNvSpPr>
            <a:spLocks noGrp="1"/>
          </p:cNvSpPr>
          <p:nvPr>
            <p:ph type="dt" sz="half" idx="10"/>
          </p:nvPr>
        </p:nvSpPr>
        <p:spPr>
          <a:xfrm>
            <a:off x="838200" y="6356350"/>
            <a:ext cx="2743200" cy="365125"/>
          </a:xfrm>
          <a:prstGeom prst="rect">
            <a:avLst/>
          </a:prstGeom>
        </p:spPr>
        <p:txBody>
          <a:bodyPr/>
          <a:lstStyle/>
          <a:p>
            <a:fld id="{7E325321-189B-4C3C-BBAD-64B0ACCCE8D0}" type="datetimeFigureOut">
              <a:rPr lang="en-US" smtClean="0"/>
              <a:t>3/1/2025</a:t>
            </a:fld>
            <a:endParaRPr lang="en-US"/>
          </a:p>
        </p:txBody>
      </p:sp>
      <p:sp>
        <p:nvSpPr>
          <p:cNvPr id="6" name="Footer Placeholder 5">
            <a:extLst>
              <a:ext uri="{FF2B5EF4-FFF2-40B4-BE49-F238E27FC236}">
                <a16:creationId xmlns:a16="http://schemas.microsoft.com/office/drawing/2014/main" xmlns="" id="{193A09EB-B0DD-0B8D-1CFD-095FE63D57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2C158B6-A190-2671-B078-84BF17584B1B}"/>
              </a:ext>
            </a:extLst>
          </p:cNvPr>
          <p:cNvSpPr>
            <a:spLocks noGrp="1"/>
          </p:cNvSpPr>
          <p:nvPr>
            <p:ph type="sldNum" sz="quarter" idx="12"/>
          </p:nvPr>
        </p:nvSpPr>
        <p:spPr>
          <a:xfrm>
            <a:off x="8610600" y="6356350"/>
            <a:ext cx="2743200" cy="365125"/>
          </a:xfrm>
          <a:prstGeom prst="rect">
            <a:avLst/>
          </a:prstGeom>
        </p:spPr>
        <p:txBody>
          <a:bodyPr/>
          <a:lstStyle/>
          <a:p>
            <a:fld id="{C669032B-8931-4031-B05F-AB3FB77C7653}" type="slidenum">
              <a:rPr lang="en-US" smtClean="0"/>
              <a:t>‹#›</a:t>
            </a:fld>
            <a:endParaRPr lang="en-US"/>
          </a:p>
        </p:txBody>
      </p:sp>
    </p:spTree>
    <p:extLst>
      <p:ext uri="{BB962C8B-B14F-4D97-AF65-F5344CB8AC3E}">
        <p14:creationId xmlns:p14="http://schemas.microsoft.com/office/powerpoint/2010/main" val="309714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5.png"/><Relationship Id="rId3" Type="http://schemas.openxmlformats.org/officeDocument/2006/relationships/slideLayout" Target="../slideLayouts/slideLayout28.xml"/><Relationship Id="rId21" Type="http://schemas.microsoft.com/office/2007/relationships/hdphoto" Target="../media/hdphoto1.wdp"/><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4.png"/><Relationship Id="rId2" Type="http://schemas.openxmlformats.org/officeDocument/2006/relationships/slideLayout" Target="../slideLayouts/slideLayout27.xml"/><Relationship Id="rId16" Type="http://schemas.openxmlformats.org/officeDocument/2006/relationships/theme" Target="../theme/theme3.xml"/><Relationship Id="rId20" Type="http://schemas.openxmlformats.org/officeDocument/2006/relationships/image" Target="../media/image7.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6.gi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xmlns="" id="{FD309AC9-EAB7-FCD9-D471-507A3D71968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66849" y="238125"/>
            <a:ext cx="1323974" cy="1323974"/>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xmlns="" id="{45A78705-454D-61C2-9A11-5384C35D13D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018472" y="9190739"/>
            <a:ext cx="1323974" cy="1323974"/>
          </a:xfrm>
          <a:prstGeom prst="rect">
            <a:avLst/>
          </a:prstGeom>
        </p:spPr>
      </p:pic>
    </p:spTree>
    <p:extLst>
      <p:ext uri="{BB962C8B-B14F-4D97-AF65-F5344CB8AC3E}">
        <p14:creationId xmlns:p14="http://schemas.microsoft.com/office/powerpoint/2010/main" val="3855199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3/1/2025</a:t>
            </a:fld>
            <a:endParaRPr lang="en-US"/>
          </a:p>
        </p:txBody>
      </p:sp>
      <p:sp>
        <p:nvSpPr>
          <p:cNvPr id="5" name="Footer Placeholder 4">
            <a:extLst>
              <a:ext uri="{FF2B5EF4-FFF2-40B4-BE49-F238E27FC236}">
                <a16:creationId xmlns:a16="http://schemas.microsoft.com/office/drawing/2014/main" xmlns=""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2787642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xmlns="" id="{8BC872DE-00D3-47EA-817E-D1DB4138123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20" cstate="print">
            <a:extLst>
              <a:ext uri="{BEBA8EAE-BF5A-486C-A8C5-ECC9F3942E4B}">
                <a14:imgProps xmlns:a14="http://schemas.microsoft.com/office/drawing/2010/main">
                  <a14:imgLayer r:embed="rId2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22328586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xmlns="" id="{9FADA0A1-9CED-4271-A361-A753FA2CA33A}"/>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xmlns="" id="{B8AB9E77-8337-485D-9C03-3CC6AC9C5DD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767743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image" Target="../media/image49.png"/><Relationship Id="rId5" Type="http://schemas.microsoft.com/office/2007/relationships/hdphoto" Target="../media/hdphoto12.wdp"/><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11.wdp"/><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image" Target="../media/image50.png"/><Relationship Id="rId5" Type="http://schemas.microsoft.com/office/2007/relationships/hdphoto" Target="../media/hdphoto12.wdp"/><Relationship Id="rId4" Type="http://schemas.openxmlformats.org/officeDocument/2006/relationships/image" Target="../media/image48.pn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11.wdp"/><Relationship Id="rId7"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image" Target="../media/image54.png"/><Relationship Id="rId5" Type="http://schemas.microsoft.com/office/2007/relationships/hdphoto" Target="../media/hdphoto12.wdp"/><Relationship Id="rId10" Type="http://schemas.openxmlformats.org/officeDocument/2006/relationships/image" Target="../media/image58.png"/><Relationship Id="rId4" Type="http://schemas.openxmlformats.org/officeDocument/2006/relationships/image" Target="../media/image48.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59.png"/><Relationship Id="rId2"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image" Target="../media/image54.png"/><Relationship Id="rId5" Type="http://schemas.microsoft.com/office/2007/relationships/hdphoto" Target="../media/hdphoto12.wdp"/><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11.wdp"/><Relationship Id="rId7" Type="http://schemas.openxmlformats.org/officeDocument/2006/relationships/image" Target="../media/image61.png"/><Relationship Id="rId2"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image" Target="../media/image60.png"/><Relationship Id="rId5" Type="http://schemas.microsoft.com/office/2007/relationships/hdphoto" Target="../media/hdphoto12.wdp"/><Relationship Id="rId4" Type="http://schemas.openxmlformats.org/officeDocument/2006/relationships/image" Target="../media/image48.pn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7.png"/><Relationship Id="rId1" Type="http://schemas.openxmlformats.org/officeDocument/2006/relationships/slideLayout" Target="../slideLayouts/slideLayout21.xml"/><Relationship Id="rId5" Type="http://schemas.microsoft.com/office/2007/relationships/hdphoto" Target="../media/hdphoto14.wdp"/><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0.png"/><Relationship Id="rId7"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74.GIF"/><Relationship Id="rId13" Type="http://schemas.openxmlformats.org/officeDocument/2006/relationships/slide" Target="slide22.xml"/><Relationship Id="rId3" Type="http://schemas.openxmlformats.org/officeDocument/2006/relationships/image" Target="../media/image71.png"/><Relationship Id="rId7" Type="http://schemas.openxmlformats.org/officeDocument/2006/relationships/image" Target="../media/image73.png"/><Relationship Id="rId12" Type="http://schemas.openxmlformats.org/officeDocument/2006/relationships/slide" Target="slide21.xml"/><Relationship Id="rId2" Type="http://schemas.openxmlformats.org/officeDocument/2006/relationships/image" Target="../media/image70.GIF"/><Relationship Id="rId1" Type="http://schemas.openxmlformats.org/officeDocument/2006/relationships/slideLayout" Target="../slideLayouts/slideLayout30.xml"/><Relationship Id="rId6" Type="http://schemas.microsoft.com/office/2007/relationships/hdphoto" Target="../media/hdphoto16.wdp"/><Relationship Id="rId11" Type="http://schemas.openxmlformats.org/officeDocument/2006/relationships/slide" Target="slide20.xml"/><Relationship Id="rId5" Type="http://schemas.openxmlformats.org/officeDocument/2006/relationships/image" Target="../media/image72.png"/><Relationship Id="rId10" Type="http://schemas.openxmlformats.org/officeDocument/2006/relationships/slide" Target="slide9.xml"/><Relationship Id="rId4" Type="http://schemas.microsoft.com/office/2007/relationships/hdphoto" Target="../media/hdphoto15.wdp"/><Relationship Id="rId9" Type="http://schemas.openxmlformats.org/officeDocument/2006/relationships/image" Target="../media/image75.GIF"/></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slide" Target="slide19.xml"/><Relationship Id="rId2" Type="http://schemas.openxmlformats.org/officeDocument/2006/relationships/image" Target="../media/image76.png"/><Relationship Id="rId1" Type="http://schemas.openxmlformats.org/officeDocument/2006/relationships/slideLayout" Target="../slideLayouts/slideLayout30.xml"/><Relationship Id="rId6" Type="http://schemas.microsoft.com/office/2007/relationships/hdphoto" Target="../media/hdphoto18.wdp"/><Relationship Id="rId5" Type="http://schemas.openxmlformats.org/officeDocument/2006/relationships/image" Target="../media/image78.png"/><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slide" Target="slide19.xml"/><Relationship Id="rId2" Type="http://schemas.openxmlformats.org/officeDocument/2006/relationships/image" Target="../media/image76.png"/><Relationship Id="rId1" Type="http://schemas.openxmlformats.org/officeDocument/2006/relationships/slideLayout" Target="../slideLayouts/slideLayout30.xml"/><Relationship Id="rId6" Type="http://schemas.microsoft.com/office/2007/relationships/hdphoto" Target="../media/hdphoto18.wdp"/><Relationship Id="rId5" Type="http://schemas.openxmlformats.org/officeDocument/2006/relationships/image" Target="../media/image78.png"/><Relationship Id="rId4" Type="http://schemas.microsoft.com/office/2007/relationships/hdphoto" Target="../media/hdphoto17.wdp"/></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slide" Target="slide19.xml"/><Relationship Id="rId2" Type="http://schemas.openxmlformats.org/officeDocument/2006/relationships/image" Target="../media/image76.png"/><Relationship Id="rId1" Type="http://schemas.openxmlformats.org/officeDocument/2006/relationships/slideLayout" Target="../slideLayouts/slideLayout30.xml"/><Relationship Id="rId6" Type="http://schemas.microsoft.com/office/2007/relationships/hdphoto" Target="../media/hdphoto18.wdp"/><Relationship Id="rId5" Type="http://schemas.openxmlformats.org/officeDocument/2006/relationships/image" Target="../media/image78.png"/><Relationship Id="rId4" Type="http://schemas.microsoft.com/office/2007/relationships/hdphoto" Target="../media/hdphoto17.wdp"/></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47.xml"/><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jpe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1.xml"/><Relationship Id="rId6" Type="http://schemas.openxmlformats.org/officeDocument/2006/relationships/image" Target="../media/image42.png"/><Relationship Id="rId5" Type="http://schemas.microsoft.com/office/2007/relationships/hdphoto" Target="../media/hdphoto8.wdp"/><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1.xml"/><Relationship Id="rId6" Type="http://schemas.openxmlformats.org/officeDocument/2006/relationships/image" Target="../media/image42.png"/><Relationship Id="rId5" Type="http://schemas.microsoft.com/office/2007/relationships/hdphoto" Target="../media/hdphoto10.wdp"/><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jpe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image" Target="../media/image49.png"/><Relationship Id="rId5" Type="http://schemas.microsoft.com/office/2007/relationships/hdphoto" Target="../media/hdphoto12.wdp"/><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7A1924F2-4EA4-4F9A-9332-A248F619E7CD}"/>
              </a:ext>
            </a:extLst>
          </p:cNvPr>
          <p:cNvGrpSpPr/>
          <p:nvPr/>
        </p:nvGrpSpPr>
        <p:grpSpPr>
          <a:xfrm>
            <a:off x="247940" y="821492"/>
            <a:ext cx="11770378" cy="6112594"/>
            <a:chOff x="21879" y="897806"/>
            <a:chExt cx="11770378" cy="6112594"/>
          </a:xfrm>
        </p:grpSpPr>
        <p:sp>
          <p:nvSpPr>
            <p:cNvPr id="3" name="Freeform: Shape 2">
              <a:extLst>
                <a:ext uri="{FF2B5EF4-FFF2-40B4-BE49-F238E27FC236}">
                  <a16:creationId xmlns:a16="http://schemas.microsoft.com/office/drawing/2014/main" xmlns="" id="{9E985275-5EF1-4A0C-8069-751113A6ABCA}"/>
                </a:ext>
              </a:extLst>
            </p:cNvPr>
            <p:cNvSpPr/>
            <p:nvPr/>
          </p:nvSpPr>
          <p:spPr>
            <a:xfrm>
              <a:off x="21879" y="897806"/>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CDED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xmlns="" id="{E2A2D2EB-FD14-4C15-9A35-6493AB932D15}"/>
                </a:ext>
              </a:extLst>
            </p:cNvPr>
            <p:cNvSpPr/>
            <p:nvPr/>
          </p:nvSpPr>
          <p:spPr>
            <a:xfrm>
              <a:off x="399742" y="1179818"/>
              <a:ext cx="11392515" cy="5830582"/>
            </a:xfrm>
            <a:custGeom>
              <a:avLst/>
              <a:gdLst>
                <a:gd name="connsiteX0" fmla="*/ 4607379 w 9886950"/>
                <a:gd name="connsiteY0" fmla="*/ 0 h 4490358"/>
                <a:gd name="connsiteX1" fmla="*/ 5440083 w 9886950"/>
                <a:gd name="connsiteY1" fmla="*/ 442746 h 4490358"/>
                <a:gd name="connsiteX2" fmla="*/ 5508336 w 9886950"/>
                <a:gd name="connsiteY2" fmla="*/ 568491 h 4490358"/>
                <a:gd name="connsiteX3" fmla="*/ 5526402 w 9886950"/>
                <a:gd name="connsiteY3" fmla="*/ 553142 h 4490358"/>
                <a:gd name="connsiteX4" fmla="*/ 6509656 w 9886950"/>
                <a:gd name="connsiteY4" fmla="*/ 223156 h 4490358"/>
                <a:gd name="connsiteX5" fmla="*/ 7702449 w 9886950"/>
                <a:gd name="connsiteY5" fmla="*/ 749030 h 4490358"/>
                <a:gd name="connsiteX6" fmla="*/ 7780750 w 9886950"/>
                <a:gd name="connsiteY6" fmla="*/ 846920 h 4490358"/>
                <a:gd name="connsiteX7" fmla="*/ 7788073 w 9886950"/>
                <a:gd name="connsiteY7" fmla="*/ 840265 h 4490358"/>
                <a:gd name="connsiteX8" fmla="*/ 8567059 w 9886950"/>
                <a:gd name="connsiteY8" fmla="*/ 560616 h 4490358"/>
                <a:gd name="connsiteX9" fmla="*/ 9791701 w 9886950"/>
                <a:gd name="connsiteY9" fmla="*/ 1785258 h 4490358"/>
                <a:gd name="connsiteX10" fmla="*/ 9521344 w 9886950"/>
                <a:gd name="connsiteY10" fmla="*/ 2552847 h 4490358"/>
                <a:gd name="connsiteX11" fmla="*/ 9466220 w 9886950"/>
                <a:gd name="connsiteY11" fmla="*/ 2612778 h 4490358"/>
                <a:gd name="connsiteX12" fmla="*/ 9507648 w 9886950"/>
                <a:gd name="connsiteY12" fmla="*/ 2643757 h 4490358"/>
                <a:gd name="connsiteX13" fmla="*/ 9886950 w 9886950"/>
                <a:gd name="connsiteY13" fmla="*/ 3448051 h 4490358"/>
                <a:gd name="connsiteX14" fmla="*/ 9154594 w 9886950"/>
                <a:gd name="connsiteY14" fmla="*/ 4443497 h 4490358"/>
                <a:gd name="connsiteX15" fmla="*/ 9100457 w 9886950"/>
                <a:gd name="connsiteY15" fmla="*/ 4457417 h 4490358"/>
                <a:gd name="connsiteX16" fmla="*/ 9100457 w 9886950"/>
                <a:gd name="connsiteY16" fmla="*/ 4457697 h 4490358"/>
                <a:gd name="connsiteX17" fmla="*/ 9099368 w 9886950"/>
                <a:gd name="connsiteY17" fmla="*/ 4457697 h 4490358"/>
                <a:gd name="connsiteX18" fmla="*/ 9054705 w 9886950"/>
                <a:gd name="connsiteY18" fmla="*/ 4469181 h 4490358"/>
                <a:gd name="connsiteX19" fmla="*/ 8844644 w 9886950"/>
                <a:gd name="connsiteY19" fmla="*/ 4490357 h 4490358"/>
                <a:gd name="connsiteX20" fmla="*/ 8634583 w 9886950"/>
                <a:gd name="connsiteY20" fmla="*/ 4469181 h 4490358"/>
                <a:gd name="connsiteX21" fmla="*/ 8589920 w 9886950"/>
                <a:gd name="connsiteY21" fmla="*/ 4457697 h 4490358"/>
                <a:gd name="connsiteX22" fmla="*/ 1862186 w 9886950"/>
                <a:gd name="connsiteY22" fmla="*/ 4457697 h 4490358"/>
                <a:gd name="connsiteX23" fmla="*/ 1857299 w 9886950"/>
                <a:gd name="connsiteY23" fmla="*/ 4458954 h 4490358"/>
                <a:gd name="connsiteX24" fmla="*/ 1545772 w 9886950"/>
                <a:gd name="connsiteY24" fmla="*/ 4490358 h 4490358"/>
                <a:gd name="connsiteX25" fmla="*/ 0 w 9886950"/>
                <a:gd name="connsiteY25" fmla="*/ 2944586 h 4490358"/>
                <a:gd name="connsiteX26" fmla="*/ 562518 w 9886950"/>
                <a:gd name="connsiteY26" fmla="*/ 1751793 h 4490358"/>
                <a:gd name="connsiteX27" fmla="*/ 566772 w 9886950"/>
                <a:gd name="connsiteY27" fmla="*/ 1748612 h 4490358"/>
                <a:gd name="connsiteX28" fmla="*/ 561674 w 9886950"/>
                <a:gd name="connsiteY28" fmla="*/ 1739219 h 4490358"/>
                <a:gd name="connsiteX29" fmla="*/ 511630 w 9886950"/>
                <a:gd name="connsiteY29" fmla="*/ 1491342 h 4490358"/>
                <a:gd name="connsiteX30" fmla="*/ 1148444 w 9886950"/>
                <a:gd name="connsiteY30" fmla="*/ 854529 h 4490358"/>
                <a:gd name="connsiteX31" fmla="*/ 1367402 w 9886950"/>
                <a:gd name="connsiteY31" fmla="*/ 893170 h 4490358"/>
                <a:gd name="connsiteX32" fmla="*/ 1455772 w 9886950"/>
                <a:gd name="connsiteY32" fmla="*/ 934397 h 4490358"/>
                <a:gd name="connsiteX33" fmla="*/ 1526737 w 9886950"/>
                <a:gd name="connsiteY33" fmla="*/ 817585 h 4490358"/>
                <a:gd name="connsiteX34" fmla="*/ 2808515 w 9886950"/>
                <a:gd name="connsiteY34" fmla="*/ 136068 h 4490358"/>
                <a:gd name="connsiteX35" fmla="*/ 3672770 w 9886950"/>
                <a:gd name="connsiteY35" fmla="*/ 400062 h 4490358"/>
                <a:gd name="connsiteX36" fmla="*/ 3761734 w 9886950"/>
                <a:gd name="connsiteY36" fmla="*/ 466588 h 4490358"/>
                <a:gd name="connsiteX37" fmla="*/ 3774675 w 9886950"/>
                <a:gd name="connsiteY37" fmla="*/ 442746 h 4490358"/>
                <a:gd name="connsiteX38" fmla="*/ 4607379 w 9886950"/>
                <a:gd name="connsiteY38" fmla="*/ 0 h 449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950" h="4490358">
                  <a:moveTo>
                    <a:pt x="4607379" y="0"/>
                  </a:moveTo>
                  <a:cubicBezTo>
                    <a:pt x="4954009" y="0"/>
                    <a:pt x="5259620" y="175625"/>
                    <a:pt x="5440083" y="442746"/>
                  </a:cubicBezTo>
                  <a:lnTo>
                    <a:pt x="5508336" y="568491"/>
                  </a:lnTo>
                  <a:lnTo>
                    <a:pt x="5526402" y="553142"/>
                  </a:lnTo>
                  <a:cubicBezTo>
                    <a:pt x="5793602" y="346993"/>
                    <a:pt x="6136160" y="223156"/>
                    <a:pt x="6509656" y="223156"/>
                  </a:cubicBezTo>
                  <a:cubicBezTo>
                    <a:pt x="6989866" y="223156"/>
                    <a:pt x="7418931" y="427866"/>
                    <a:pt x="7702449" y="749030"/>
                  </a:cubicBezTo>
                  <a:lnTo>
                    <a:pt x="7780750" y="846920"/>
                  </a:lnTo>
                  <a:lnTo>
                    <a:pt x="7788073" y="840265"/>
                  </a:lnTo>
                  <a:cubicBezTo>
                    <a:pt x="7999763" y="665562"/>
                    <a:pt x="8271155" y="560616"/>
                    <a:pt x="8567059" y="560616"/>
                  </a:cubicBezTo>
                  <a:cubicBezTo>
                    <a:pt x="9243410" y="560616"/>
                    <a:pt x="9791701" y="1108907"/>
                    <a:pt x="9791701" y="1785258"/>
                  </a:cubicBezTo>
                  <a:cubicBezTo>
                    <a:pt x="9791701" y="2075878"/>
                    <a:pt x="9690469" y="2342853"/>
                    <a:pt x="9521344" y="2552847"/>
                  </a:cubicBezTo>
                  <a:lnTo>
                    <a:pt x="9466220" y="2612778"/>
                  </a:lnTo>
                  <a:lnTo>
                    <a:pt x="9507648" y="2643757"/>
                  </a:lnTo>
                  <a:cubicBezTo>
                    <a:pt x="9739297" y="2834931"/>
                    <a:pt x="9886950" y="3124248"/>
                    <a:pt x="9886950" y="3448051"/>
                  </a:cubicBezTo>
                  <a:cubicBezTo>
                    <a:pt x="9886950" y="3915767"/>
                    <a:pt x="9578884" y="4311529"/>
                    <a:pt x="9154594" y="4443497"/>
                  </a:cubicBezTo>
                  <a:lnTo>
                    <a:pt x="9100457" y="4457417"/>
                  </a:lnTo>
                  <a:lnTo>
                    <a:pt x="9100457" y="4457697"/>
                  </a:lnTo>
                  <a:lnTo>
                    <a:pt x="9099368" y="4457697"/>
                  </a:lnTo>
                  <a:lnTo>
                    <a:pt x="9054705" y="4469181"/>
                  </a:lnTo>
                  <a:cubicBezTo>
                    <a:pt x="8986853" y="4483066"/>
                    <a:pt x="8916600" y="4490357"/>
                    <a:pt x="8844644" y="4490357"/>
                  </a:cubicBezTo>
                  <a:cubicBezTo>
                    <a:pt x="8772688" y="4490357"/>
                    <a:pt x="8702435" y="4483066"/>
                    <a:pt x="8634583" y="4469181"/>
                  </a:cubicBezTo>
                  <a:lnTo>
                    <a:pt x="8589920" y="4457697"/>
                  </a:lnTo>
                  <a:lnTo>
                    <a:pt x="1862186" y="4457697"/>
                  </a:lnTo>
                  <a:lnTo>
                    <a:pt x="1857299" y="4458954"/>
                  </a:lnTo>
                  <a:cubicBezTo>
                    <a:pt x="1756673" y="4479545"/>
                    <a:pt x="1652485" y="4490358"/>
                    <a:pt x="1545772" y="4490358"/>
                  </a:cubicBezTo>
                  <a:cubicBezTo>
                    <a:pt x="692066" y="4490358"/>
                    <a:pt x="0" y="3798292"/>
                    <a:pt x="0" y="2944586"/>
                  </a:cubicBezTo>
                  <a:cubicBezTo>
                    <a:pt x="0" y="2464377"/>
                    <a:pt x="218974" y="2035311"/>
                    <a:pt x="562518" y="1751793"/>
                  </a:cubicBezTo>
                  <a:lnTo>
                    <a:pt x="566772" y="1748612"/>
                  </a:lnTo>
                  <a:lnTo>
                    <a:pt x="561674" y="1739219"/>
                  </a:lnTo>
                  <a:cubicBezTo>
                    <a:pt x="529450" y="1663032"/>
                    <a:pt x="511630" y="1579268"/>
                    <a:pt x="511630" y="1491342"/>
                  </a:cubicBezTo>
                  <a:cubicBezTo>
                    <a:pt x="511630" y="1139639"/>
                    <a:pt x="796741" y="854529"/>
                    <a:pt x="1148444" y="854529"/>
                  </a:cubicBezTo>
                  <a:cubicBezTo>
                    <a:pt x="1225379" y="854529"/>
                    <a:pt x="1299127" y="868172"/>
                    <a:pt x="1367402" y="893170"/>
                  </a:cubicBezTo>
                  <a:lnTo>
                    <a:pt x="1455772" y="934397"/>
                  </a:lnTo>
                  <a:lnTo>
                    <a:pt x="1526737" y="817585"/>
                  </a:lnTo>
                  <a:cubicBezTo>
                    <a:pt x="1804523" y="406407"/>
                    <a:pt x="2274949" y="136068"/>
                    <a:pt x="2808515" y="136068"/>
                  </a:cubicBezTo>
                  <a:cubicBezTo>
                    <a:pt x="3128654" y="136068"/>
                    <a:pt x="3426063" y="233390"/>
                    <a:pt x="3672770" y="400062"/>
                  </a:cubicBezTo>
                  <a:lnTo>
                    <a:pt x="3761734" y="466588"/>
                  </a:lnTo>
                  <a:lnTo>
                    <a:pt x="3774675" y="442746"/>
                  </a:lnTo>
                  <a:cubicBezTo>
                    <a:pt x="3955139" y="175625"/>
                    <a:pt x="4260749" y="0"/>
                    <a:pt x="4607379" y="0"/>
                  </a:cubicBezTo>
                  <a:close/>
                </a:path>
              </a:pathLst>
            </a:custGeom>
            <a:solidFill>
              <a:srgbClr val="9AD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Isosceles Triangle 4">
            <a:extLst>
              <a:ext uri="{FF2B5EF4-FFF2-40B4-BE49-F238E27FC236}">
                <a16:creationId xmlns:a16="http://schemas.microsoft.com/office/drawing/2014/main" xmlns="" id="{4C1186BA-102F-4BC4-BA1F-472A0D2D2A87}"/>
              </a:ext>
            </a:extLst>
          </p:cNvPr>
          <p:cNvSpPr/>
          <p:nvPr/>
        </p:nvSpPr>
        <p:spPr>
          <a:xfrm>
            <a:off x="2376926" y="850559"/>
            <a:ext cx="7402286" cy="6054461"/>
          </a:xfrm>
          <a:prstGeom prst="triangle">
            <a:avLst>
              <a:gd name="adj" fmla="val 50153"/>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304AB7CF-6839-46B8-9771-9EC408871FC9}"/>
              </a:ext>
            </a:extLst>
          </p:cNvPr>
          <p:cNvGrpSpPr/>
          <p:nvPr/>
        </p:nvGrpSpPr>
        <p:grpSpPr>
          <a:xfrm>
            <a:off x="5635751" y="0"/>
            <a:ext cx="920496" cy="1687669"/>
            <a:chOff x="5663184" y="852692"/>
            <a:chExt cx="920496" cy="1687669"/>
          </a:xfrm>
        </p:grpSpPr>
        <p:grpSp>
          <p:nvGrpSpPr>
            <p:cNvPr id="7" name="Group 6">
              <a:extLst>
                <a:ext uri="{FF2B5EF4-FFF2-40B4-BE49-F238E27FC236}">
                  <a16:creationId xmlns:a16="http://schemas.microsoft.com/office/drawing/2014/main" xmlns="" id="{B1F7A6CE-BEA7-4B70-A2A4-9460BB104BD5}"/>
                </a:ext>
              </a:extLst>
            </p:cNvPr>
            <p:cNvGrpSpPr/>
            <p:nvPr/>
          </p:nvGrpSpPr>
          <p:grpSpPr>
            <a:xfrm>
              <a:off x="5663184" y="1699774"/>
              <a:ext cx="920496" cy="840587"/>
              <a:chOff x="5663184" y="1699774"/>
              <a:chExt cx="920496" cy="840587"/>
            </a:xfrm>
          </p:grpSpPr>
          <p:grpSp>
            <p:nvGrpSpPr>
              <p:cNvPr id="9" name="Group 8">
                <a:extLst>
                  <a:ext uri="{FF2B5EF4-FFF2-40B4-BE49-F238E27FC236}">
                    <a16:creationId xmlns:a16="http://schemas.microsoft.com/office/drawing/2014/main" xmlns="" id="{C82ADB1B-44E6-4BF7-832C-F02280B798F0}"/>
                  </a:ext>
                </a:extLst>
              </p:cNvPr>
              <p:cNvGrpSpPr/>
              <p:nvPr/>
            </p:nvGrpSpPr>
            <p:grpSpPr>
              <a:xfrm>
                <a:off x="5663184" y="1699774"/>
                <a:ext cx="920496" cy="741670"/>
                <a:chOff x="5663184" y="1699774"/>
                <a:chExt cx="920496" cy="741670"/>
              </a:xfrm>
            </p:grpSpPr>
            <p:sp>
              <p:nvSpPr>
                <p:cNvPr id="11" name="Trapezoid 10">
                  <a:extLst>
                    <a:ext uri="{FF2B5EF4-FFF2-40B4-BE49-F238E27FC236}">
                      <a16:creationId xmlns:a16="http://schemas.microsoft.com/office/drawing/2014/main" xmlns="" id="{E264971B-309F-4304-AFAE-0190A1CF2A2B}"/>
                    </a:ext>
                  </a:extLst>
                </p:cNvPr>
                <p:cNvSpPr/>
                <p:nvPr/>
              </p:nvSpPr>
              <p:spPr>
                <a:xfrm>
                  <a:off x="5663184" y="1699774"/>
                  <a:ext cx="920496" cy="665474"/>
                </a:xfrm>
                <a:prstGeom prst="trapezoid">
                  <a:avLst>
                    <a:gd name="adj" fmla="val 31871"/>
                  </a:avLst>
                </a:prstGeom>
                <a:solidFill>
                  <a:srgbClr val="35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xmlns="" id="{D064E5B9-1503-44B3-85E7-50A58C786A26}"/>
                    </a:ext>
                  </a:extLst>
                </p:cNvPr>
                <p:cNvSpPr/>
                <p:nvPr/>
              </p:nvSpPr>
              <p:spPr>
                <a:xfrm>
                  <a:off x="5663184" y="2283568"/>
                  <a:ext cx="920496" cy="157876"/>
                </a:xfrm>
                <a:prstGeom prst="ellipse">
                  <a:avLst/>
                </a:prstGeom>
                <a:solidFill>
                  <a:srgbClr val="507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Freeform: Shape 9">
                <a:extLst>
                  <a:ext uri="{FF2B5EF4-FFF2-40B4-BE49-F238E27FC236}">
                    <a16:creationId xmlns:a16="http://schemas.microsoft.com/office/drawing/2014/main" xmlns="" id="{AC911AA4-7D9F-4FBC-AEA3-E8074444858C}"/>
                  </a:ext>
                </a:extLst>
              </p:cNvPr>
              <p:cNvSpPr/>
              <p:nvPr/>
            </p:nvSpPr>
            <p:spPr>
              <a:xfrm>
                <a:off x="5955467" y="2283568"/>
                <a:ext cx="336481" cy="256793"/>
              </a:xfrm>
              <a:custGeom>
                <a:avLst/>
                <a:gdLst>
                  <a:gd name="connsiteX0" fmla="*/ 41702 w 487680"/>
                  <a:gd name="connsiteY0" fmla="*/ 0 h 372184"/>
                  <a:gd name="connsiteX1" fmla="*/ 85846 w 487680"/>
                  <a:gd name="connsiteY1" fmla="*/ 5105 h 372184"/>
                  <a:gd name="connsiteX2" fmla="*/ 264995 w 487680"/>
                  <a:gd name="connsiteY2" fmla="*/ 11308 h 372184"/>
                  <a:gd name="connsiteX3" fmla="*/ 444145 w 487680"/>
                  <a:gd name="connsiteY3" fmla="*/ 5105 h 372184"/>
                  <a:gd name="connsiteX4" fmla="*/ 449039 w 487680"/>
                  <a:gd name="connsiteY4" fmla="*/ 4539 h 372184"/>
                  <a:gd name="connsiteX5" fmla="*/ 468518 w 487680"/>
                  <a:gd name="connsiteY5" fmla="*/ 33431 h 372184"/>
                  <a:gd name="connsiteX6" fmla="*/ 487680 w 487680"/>
                  <a:gd name="connsiteY6" fmla="*/ 128344 h 372184"/>
                  <a:gd name="connsiteX7" fmla="*/ 243840 w 487680"/>
                  <a:gd name="connsiteY7" fmla="*/ 372184 h 372184"/>
                  <a:gd name="connsiteX8" fmla="*/ 0 w 487680"/>
                  <a:gd name="connsiteY8" fmla="*/ 128344 h 372184"/>
                  <a:gd name="connsiteX9" fmla="*/ 19162 w 487680"/>
                  <a:gd name="connsiteY9" fmla="*/ 33431 h 37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372184">
                    <a:moveTo>
                      <a:pt x="41702" y="0"/>
                    </a:moveTo>
                    <a:lnTo>
                      <a:pt x="85846" y="5105"/>
                    </a:lnTo>
                    <a:cubicBezTo>
                      <a:pt x="140909" y="9099"/>
                      <a:pt x="201448" y="11308"/>
                      <a:pt x="264995" y="11308"/>
                    </a:cubicBezTo>
                    <a:cubicBezTo>
                      <a:pt x="328542" y="11308"/>
                      <a:pt x="389081" y="9099"/>
                      <a:pt x="444145" y="5105"/>
                    </a:cubicBezTo>
                    <a:lnTo>
                      <a:pt x="449039" y="4539"/>
                    </a:lnTo>
                    <a:lnTo>
                      <a:pt x="468518" y="33431"/>
                    </a:lnTo>
                    <a:cubicBezTo>
                      <a:pt x="480857" y="62603"/>
                      <a:pt x="487680" y="94677"/>
                      <a:pt x="487680" y="128344"/>
                    </a:cubicBezTo>
                    <a:cubicBezTo>
                      <a:pt x="487680" y="263013"/>
                      <a:pt x="378509" y="372184"/>
                      <a:pt x="243840" y="372184"/>
                    </a:cubicBezTo>
                    <a:cubicBezTo>
                      <a:pt x="109171" y="372184"/>
                      <a:pt x="0" y="263013"/>
                      <a:pt x="0" y="128344"/>
                    </a:cubicBezTo>
                    <a:cubicBezTo>
                      <a:pt x="0" y="94677"/>
                      <a:pt x="6823" y="62603"/>
                      <a:pt x="19162" y="3343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8" name="Straight Connector 7">
              <a:extLst>
                <a:ext uri="{FF2B5EF4-FFF2-40B4-BE49-F238E27FC236}">
                  <a16:creationId xmlns:a16="http://schemas.microsoft.com/office/drawing/2014/main" xmlns="" id="{5A594236-375E-4F24-A70E-821570FCFAA6}"/>
                </a:ext>
              </a:extLst>
            </p:cNvPr>
            <p:cNvCxnSpPr>
              <a:cxnSpLocks/>
            </p:cNvCxnSpPr>
            <p:nvPr/>
          </p:nvCxnSpPr>
          <p:spPr>
            <a:xfrm>
              <a:off x="6123432" y="852692"/>
              <a:ext cx="0" cy="839438"/>
            </a:xfrm>
            <a:prstGeom prst="line">
              <a:avLst/>
            </a:prstGeom>
            <a:ln w="28575">
              <a:solidFill>
                <a:srgbClr val="354E68"/>
              </a:solidFill>
            </a:ln>
          </p:spPr>
          <p:style>
            <a:lnRef idx="1">
              <a:schemeClr val="accent1"/>
            </a:lnRef>
            <a:fillRef idx="0">
              <a:schemeClr val="accent1"/>
            </a:fillRef>
            <a:effectRef idx="0">
              <a:schemeClr val="accent1"/>
            </a:effectRef>
            <a:fontRef idx="minor">
              <a:schemeClr val="tx1"/>
            </a:fontRef>
          </p:style>
        </p:cxnSp>
      </p:grpSp>
      <p:pic>
        <p:nvPicPr>
          <p:cNvPr id="2" name="Picture 1" descr="A picture containing toy&#10;&#10;Description automatically generated">
            <a:extLst>
              <a:ext uri="{FF2B5EF4-FFF2-40B4-BE49-F238E27FC236}">
                <a16:creationId xmlns:a16="http://schemas.microsoft.com/office/drawing/2014/main" xmlns="" id="{17961C0E-27DC-48DB-A736-8496ADF6292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t="28231" b="4649"/>
          <a:stretch/>
        </p:blipFill>
        <p:spPr>
          <a:xfrm>
            <a:off x="179340" y="615649"/>
            <a:ext cx="3659235" cy="2456085"/>
          </a:xfrm>
          <a:prstGeom prst="rect">
            <a:avLst/>
          </a:prstGeom>
        </p:spPr>
      </p:pic>
      <p:pic>
        <p:nvPicPr>
          <p:cNvPr id="23" name="Picture 2" descr="Hiểu về chăm sóc sức khỏe toàn diện | Kỹ năng nhân viên y tế">
            <a:extLst>
              <a:ext uri="{FF2B5EF4-FFF2-40B4-BE49-F238E27FC236}">
                <a16:creationId xmlns:a16="http://schemas.microsoft.com/office/drawing/2014/main" xmlns="" id="{3E2E8A5E-35B6-43FD-8ABD-1D5E4F35F5F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3800" l="8786" r="92013">
                        <a14:foregroundMark x1="8786" y1="16800" x2="8786" y2="16800"/>
                        <a14:foregroundMark x1="80511" y1="19600" x2="92013" y2="35200"/>
                        <a14:foregroundMark x1="63259" y1="93000" x2="63259" y2="93000"/>
                        <a14:foregroundMark x1="12620" y1="93800" x2="12620" y2="93800"/>
                        <a14:foregroundMark x1="24121" y1="93800" x2="24121" y2="93800"/>
                        <a14:foregroundMark x1="64537" y1="93800" x2="64537" y2="9380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40476" y="619847"/>
            <a:ext cx="2644844" cy="2112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ED04B898-EC15-326E-D107-93A8244E8CF5}"/>
              </a:ext>
            </a:extLst>
          </p:cNvPr>
          <p:cNvPicPr>
            <a:picLocks noChangeAspect="1"/>
          </p:cNvPicPr>
          <p:nvPr/>
        </p:nvPicPr>
        <p:blipFill>
          <a:blip r:embed="rId6"/>
          <a:stretch>
            <a:fillRect/>
          </a:stretch>
        </p:blipFill>
        <p:spPr>
          <a:xfrm>
            <a:off x="4548222" y="1830261"/>
            <a:ext cx="3590855" cy="1444877"/>
          </a:xfrm>
          <a:prstGeom prst="rect">
            <a:avLst/>
          </a:prstGeom>
        </p:spPr>
      </p:pic>
      <p:pic>
        <p:nvPicPr>
          <p:cNvPr id="25" name="Picture 24">
            <a:extLst>
              <a:ext uri="{FF2B5EF4-FFF2-40B4-BE49-F238E27FC236}">
                <a16:creationId xmlns:a16="http://schemas.microsoft.com/office/drawing/2014/main" xmlns="" id="{F83BE22A-96EF-0315-C3C6-A985DB5ECCFE}"/>
              </a:ext>
            </a:extLst>
          </p:cNvPr>
          <p:cNvPicPr>
            <a:picLocks noChangeAspect="1"/>
          </p:cNvPicPr>
          <p:nvPr/>
        </p:nvPicPr>
        <p:blipFill>
          <a:blip r:embed="rId7"/>
          <a:stretch>
            <a:fillRect/>
          </a:stretch>
        </p:blipFill>
        <p:spPr>
          <a:xfrm>
            <a:off x="1282777" y="3253983"/>
            <a:ext cx="9931245" cy="3188484"/>
          </a:xfrm>
          <a:prstGeom prst="rect">
            <a:avLst/>
          </a:prstGeom>
        </p:spPr>
      </p:pic>
    </p:spTree>
    <p:extLst>
      <p:ext uri="{BB962C8B-B14F-4D97-AF65-F5344CB8AC3E}">
        <p14:creationId xmlns:p14="http://schemas.microsoft.com/office/powerpoint/2010/main" val="294191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26" presetClass="emph" presetSubtype="0" repeatCount="3000" fill="hold" grpId="1"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 presetClass="entr" presetSubtype="1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xmlns=""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graphicFrame>
        <p:nvGraphicFramePr>
          <p:cNvPr id="2" name="Table 1">
            <a:extLst>
              <a:ext uri="{FF2B5EF4-FFF2-40B4-BE49-F238E27FC236}">
                <a16:creationId xmlns:a16="http://schemas.microsoft.com/office/drawing/2014/main" xmlns="" id="{30E38421-EE86-9C3F-4ABA-944070FE53D4}"/>
              </a:ext>
            </a:extLst>
          </p:cNvPr>
          <p:cNvGraphicFramePr>
            <a:graphicFrameLocks noGrp="1"/>
          </p:cNvGraphicFramePr>
          <p:nvPr>
            <p:extLst>
              <p:ext uri="{D42A27DB-BD31-4B8C-83A1-F6EECF244321}">
                <p14:modId xmlns:p14="http://schemas.microsoft.com/office/powerpoint/2010/main" val="2709902753"/>
              </p:ext>
            </p:extLst>
          </p:nvPr>
        </p:nvGraphicFramePr>
        <p:xfrm>
          <a:off x="2105026" y="765701"/>
          <a:ext cx="8591550" cy="5374736"/>
        </p:xfrm>
        <a:graphic>
          <a:graphicData uri="http://schemas.openxmlformats.org/drawingml/2006/table">
            <a:tbl>
              <a:tblPr/>
              <a:tblGrid>
                <a:gridCol w="2028824">
                  <a:extLst>
                    <a:ext uri="{9D8B030D-6E8A-4147-A177-3AD203B41FA5}">
                      <a16:colId xmlns:a16="http://schemas.microsoft.com/office/drawing/2014/main" xmlns="" val="2864652245"/>
                    </a:ext>
                  </a:extLst>
                </a:gridCol>
                <a:gridCol w="3698876">
                  <a:extLst>
                    <a:ext uri="{9D8B030D-6E8A-4147-A177-3AD203B41FA5}">
                      <a16:colId xmlns:a16="http://schemas.microsoft.com/office/drawing/2014/main" xmlns="" val="3075790098"/>
                    </a:ext>
                  </a:extLst>
                </a:gridCol>
                <a:gridCol w="2863850">
                  <a:extLst>
                    <a:ext uri="{9D8B030D-6E8A-4147-A177-3AD203B41FA5}">
                      <a16:colId xmlns:a16="http://schemas.microsoft.com/office/drawing/2014/main" xmlns="" val="1452418850"/>
                    </a:ext>
                  </a:extLst>
                </a:gridCol>
              </a:tblGrid>
              <a:tr h="484717">
                <a:tc>
                  <a:txBody>
                    <a:bodyPr/>
                    <a:lstStyle/>
                    <a:p>
                      <a:pPr algn="ctr" fontAlgn="t"/>
                      <a:r>
                        <a:rPr lang="en-US" sz="2400" b="1">
                          <a:effectLst/>
                          <a:latin typeface="Cambria" panose="02040503050406030204" pitchFamily="18" charset="0"/>
                          <a:ea typeface="Cambria" panose="02040503050406030204" pitchFamily="18" charset="0"/>
                        </a:rPr>
                        <a:t>Hình</a:t>
                      </a:r>
                      <a:endParaRPr lang="en-US" sz="240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b="1" dirty="0" err="1">
                          <a:effectLst/>
                          <a:latin typeface="Cambria" panose="02040503050406030204" pitchFamily="18" charset="0"/>
                          <a:ea typeface="Cambria" panose="02040503050406030204" pitchFamily="18" charset="0"/>
                        </a:rPr>
                        <a:t>Thức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đồ</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uống</a:t>
                      </a:r>
                      <a:endParaRPr lang="en-US" sz="2400" dirty="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b="1">
                          <a:effectLst/>
                          <a:latin typeface="Cambria" panose="02040503050406030204" pitchFamily="18" charset="0"/>
                          <a:ea typeface="Cambria" panose="02040503050406030204" pitchFamily="18" charset="0"/>
                        </a:rPr>
                        <a:t>Thực phẩm chính</a:t>
                      </a:r>
                      <a:endParaRPr lang="en-US" sz="240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xmlns="" val="1339960270"/>
                  </a:ext>
                </a:extLst>
              </a:tr>
              <a:tr h="334718">
                <a:tc>
                  <a:txBody>
                    <a:bodyPr/>
                    <a:lstStyle/>
                    <a:p>
                      <a:pPr algn="ctr" fontAlgn="t"/>
                      <a:r>
                        <a:rPr lang="en-US" sz="2400">
                          <a:effectLst/>
                          <a:latin typeface="Cambria" panose="02040503050406030204" pitchFamily="18" charset="0"/>
                          <a:ea typeface="Cambria" panose="02040503050406030204" pitchFamily="18" charset="0"/>
                        </a:rPr>
                        <a:t>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Bánh mì</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Lúa mì</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xmlns="" val="3192672600"/>
                  </a:ext>
                </a:extLst>
              </a:tr>
              <a:tr h="334718">
                <a:tc>
                  <a:txBody>
                    <a:bodyPr/>
                    <a:lstStyle/>
                    <a:p>
                      <a:pPr algn="ctr" fontAlgn="t"/>
                      <a:r>
                        <a:rPr lang="en-US" sz="2400">
                          <a:effectLst/>
                          <a:latin typeface="Cambria" panose="02040503050406030204" pitchFamily="18" charset="0"/>
                          <a:ea typeface="Cambria" panose="02040503050406030204" pitchFamily="18" charset="0"/>
                        </a:rPr>
                        <a:t>b</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Nấm xào</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vi-VN" sz="2400">
                          <a:effectLst/>
                          <a:latin typeface="Cambria" panose="02040503050406030204" pitchFamily="18" charset="0"/>
                          <a:ea typeface="Cambria" panose="02040503050406030204" pitchFamily="18" charset="0"/>
                        </a:rPr>
                        <a:t>Nấm hương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xmlns="" val="3096411078"/>
                  </a:ext>
                </a:extLst>
              </a:tr>
              <a:tr h="334718">
                <a:tc>
                  <a:txBody>
                    <a:bodyPr/>
                    <a:lstStyle/>
                    <a:p>
                      <a:pPr algn="ctr" fontAlgn="t"/>
                      <a:r>
                        <a:rPr lang="en-US" sz="2400">
                          <a:effectLst/>
                          <a:latin typeface="Cambria" panose="02040503050406030204" pitchFamily="18" charset="0"/>
                          <a:ea typeface="Cambria" panose="02040503050406030204" pitchFamily="18" charset="0"/>
                        </a:rPr>
                        <a:t>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Lạc rang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dirty="0" err="1">
                          <a:effectLst/>
                          <a:latin typeface="Cambria" panose="02040503050406030204" pitchFamily="18" charset="0"/>
                          <a:ea typeface="Cambria" panose="02040503050406030204" pitchFamily="18" charset="0"/>
                        </a:rPr>
                        <a:t>Lạc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Đậu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phộng</a:t>
                      </a:r>
                      <a:r>
                        <a:rPr lang="en-US" sz="2400" dirty="0">
                          <a:effectLst/>
                          <a:latin typeface="Cambria" panose="02040503050406030204" pitchFamily="18" charset="0"/>
                          <a:ea typeface="Cambria" panose="02040503050406030204" pitchFamily="18" charset="0"/>
                        </a:rPr>
                        <a: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xmlns="" val="1439834971"/>
                  </a:ext>
                </a:extLst>
              </a:tr>
              <a:tr h="184720">
                <a:tc>
                  <a:txBody>
                    <a:bodyPr/>
                    <a:lstStyle/>
                    <a:p>
                      <a:pPr algn="ctr" fontAlgn="t"/>
                      <a:r>
                        <a:rPr lang="en-US" sz="2400">
                          <a:effectLst/>
                          <a:latin typeface="Cambria" panose="02040503050406030204" pitchFamily="18" charset="0"/>
                          <a:ea typeface="Cambria" panose="02040503050406030204" pitchFamily="18" charset="0"/>
                        </a:rPr>
                        <a:t>d</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Trứng luộc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Trứng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xmlns="" val="2079613789"/>
                  </a:ext>
                </a:extLst>
              </a:tr>
              <a:tr h="484717">
                <a:tc>
                  <a:txBody>
                    <a:bodyPr/>
                    <a:lstStyle/>
                    <a:p>
                      <a:pPr algn="ctr" fontAlgn="t"/>
                      <a:r>
                        <a:rPr lang="en-US" sz="2400">
                          <a:effectLst/>
                          <a:latin typeface="Cambria" panose="02040503050406030204" pitchFamily="18" charset="0"/>
                          <a:ea typeface="Cambria" panose="02040503050406030204" pitchFamily="18" charset="0"/>
                        </a:rPr>
                        <a:t>e</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Tôm hấp</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Tôm</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xmlns="" val="1626851959"/>
                  </a:ext>
                </a:extLst>
              </a:tr>
              <a:tr h="334718">
                <a:tc>
                  <a:txBody>
                    <a:bodyPr/>
                    <a:lstStyle/>
                    <a:p>
                      <a:pPr algn="ctr" fontAlgn="t"/>
                      <a:r>
                        <a:rPr lang="en-US" sz="2400">
                          <a:effectLst/>
                          <a:latin typeface="Cambria" panose="02040503050406030204" pitchFamily="18" charset="0"/>
                          <a:ea typeface="Cambria" panose="02040503050406030204" pitchFamily="18" charset="0"/>
                        </a:rPr>
                        <a:t>f</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vi-VN" sz="2400">
                          <a:effectLst/>
                          <a:latin typeface="Cambria" panose="02040503050406030204" pitchFamily="18" charset="0"/>
                          <a:ea typeface="Cambria" panose="02040503050406030204" pitchFamily="18" charset="0"/>
                        </a:rPr>
                        <a:t>Nước ép cà rốt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Cà rốt</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xmlns="" val="1010024540"/>
                  </a:ext>
                </a:extLst>
              </a:tr>
              <a:tr h="334718">
                <a:tc>
                  <a:txBody>
                    <a:bodyPr/>
                    <a:lstStyle/>
                    <a:p>
                      <a:pPr algn="ctr" fontAlgn="t"/>
                      <a:r>
                        <a:rPr lang="en-US" sz="2400">
                          <a:effectLst/>
                          <a:latin typeface="Cambria" panose="02040503050406030204" pitchFamily="18" charset="0"/>
                          <a:ea typeface="Cambria" panose="02040503050406030204" pitchFamily="18" charset="0"/>
                        </a:rPr>
                        <a:t>h</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Đu đủ</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Đu đủ</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xmlns="" val="2982404721"/>
                  </a:ext>
                </a:extLst>
              </a:tr>
              <a:tr h="184720">
                <a:tc>
                  <a:txBody>
                    <a:bodyPr/>
                    <a:lstStyle/>
                    <a:p>
                      <a:pPr algn="ctr" fontAlgn="t"/>
                      <a:r>
                        <a:rPr lang="en-US" sz="2400">
                          <a:effectLst/>
                          <a:latin typeface="Cambria" panose="02040503050406030204" pitchFamily="18" charset="0"/>
                          <a:ea typeface="Cambria" panose="02040503050406030204" pitchFamily="18" charset="0"/>
                        </a:rPr>
                        <a:t>i</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Cá chiên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Cá</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xmlns="" val="3673259116"/>
                  </a:ext>
                </a:extLst>
              </a:tr>
              <a:tr h="334718">
                <a:tc>
                  <a:txBody>
                    <a:bodyPr/>
                    <a:lstStyle/>
                    <a:p>
                      <a:pPr algn="ctr" fontAlgn="t"/>
                      <a:r>
                        <a:rPr lang="en-US" sz="2400">
                          <a:effectLst/>
                          <a:latin typeface="Cambria" panose="02040503050406030204" pitchFamily="18" charset="0"/>
                          <a:ea typeface="Cambria" panose="02040503050406030204" pitchFamily="18" charset="0"/>
                        </a:rPr>
                        <a:t>k</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Sữa chua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Sữa</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xmlns="" val="2094990998"/>
                  </a:ext>
                </a:extLst>
              </a:tr>
              <a:tr h="334718">
                <a:tc>
                  <a:txBody>
                    <a:bodyPr/>
                    <a:lstStyle/>
                    <a:p>
                      <a:pPr algn="ctr" fontAlgn="t"/>
                      <a:r>
                        <a:rPr lang="en-US" sz="2400">
                          <a:effectLst/>
                          <a:latin typeface="Cambria" panose="02040503050406030204" pitchFamily="18" charset="0"/>
                          <a:ea typeface="Cambria" panose="02040503050406030204" pitchFamily="18" charset="0"/>
                        </a:rPr>
                        <a:t>l</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Dầu mè</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Hạt mè (vừng)</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xmlns="" val="3160570002"/>
                  </a:ext>
                </a:extLst>
              </a:tr>
              <a:tr h="334718">
                <a:tc>
                  <a:txBody>
                    <a:bodyPr/>
                    <a:lstStyle/>
                    <a:p>
                      <a:pPr algn="ctr" fontAlgn="t"/>
                      <a:r>
                        <a:rPr lang="en-US" sz="2400">
                          <a:effectLst/>
                          <a:latin typeface="Cambria" panose="02040503050406030204" pitchFamily="18" charset="0"/>
                          <a:ea typeface="Cambria" panose="02040503050406030204" pitchFamily="18" charset="0"/>
                        </a:rPr>
                        <a:t>m</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Bún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Lúa gạo</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xmlns="" val="2199759103"/>
                  </a:ext>
                </a:extLst>
              </a:tr>
              <a:tr h="334718">
                <a:tc>
                  <a:txBody>
                    <a:bodyPr/>
                    <a:lstStyle/>
                    <a:p>
                      <a:pPr algn="ctr" fontAlgn="t"/>
                      <a:r>
                        <a:rPr lang="en-US" sz="2400">
                          <a:effectLst/>
                          <a:latin typeface="Cambria" panose="02040503050406030204" pitchFamily="18" charset="0"/>
                          <a:ea typeface="Cambria" panose="02040503050406030204" pitchFamily="18" charset="0"/>
                        </a:rPr>
                        <a:t>n</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a:effectLst/>
                          <a:latin typeface="Cambria" panose="02040503050406030204" pitchFamily="18" charset="0"/>
                          <a:ea typeface="Cambria" panose="02040503050406030204" pitchFamily="18" charset="0"/>
                        </a:rPr>
                        <a:t>Rau cải luộc</a:t>
                      </a: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tc>
                  <a:txBody>
                    <a:bodyPr/>
                    <a:lstStyle/>
                    <a:p>
                      <a:pPr algn="ctr" fontAlgn="t"/>
                      <a:r>
                        <a:rPr lang="en-US" sz="2400" dirty="0">
                          <a:effectLst/>
                          <a:latin typeface="Cambria" panose="02040503050406030204" pitchFamily="18" charset="0"/>
                          <a:ea typeface="Cambria" panose="02040503050406030204" pitchFamily="18" charset="0"/>
                        </a:rPr>
                        <a:t>Rau </a:t>
                      </a:r>
                      <a:r>
                        <a:rPr lang="en-US" sz="2400" dirty="0" err="1">
                          <a:effectLst/>
                          <a:latin typeface="Cambria" panose="02040503050406030204" pitchFamily="18" charset="0"/>
                          <a:ea typeface="Cambria" panose="02040503050406030204" pitchFamily="18" charset="0"/>
                        </a:rPr>
                        <a:t>cải</a:t>
                      </a:r>
                      <a:endParaRPr lang="en-US" sz="2400" dirty="0">
                        <a:effectLst/>
                        <a:latin typeface="Cambria" panose="02040503050406030204" pitchFamily="18" charset="0"/>
                        <a:ea typeface="Cambria" panose="02040503050406030204" pitchFamily="18" charset="0"/>
                      </a:endParaRPr>
                    </a:p>
                  </a:txBody>
                  <a:tcPr marL="17361" marR="17361" marT="17361" marB="17361">
                    <a:lnL w="12700" cap="flat" cmpd="sng" algn="ctr">
                      <a:solidFill>
                        <a:srgbClr val="28BC3B"/>
                      </a:solidFill>
                      <a:prstDash val="solid"/>
                      <a:round/>
                      <a:headEnd type="none" w="med" len="med"/>
                      <a:tailEnd type="none" w="med" len="med"/>
                    </a:lnL>
                    <a:lnR w="12700" cap="flat" cmpd="sng" algn="ctr">
                      <a:solidFill>
                        <a:srgbClr val="28BC3B"/>
                      </a:solidFill>
                      <a:prstDash val="solid"/>
                      <a:round/>
                      <a:headEnd type="none" w="med" len="med"/>
                      <a:tailEnd type="none" w="med" len="med"/>
                    </a:lnR>
                    <a:lnT w="12700" cap="flat" cmpd="sng" algn="ctr">
                      <a:solidFill>
                        <a:srgbClr val="28BC3B"/>
                      </a:solidFill>
                      <a:prstDash val="solid"/>
                      <a:round/>
                      <a:headEnd type="none" w="med" len="med"/>
                      <a:tailEnd type="none" w="med" len="med"/>
                    </a:lnT>
                    <a:lnB w="12700" cap="flat" cmpd="sng" algn="ctr">
                      <a:solidFill>
                        <a:srgbClr val="28BC3B"/>
                      </a:solidFill>
                      <a:prstDash val="solid"/>
                      <a:round/>
                      <a:headEnd type="none" w="med" len="med"/>
                      <a:tailEnd type="none" w="med" len="med"/>
                    </a:lnB>
                    <a:solidFill>
                      <a:srgbClr val="FFFFFF"/>
                    </a:solidFill>
                  </a:tcPr>
                </a:tc>
                <a:extLst>
                  <a:ext uri="{0D108BD9-81ED-4DB2-BD59-A6C34878D82A}">
                    <a16:rowId xmlns:a16="http://schemas.microsoft.com/office/drawing/2014/main" xmlns="" val="739294601"/>
                  </a:ext>
                </a:extLst>
              </a:tr>
            </a:tbl>
          </a:graphicData>
        </a:graphic>
      </p:graphicFrame>
    </p:spTree>
    <p:extLst>
      <p:ext uri="{BB962C8B-B14F-4D97-AF65-F5344CB8AC3E}">
        <p14:creationId xmlns:p14="http://schemas.microsoft.com/office/powerpoint/2010/main" val="3094713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47ADE7B2-7F32-4E58-B01C-423CEEBA5705}"/>
              </a:ext>
            </a:extLst>
          </p:cNvPr>
          <p:cNvSpPr txBox="1"/>
          <p:nvPr/>
        </p:nvSpPr>
        <p:spPr>
          <a:xfrm>
            <a:off x="1167558" y="461421"/>
            <a:ext cx="95741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Sắp xếp các thức ăn, đồ uống trong hình 2 vào bốn nhóm chất dinh dưỡng.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xmlns=""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xmlns=""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28357CBF-9B22-0D86-2AEE-4619232A46C0}"/>
              </a:ext>
            </a:extLst>
          </p:cNvPr>
          <p:cNvPicPr>
            <a:picLocks noChangeAspect="1"/>
          </p:cNvPicPr>
          <p:nvPr/>
        </p:nvPicPr>
        <p:blipFill>
          <a:blip r:embed="rId6"/>
          <a:stretch>
            <a:fillRect/>
          </a:stretch>
        </p:blipFill>
        <p:spPr>
          <a:xfrm>
            <a:off x="2457449" y="1781174"/>
            <a:ext cx="7766759" cy="4162425"/>
          </a:xfrm>
          <a:prstGeom prst="rect">
            <a:avLst/>
          </a:prstGeom>
        </p:spPr>
      </p:pic>
    </p:spTree>
    <p:extLst>
      <p:ext uri="{BB962C8B-B14F-4D97-AF65-F5344CB8AC3E}">
        <p14:creationId xmlns:p14="http://schemas.microsoft.com/office/powerpoint/2010/main" val="25568199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xmlns=""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xmlns=""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D4B23BE5-27C1-9302-8F6E-61BAD5AAEE36}"/>
              </a:ext>
            </a:extLst>
          </p:cNvPr>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extLst>
              <a:ext uri="{C807C97D-BFC1-408E-A445-0C87EB9F89A2}">
                <ask:lineSketchStyleProps xmlns:ask="http://schemas.microsoft.com/office/drawing/2018/sketchyshapes" xmln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bột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đường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98624D70-F680-454A-C494-9ED92E30B899}"/>
              </a:ext>
            </a:extLst>
          </p:cNvPr>
          <p:cNvPicPr>
            <a:picLocks noChangeAspect="1"/>
          </p:cNvPicPr>
          <p:nvPr/>
        </p:nvPicPr>
        <p:blipFill>
          <a:blip r:embed="rId6"/>
          <a:stretch>
            <a:fillRect/>
          </a:stretch>
        </p:blipFill>
        <p:spPr>
          <a:xfrm>
            <a:off x="3081337" y="1762125"/>
            <a:ext cx="2770853" cy="2057400"/>
          </a:xfrm>
          <a:prstGeom prst="rect">
            <a:avLst/>
          </a:prstGeom>
        </p:spPr>
      </p:pic>
      <p:pic>
        <p:nvPicPr>
          <p:cNvPr id="13" name="Picture 12">
            <a:extLst>
              <a:ext uri="{FF2B5EF4-FFF2-40B4-BE49-F238E27FC236}">
                <a16:creationId xmlns:a16="http://schemas.microsoft.com/office/drawing/2014/main" xmlns="" id="{93BF26A0-B380-8F7A-0C50-BDBC48C8267B}"/>
              </a:ext>
            </a:extLst>
          </p:cNvPr>
          <p:cNvPicPr>
            <a:picLocks noChangeAspect="1"/>
          </p:cNvPicPr>
          <p:nvPr/>
        </p:nvPicPr>
        <p:blipFill>
          <a:blip r:embed="rId7"/>
          <a:stretch>
            <a:fillRect/>
          </a:stretch>
        </p:blipFill>
        <p:spPr>
          <a:xfrm>
            <a:off x="6572249" y="1824037"/>
            <a:ext cx="2721429" cy="2024063"/>
          </a:xfrm>
          <a:prstGeom prst="rect">
            <a:avLst/>
          </a:prstGeom>
        </p:spPr>
      </p:pic>
      <p:pic>
        <p:nvPicPr>
          <p:cNvPr id="15" name="Picture 14">
            <a:extLst>
              <a:ext uri="{FF2B5EF4-FFF2-40B4-BE49-F238E27FC236}">
                <a16:creationId xmlns:a16="http://schemas.microsoft.com/office/drawing/2014/main" xmlns="" id="{47156BC8-6AF2-2C53-FB8D-791DABE80648}"/>
              </a:ext>
            </a:extLst>
          </p:cNvPr>
          <p:cNvPicPr>
            <a:picLocks noChangeAspect="1"/>
          </p:cNvPicPr>
          <p:nvPr/>
        </p:nvPicPr>
        <p:blipFill>
          <a:blip r:embed="rId8"/>
          <a:stretch>
            <a:fillRect/>
          </a:stretch>
        </p:blipFill>
        <p:spPr>
          <a:xfrm>
            <a:off x="3305175" y="4005262"/>
            <a:ext cx="2552700" cy="2045433"/>
          </a:xfrm>
          <a:prstGeom prst="rect">
            <a:avLst/>
          </a:prstGeom>
        </p:spPr>
      </p:pic>
      <p:pic>
        <p:nvPicPr>
          <p:cNvPr id="17" name="Picture 16">
            <a:extLst>
              <a:ext uri="{FF2B5EF4-FFF2-40B4-BE49-F238E27FC236}">
                <a16:creationId xmlns:a16="http://schemas.microsoft.com/office/drawing/2014/main" xmlns="" id="{4273ACCA-1840-8519-C989-8C9104110334}"/>
              </a:ext>
            </a:extLst>
          </p:cNvPr>
          <p:cNvPicPr>
            <a:picLocks noChangeAspect="1"/>
          </p:cNvPicPr>
          <p:nvPr/>
        </p:nvPicPr>
        <p:blipFill>
          <a:blip r:embed="rId9"/>
          <a:stretch>
            <a:fillRect/>
          </a:stretch>
        </p:blipFill>
        <p:spPr>
          <a:xfrm>
            <a:off x="6672262" y="4138612"/>
            <a:ext cx="2576513" cy="1872373"/>
          </a:xfrm>
          <a:prstGeom prst="rect">
            <a:avLst/>
          </a:prstGeom>
        </p:spPr>
      </p:pic>
    </p:spTree>
    <p:extLst>
      <p:ext uri="{BB962C8B-B14F-4D97-AF65-F5344CB8AC3E}">
        <p14:creationId xmlns:p14="http://schemas.microsoft.com/office/powerpoint/2010/main" val="184976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xmlns=""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xmlns=""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D4B23BE5-27C1-9302-8F6E-61BAD5AAEE36}"/>
              </a:ext>
            </a:extLst>
          </p:cNvPr>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extLst>
              <a:ext uri="{C807C97D-BFC1-408E-A445-0C87EB9F89A2}">
                <ask:lineSketchStyleProps xmlns:ask="http://schemas.microsoft.com/office/drawing/2018/sketchyshapes" xmln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đạm</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3FC8C9F2-4B90-5766-59CF-FF35DEB40A34}"/>
              </a:ext>
            </a:extLst>
          </p:cNvPr>
          <p:cNvPicPr>
            <a:picLocks noChangeAspect="1"/>
          </p:cNvPicPr>
          <p:nvPr/>
        </p:nvPicPr>
        <p:blipFill>
          <a:blip r:embed="rId6"/>
          <a:stretch>
            <a:fillRect/>
          </a:stretch>
        </p:blipFill>
        <p:spPr>
          <a:xfrm>
            <a:off x="4862512" y="1704974"/>
            <a:ext cx="2689141" cy="1952625"/>
          </a:xfrm>
          <a:prstGeom prst="rect">
            <a:avLst/>
          </a:prstGeom>
        </p:spPr>
      </p:pic>
      <p:pic>
        <p:nvPicPr>
          <p:cNvPr id="8" name="Picture 7">
            <a:extLst>
              <a:ext uri="{FF2B5EF4-FFF2-40B4-BE49-F238E27FC236}">
                <a16:creationId xmlns:a16="http://schemas.microsoft.com/office/drawing/2014/main" xmlns="" id="{9CBEE786-28DB-07F0-B178-CFB17B77A7E3}"/>
              </a:ext>
            </a:extLst>
          </p:cNvPr>
          <p:cNvPicPr>
            <a:picLocks noChangeAspect="1"/>
          </p:cNvPicPr>
          <p:nvPr/>
        </p:nvPicPr>
        <p:blipFill>
          <a:blip r:embed="rId7"/>
          <a:stretch>
            <a:fillRect/>
          </a:stretch>
        </p:blipFill>
        <p:spPr>
          <a:xfrm>
            <a:off x="1447799" y="1700212"/>
            <a:ext cx="2584451" cy="1938338"/>
          </a:xfrm>
          <a:prstGeom prst="rect">
            <a:avLst/>
          </a:prstGeom>
        </p:spPr>
      </p:pic>
      <p:pic>
        <p:nvPicPr>
          <p:cNvPr id="10" name="Picture 9">
            <a:extLst>
              <a:ext uri="{FF2B5EF4-FFF2-40B4-BE49-F238E27FC236}">
                <a16:creationId xmlns:a16="http://schemas.microsoft.com/office/drawing/2014/main" xmlns="" id="{D109E8BC-D855-77AF-5141-33EAE9E24841}"/>
              </a:ext>
            </a:extLst>
          </p:cNvPr>
          <p:cNvPicPr>
            <a:picLocks noChangeAspect="1"/>
          </p:cNvPicPr>
          <p:nvPr/>
        </p:nvPicPr>
        <p:blipFill>
          <a:blip r:embed="rId8"/>
          <a:stretch>
            <a:fillRect/>
          </a:stretch>
        </p:blipFill>
        <p:spPr>
          <a:xfrm>
            <a:off x="8158162" y="1776412"/>
            <a:ext cx="2666380" cy="1881188"/>
          </a:xfrm>
          <a:prstGeom prst="rect">
            <a:avLst/>
          </a:prstGeom>
        </p:spPr>
      </p:pic>
      <p:pic>
        <p:nvPicPr>
          <p:cNvPr id="14" name="Picture 13">
            <a:extLst>
              <a:ext uri="{FF2B5EF4-FFF2-40B4-BE49-F238E27FC236}">
                <a16:creationId xmlns:a16="http://schemas.microsoft.com/office/drawing/2014/main" xmlns="" id="{D45059A7-405E-C703-0FBE-21EE6D7571B1}"/>
              </a:ext>
            </a:extLst>
          </p:cNvPr>
          <p:cNvPicPr>
            <a:picLocks noChangeAspect="1"/>
          </p:cNvPicPr>
          <p:nvPr/>
        </p:nvPicPr>
        <p:blipFill>
          <a:blip r:embed="rId9"/>
          <a:stretch>
            <a:fillRect/>
          </a:stretch>
        </p:blipFill>
        <p:spPr>
          <a:xfrm>
            <a:off x="3062287" y="3857624"/>
            <a:ext cx="2366963" cy="1818329"/>
          </a:xfrm>
          <a:prstGeom prst="rect">
            <a:avLst/>
          </a:prstGeom>
        </p:spPr>
      </p:pic>
      <p:pic>
        <p:nvPicPr>
          <p:cNvPr id="18" name="Picture 17">
            <a:extLst>
              <a:ext uri="{FF2B5EF4-FFF2-40B4-BE49-F238E27FC236}">
                <a16:creationId xmlns:a16="http://schemas.microsoft.com/office/drawing/2014/main" xmlns="" id="{860DA174-2D79-98BA-3BB3-0D76E938538C}"/>
              </a:ext>
            </a:extLst>
          </p:cNvPr>
          <p:cNvPicPr>
            <a:picLocks noChangeAspect="1"/>
          </p:cNvPicPr>
          <p:nvPr/>
        </p:nvPicPr>
        <p:blipFill>
          <a:blip r:embed="rId10"/>
          <a:stretch>
            <a:fillRect/>
          </a:stretch>
        </p:blipFill>
        <p:spPr>
          <a:xfrm>
            <a:off x="6391275" y="3833812"/>
            <a:ext cx="2598616" cy="1900238"/>
          </a:xfrm>
          <a:prstGeom prst="rect">
            <a:avLst/>
          </a:prstGeom>
        </p:spPr>
      </p:pic>
    </p:spTree>
    <p:extLst>
      <p:ext uri="{BB962C8B-B14F-4D97-AF65-F5344CB8AC3E}">
        <p14:creationId xmlns:p14="http://schemas.microsoft.com/office/powerpoint/2010/main" val="1869976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xmlns=""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xmlns=""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D4B23BE5-27C1-9302-8F6E-61BAD5AAEE36}"/>
              </a:ext>
            </a:extLst>
          </p:cNvPr>
          <p:cNvSpPr/>
          <p:nvPr/>
        </p:nvSpPr>
        <p:spPr>
          <a:xfrm>
            <a:off x="3894642" y="558515"/>
            <a:ext cx="4468308" cy="802887"/>
          </a:xfrm>
          <a:custGeom>
            <a:avLst/>
            <a:gdLst>
              <a:gd name="connsiteX0" fmla="*/ 0 w 4468308"/>
              <a:gd name="connsiteY0" fmla="*/ 401444 h 802887"/>
              <a:gd name="connsiteX1" fmla="*/ 401444 w 4468308"/>
              <a:gd name="connsiteY1" fmla="*/ 0 h 802887"/>
              <a:gd name="connsiteX2" fmla="*/ 975693 w 4468308"/>
              <a:gd name="connsiteY2" fmla="*/ 0 h 802887"/>
              <a:gd name="connsiteX3" fmla="*/ 1513288 w 4468308"/>
              <a:gd name="connsiteY3" fmla="*/ 0 h 802887"/>
              <a:gd name="connsiteX4" fmla="*/ 2160846 w 4468308"/>
              <a:gd name="connsiteY4" fmla="*/ 0 h 802887"/>
              <a:gd name="connsiteX5" fmla="*/ 2808404 w 4468308"/>
              <a:gd name="connsiteY5" fmla="*/ 0 h 802887"/>
              <a:gd name="connsiteX6" fmla="*/ 3382653 w 4468308"/>
              <a:gd name="connsiteY6" fmla="*/ 0 h 802887"/>
              <a:gd name="connsiteX7" fmla="*/ 4066865 w 4468308"/>
              <a:gd name="connsiteY7" fmla="*/ 0 h 802887"/>
              <a:gd name="connsiteX8" fmla="*/ 4468309 w 4468308"/>
              <a:gd name="connsiteY8" fmla="*/ 401444 h 802887"/>
              <a:gd name="connsiteX9" fmla="*/ 4468308 w 4468308"/>
              <a:gd name="connsiteY9" fmla="*/ 401444 h 802887"/>
              <a:gd name="connsiteX10" fmla="*/ 4066864 w 4468308"/>
              <a:gd name="connsiteY10" fmla="*/ 802888 h 802887"/>
              <a:gd name="connsiteX11" fmla="*/ 3529269 w 4468308"/>
              <a:gd name="connsiteY11" fmla="*/ 802888 h 802887"/>
              <a:gd name="connsiteX12" fmla="*/ 2955020 w 4468308"/>
              <a:gd name="connsiteY12" fmla="*/ 802888 h 802887"/>
              <a:gd name="connsiteX13" fmla="*/ 2454079 w 4468308"/>
              <a:gd name="connsiteY13" fmla="*/ 802888 h 802887"/>
              <a:gd name="connsiteX14" fmla="*/ 1879830 w 4468308"/>
              <a:gd name="connsiteY14" fmla="*/ 802887 h 802887"/>
              <a:gd name="connsiteX15" fmla="*/ 1342235 w 4468308"/>
              <a:gd name="connsiteY15" fmla="*/ 802887 h 802887"/>
              <a:gd name="connsiteX16" fmla="*/ 401444 w 4468308"/>
              <a:gd name="connsiteY16" fmla="*/ 802887 h 802887"/>
              <a:gd name="connsiteX17" fmla="*/ 0 w 4468308"/>
              <a:gd name="connsiteY17" fmla="*/ 401443 h 802887"/>
              <a:gd name="connsiteX18" fmla="*/ 0 w 4468308"/>
              <a:gd name="connsiteY18"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8308" h="802887" fill="none" extrusionOk="0">
                <a:moveTo>
                  <a:pt x="0" y="401444"/>
                </a:moveTo>
                <a:cubicBezTo>
                  <a:pt x="-24153" y="188427"/>
                  <a:pt x="227557" y="-26145"/>
                  <a:pt x="401444" y="0"/>
                </a:cubicBezTo>
                <a:cubicBezTo>
                  <a:pt x="563743" y="-8009"/>
                  <a:pt x="718818" y="-6498"/>
                  <a:pt x="975693" y="0"/>
                </a:cubicBezTo>
                <a:cubicBezTo>
                  <a:pt x="1232568" y="6498"/>
                  <a:pt x="1368804" y="2978"/>
                  <a:pt x="1513288" y="0"/>
                </a:cubicBezTo>
                <a:cubicBezTo>
                  <a:pt x="1657772" y="-2978"/>
                  <a:pt x="1942104" y="-31951"/>
                  <a:pt x="2160846" y="0"/>
                </a:cubicBezTo>
                <a:cubicBezTo>
                  <a:pt x="2379588" y="31951"/>
                  <a:pt x="2586158" y="-17121"/>
                  <a:pt x="2808404" y="0"/>
                </a:cubicBezTo>
                <a:cubicBezTo>
                  <a:pt x="3030650" y="17121"/>
                  <a:pt x="3251752" y="-20173"/>
                  <a:pt x="3382653" y="0"/>
                </a:cubicBezTo>
                <a:cubicBezTo>
                  <a:pt x="3513554" y="20173"/>
                  <a:pt x="3766202" y="-24532"/>
                  <a:pt x="4066865" y="0"/>
                </a:cubicBezTo>
                <a:cubicBezTo>
                  <a:pt x="4246746" y="-32558"/>
                  <a:pt x="4473969" y="222987"/>
                  <a:pt x="4468309" y="401444"/>
                </a:cubicBezTo>
                <a:lnTo>
                  <a:pt x="4468308" y="401444"/>
                </a:lnTo>
                <a:cubicBezTo>
                  <a:pt x="4441264" y="646213"/>
                  <a:pt x="4327013" y="832453"/>
                  <a:pt x="4066864" y="802888"/>
                </a:cubicBezTo>
                <a:cubicBezTo>
                  <a:pt x="3911871" y="826070"/>
                  <a:pt x="3773539" y="782457"/>
                  <a:pt x="3529269" y="802888"/>
                </a:cubicBezTo>
                <a:cubicBezTo>
                  <a:pt x="3285000" y="823319"/>
                  <a:pt x="3231053" y="778494"/>
                  <a:pt x="2955020" y="802888"/>
                </a:cubicBezTo>
                <a:cubicBezTo>
                  <a:pt x="2678987" y="827282"/>
                  <a:pt x="2655022" y="786986"/>
                  <a:pt x="2454079" y="802888"/>
                </a:cubicBezTo>
                <a:cubicBezTo>
                  <a:pt x="2253136" y="818789"/>
                  <a:pt x="2016232" y="776586"/>
                  <a:pt x="1879830" y="802887"/>
                </a:cubicBezTo>
                <a:cubicBezTo>
                  <a:pt x="1743428" y="829189"/>
                  <a:pt x="1601523" y="828536"/>
                  <a:pt x="1342235" y="802887"/>
                </a:cubicBezTo>
                <a:cubicBezTo>
                  <a:pt x="1082947" y="777238"/>
                  <a:pt x="833019" y="822156"/>
                  <a:pt x="401444" y="802887"/>
                </a:cubicBezTo>
                <a:cubicBezTo>
                  <a:pt x="130422" y="791419"/>
                  <a:pt x="53722" y="629023"/>
                  <a:pt x="0" y="401443"/>
                </a:cubicBezTo>
                <a:lnTo>
                  <a:pt x="0" y="401444"/>
                </a:lnTo>
                <a:close/>
              </a:path>
              <a:path w="4468308" h="802887" stroke="0" extrusionOk="0">
                <a:moveTo>
                  <a:pt x="0" y="401444"/>
                </a:moveTo>
                <a:cubicBezTo>
                  <a:pt x="-27009" y="175396"/>
                  <a:pt x="206113" y="-17549"/>
                  <a:pt x="401444" y="0"/>
                </a:cubicBezTo>
                <a:cubicBezTo>
                  <a:pt x="630065" y="-9646"/>
                  <a:pt x="718962" y="-23272"/>
                  <a:pt x="902385" y="0"/>
                </a:cubicBezTo>
                <a:cubicBezTo>
                  <a:pt x="1085808" y="23272"/>
                  <a:pt x="1238788" y="21242"/>
                  <a:pt x="1439980" y="0"/>
                </a:cubicBezTo>
                <a:cubicBezTo>
                  <a:pt x="1641172" y="-21242"/>
                  <a:pt x="1975808" y="-7691"/>
                  <a:pt x="2124192" y="0"/>
                </a:cubicBezTo>
                <a:cubicBezTo>
                  <a:pt x="2272576" y="7691"/>
                  <a:pt x="2499302" y="-4451"/>
                  <a:pt x="2771750" y="0"/>
                </a:cubicBezTo>
                <a:cubicBezTo>
                  <a:pt x="3044198" y="4451"/>
                  <a:pt x="3042997" y="-4959"/>
                  <a:pt x="3309345" y="0"/>
                </a:cubicBezTo>
                <a:cubicBezTo>
                  <a:pt x="3575693" y="4959"/>
                  <a:pt x="3717580" y="30766"/>
                  <a:pt x="4066865" y="0"/>
                </a:cubicBezTo>
                <a:cubicBezTo>
                  <a:pt x="4283048" y="-41646"/>
                  <a:pt x="4458361" y="131669"/>
                  <a:pt x="4468309" y="401444"/>
                </a:cubicBezTo>
                <a:lnTo>
                  <a:pt x="4468308" y="401444"/>
                </a:lnTo>
                <a:cubicBezTo>
                  <a:pt x="4491859" y="582061"/>
                  <a:pt x="4294648" y="827619"/>
                  <a:pt x="4066864" y="802888"/>
                </a:cubicBezTo>
                <a:cubicBezTo>
                  <a:pt x="3856919" y="799769"/>
                  <a:pt x="3724830" y="810129"/>
                  <a:pt x="3529269" y="802888"/>
                </a:cubicBezTo>
                <a:cubicBezTo>
                  <a:pt x="3333708" y="795647"/>
                  <a:pt x="3024180" y="791080"/>
                  <a:pt x="2881712" y="802888"/>
                </a:cubicBezTo>
                <a:cubicBezTo>
                  <a:pt x="2739244" y="814696"/>
                  <a:pt x="2402681" y="776761"/>
                  <a:pt x="2270808" y="802888"/>
                </a:cubicBezTo>
                <a:cubicBezTo>
                  <a:pt x="2138935" y="829015"/>
                  <a:pt x="1972049" y="794133"/>
                  <a:pt x="1769867" y="802887"/>
                </a:cubicBezTo>
                <a:cubicBezTo>
                  <a:pt x="1567685" y="811641"/>
                  <a:pt x="1506033" y="815437"/>
                  <a:pt x="1268927" y="802887"/>
                </a:cubicBezTo>
                <a:cubicBezTo>
                  <a:pt x="1031821" y="790337"/>
                  <a:pt x="704187" y="827104"/>
                  <a:pt x="401444" y="802887"/>
                </a:cubicBezTo>
                <a:cubicBezTo>
                  <a:pt x="206099" y="839741"/>
                  <a:pt x="-16025" y="646037"/>
                  <a:pt x="0" y="401443"/>
                </a:cubicBezTo>
                <a:lnTo>
                  <a:pt x="0" y="401444"/>
                </a:lnTo>
                <a:close/>
              </a:path>
            </a:pathLst>
          </a:custGeom>
          <a:solidFill>
            <a:schemeClr val="bg1"/>
          </a:solidFill>
          <a:ln w="28575">
            <a:solidFill>
              <a:srgbClr val="FF4780"/>
            </a:solidFill>
            <a:extLst>
              <a:ext uri="{C807C97D-BFC1-408E-A445-0C87EB9F89A2}">
                <ask:lineSketchStyleProps xmlns:ask="http://schemas.microsoft.com/office/drawing/2018/sketchyshapes" xmln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béo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3FC8C9F2-4B90-5766-59CF-FF35DEB40A34}"/>
              </a:ext>
            </a:extLst>
          </p:cNvPr>
          <p:cNvPicPr>
            <a:picLocks noChangeAspect="1"/>
          </p:cNvPicPr>
          <p:nvPr/>
        </p:nvPicPr>
        <p:blipFill>
          <a:blip r:embed="rId6"/>
          <a:stretch>
            <a:fillRect/>
          </a:stretch>
        </p:blipFill>
        <p:spPr>
          <a:xfrm>
            <a:off x="2321509" y="1857374"/>
            <a:ext cx="2820320" cy="2047876"/>
          </a:xfrm>
          <a:prstGeom prst="rect">
            <a:avLst/>
          </a:prstGeom>
        </p:spPr>
      </p:pic>
      <p:pic>
        <p:nvPicPr>
          <p:cNvPr id="13" name="Picture 12">
            <a:extLst>
              <a:ext uri="{FF2B5EF4-FFF2-40B4-BE49-F238E27FC236}">
                <a16:creationId xmlns:a16="http://schemas.microsoft.com/office/drawing/2014/main" xmlns="" id="{05F8DD2D-BC0D-E9BB-A2A1-0C8E67AD21EA}"/>
              </a:ext>
            </a:extLst>
          </p:cNvPr>
          <p:cNvPicPr>
            <a:picLocks noChangeAspect="1"/>
          </p:cNvPicPr>
          <p:nvPr/>
        </p:nvPicPr>
        <p:blipFill>
          <a:blip r:embed="rId7"/>
          <a:stretch>
            <a:fillRect/>
          </a:stretch>
        </p:blipFill>
        <p:spPr>
          <a:xfrm>
            <a:off x="6338887" y="1852612"/>
            <a:ext cx="2769217" cy="2081213"/>
          </a:xfrm>
          <a:prstGeom prst="rect">
            <a:avLst/>
          </a:prstGeom>
        </p:spPr>
      </p:pic>
    </p:spTree>
    <p:extLst>
      <p:ext uri="{BB962C8B-B14F-4D97-AF65-F5344CB8AC3E}">
        <p14:creationId xmlns:p14="http://schemas.microsoft.com/office/powerpoint/2010/main" val="31352976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xmlns=""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xmlns=""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D4B23BE5-27C1-9302-8F6E-61BAD5AAEE36}"/>
              </a:ext>
            </a:extLst>
          </p:cNvPr>
          <p:cNvSpPr/>
          <p:nvPr/>
        </p:nvSpPr>
        <p:spPr>
          <a:xfrm>
            <a:off x="3095625" y="558515"/>
            <a:ext cx="5810250" cy="802887"/>
          </a:xfrm>
          <a:custGeom>
            <a:avLst/>
            <a:gdLst>
              <a:gd name="connsiteX0" fmla="*/ 0 w 5810250"/>
              <a:gd name="connsiteY0" fmla="*/ 401444 h 802887"/>
              <a:gd name="connsiteX1" fmla="*/ 401444 w 5810250"/>
              <a:gd name="connsiteY1" fmla="*/ 0 h 802887"/>
              <a:gd name="connsiteX2" fmla="*/ 1027364 w 5810250"/>
              <a:gd name="connsiteY2" fmla="*/ 0 h 802887"/>
              <a:gd name="connsiteX3" fmla="*/ 1753432 w 5810250"/>
              <a:gd name="connsiteY3" fmla="*/ 0 h 802887"/>
              <a:gd name="connsiteX4" fmla="*/ 2279205 w 5810250"/>
              <a:gd name="connsiteY4" fmla="*/ 0 h 802887"/>
              <a:gd name="connsiteX5" fmla="*/ 3005273 w 5810250"/>
              <a:gd name="connsiteY5" fmla="*/ 0 h 802887"/>
              <a:gd name="connsiteX6" fmla="*/ 3480972 w 5810250"/>
              <a:gd name="connsiteY6" fmla="*/ 0 h 802887"/>
              <a:gd name="connsiteX7" fmla="*/ 4106893 w 5810250"/>
              <a:gd name="connsiteY7" fmla="*/ 0 h 802887"/>
              <a:gd name="connsiteX8" fmla="*/ 4682739 w 5810250"/>
              <a:gd name="connsiteY8" fmla="*/ 0 h 802887"/>
              <a:gd name="connsiteX9" fmla="*/ 5408807 w 5810250"/>
              <a:gd name="connsiteY9" fmla="*/ 0 h 802887"/>
              <a:gd name="connsiteX10" fmla="*/ 5810251 w 5810250"/>
              <a:gd name="connsiteY10" fmla="*/ 401444 h 802887"/>
              <a:gd name="connsiteX11" fmla="*/ 5810250 w 5810250"/>
              <a:gd name="connsiteY11" fmla="*/ 401444 h 802887"/>
              <a:gd name="connsiteX12" fmla="*/ 5408806 w 5810250"/>
              <a:gd name="connsiteY12" fmla="*/ 802888 h 802887"/>
              <a:gd name="connsiteX13" fmla="*/ 4682739 w 5810250"/>
              <a:gd name="connsiteY13" fmla="*/ 802888 h 802887"/>
              <a:gd name="connsiteX14" fmla="*/ 4156966 w 5810250"/>
              <a:gd name="connsiteY14" fmla="*/ 802888 h 802887"/>
              <a:gd name="connsiteX15" fmla="*/ 3581119 w 5810250"/>
              <a:gd name="connsiteY15" fmla="*/ 802888 h 802887"/>
              <a:gd name="connsiteX16" fmla="*/ 2905125 w 5810250"/>
              <a:gd name="connsiteY16" fmla="*/ 802888 h 802887"/>
              <a:gd name="connsiteX17" fmla="*/ 2379352 w 5810250"/>
              <a:gd name="connsiteY17" fmla="*/ 802887 h 802887"/>
              <a:gd name="connsiteX18" fmla="*/ 1803505 w 5810250"/>
              <a:gd name="connsiteY18" fmla="*/ 802887 h 802887"/>
              <a:gd name="connsiteX19" fmla="*/ 1227659 w 5810250"/>
              <a:gd name="connsiteY19" fmla="*/ 802887 h 802887"/>
              <a:gd name="connsiteX20" fmla="*/ 401444 w 5810250"/>
              <a:gd name="connsiteY20" fmla="*/ 802887 h 802887"/>
              <a:gd name="connsiteX21" fmla="*/ 0 w 5810250"/>
              <a:gd name="connsiteY21" fmla="*/ 401443 h 802887"/>
              <a:gd name="connsiteX22" fmla="*/ 0 w 5810250"/>
              <a:gd name="connsiteY2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10250" h="802887" fill="none" extrusionOk="0">
                <a:moveTo>
                  <a:pt x="0" y="401444"/>
                </a:moveTo>
                <a:cubicBezTo>
                  <a:pt x="-20651" y="162383"/>
                  <a:pt x="167691" y="-2722"/>
                  <a:pt x="401444" y="0"/>
                </a:cubicBezTo>
                <a:cubicBezTo>
                  <a:pt x="626237" y="20024"/>
                  <a:pt x="851179" y="4464"/>
                  <a:pt x="1027364" y="0"/>
                </a:cubicBezTo>
                <a:cubicBezTo>
                  <a:pt x="1203549" y="-4464"/>
                  <a:pt x="1461766" y="-13804"/>
                  <a:pt x="1753432" y="0"/>
                </a:cubicBezTo>
                <a:cubicBezTo>
                  <a:pt x="2045098" y="13804"/>
                  <a:pt x="2135167" y="3024"/>
                  <a:pt x="2279205" y="0"/>
                </a:cubicBezTo>
                <a:cubicBezTo>
                  <a:pt x="2423243" y="-3024"/>
                  <a:pt x="2705085" y="21186"/>
                  <a:pt x="3005273" y="0"/>
                </a:cubicBezTo>
                <a:cubicBezTo>
                  <a:pt x="3305461" y="-21186"/>
                  <a:pt x="3253358" y="7283"/>
                  <a:pt x="3480972" y="0"/>
                </a:cubicBezTo>
                <a:cubicBezTo>
                  <a:pt x="3708586" y="-7283"/>
                  <a:pt x="3912635" y="6666"/>
                  <a:pt x="4106893" y="0"/>
                </a:cubicBezTo>
                <a:cubicBezTo>
                  <a:pt x="4301151" y="-6666"/>
                  <a:pt x="4410513" y="-9573"/>
                  <a:pt x="4682739" y="0"/>
                </a:cubicBezTo>
                <a:cubicBezTo>
                  <a:pt x="4954965" y="9573"/>
                  <a:pt x="5060140" y="1986"/>
                  <a:pt x="5408807" y="0"/>
                </a:cubicBezTo>
                <a:cubicBezTo>
                  <a:pt x="5657706" y="6179"/>
                  <a:pt x="5813180" y="219247"/>
                  <a:pt x="5810251" y="401444"/>
                </a:cubicBezTo>
                <a:lnTo>
                  <a:pt x="5810250" y="401444"/>
                </a:lnTo>
                <a:cubicBezTo>
                  <a:pt x="5771850" y="662027"/>
                  <a:pt x="5614592" y="764876"/>
                  <a:pt x="5408806" y="802888"/>
                </a:cubicBezTo>
                <a:cubicBezTo>
                  <a:pt x="5079242" y="798482"/>
                  <a:pt x="4848888" y="777413"/>
                  <a:pt x="4682739" y="802888"/>
                </a:cubicBezTo>
                <a:cubicBezTo>
                  <a:pt x="4516590" y="828363"/>
                  <a:pt x="4266830" y="792431"/>
                  <a:pt x="4156966" y="802888"/>
                </a:cubicBezTo>
                <a:cubicBezTo>
                  <a:pt x="4047102" y="813345"/>
                  <a:pt x="3847102" y="813990"/>
                  <a:pt x="3581119" y="802888"/>
                </a:cubicBezTo>
                <a:cubicBezTo>
                  <a:pt x="3315136" y="791786"/>
                  <a:pt x="3178413" y="821166"/>
                  <a:pt x="2905125" y="802888"/>
                </a:cubicBezTo>
                <a:cubicBezTo>
                  <a:pt x="2631837" y="784610"/>
                  <a:pt x="2524956" y="808451"/>
                  <a:pt x="2379352" y="802887"/>
                </a:cubicBezTo>
                <a:cubicBezTo>
                  <a:pt x="2233747" y="797323"/>
                  <a:pt x="2060241" y="790358"/>
                  <a:pt x="1803505" y="802887"/>
                </a:cubicBezTo>
                <a:cubicBezTo>
                  <a:pt x="1546769" y="815416"/>
                  <a:pt x="1373473" y="780336"/>
                  <a:pt x="1227659" y="802887"/>
                </a:cubicBezTo>
                <a:cubicBezTo>
                  <a:pt x="1081845" y="825438"/>
                  <a:pt x="751644" y="834394"/>
                  <a:pt x="401444" y="802887"/>
                </a:cubicBezTo>
                <a:cubicBezTo>
                  <a:pt x="178741" y="761559"/>
                  <a:pt x="35635" y="643696"/>
                  <a:pt x="0" y="401443"/>
                </a:cubicBezTo>
                <a:lnTo>
                  <a:pt x="0" y="401444"/>
                </a:lnTo>
                <a:close/>
              </a:path>
              <a:path w="5810250" h="802887" stroke="0" extrusionOk="0">
                <a:moveTo>
                  <a:pt x="0" y="401444"/>
                </a:moveTo>
                <a:cubicBezTo>
                  <a:pt x="-27009" y="175396"/>
                  <a:pt x="206113" y="-17549"/>
                  <a:pt x="401444" y="0"/>
                </a:cubicBezTo>
                <a:cubicBezTo>
                  <a:pt x="575362" y="9274"/>
                  <a:pt x="773067" y="-17617"/>
                  <a:pt x="877143" y="0"/>
                </a:cubicBezTo>
                <a:cubicBezTo>
                  <a:pt x="981219" y="17617"/>
                  <a:pt x="1240496" y="25282"/>
                  <a:pt x="1402917" y="0"/>
                </a:cubicBezTo>
                <a:cubicBezTo>
                  <a:pt x="1565338" y="-25282"/>
                  <a:pt x="1972210" y="-23065"/>
                  <a:pt x="2128984" y="0"/>
                </a:cubicBezTo>
                <a:cubicBezTo>
                  <a:pt x="2285758" y="23065"/>
                  <a:pt x="2561866" y="-26475"/>
                  <a:pt x="2804978" y="0"/>
                </a:cubicBezTo>
                <a:cubicBezTo>
                  <a:pt x="3048090" y="26475"/>
                  <a:pt x="3180157" y="14243"/>
                  <a:pt x="3330751" y="0"/>
                </a:cubicBezTo>
                <a:cubicBezTo>
                  <a:pt x="3481345" y="-14243"/>
                  <a:pt x="3679840" y="16028"/>
                  <a:pt x="3956672" y="0"/>
                </a:cubicBezTo>
                <a:cubicBezTo>
                  <a:pt x="4233504" y="-16028"/>
                  <a:pt x="4372276" y="-6665"/>
                  <a:pt x="4482445" y="0"/>
                </a:cubicBezTo>
                <a:cubicBezTo>
                  <a:pt x="4592614" y="6665"/>
                  <a:pt x="5215349" y="14494"/>
                  <a:pt x="5408807" y="0"/>
                </a:cubicBezTo>
                <a:cubicBezTo>
                  <a:pt x="5636591" y="24731"/>
                  <a:pt x="5818854" y="178648"/>
                  <a:pt x="5810251" y="401444"/>
                </a:cubicBezTo>
                <a:lnTo>
                  <a:pt x="5810250" y="401444"/>
                </a:lnTo>
                <a:cubicBezTo>
                  <a:pt x="5826690" y="653903"/>
                  <a:pt x="5594097" y="843968"/>
                  <a:pt x="5408806" y="802888"/>
                </a:cubicBezTo>
                <a:cubicBezTo>
                  <a:pt x="5131124" y="827955"/>
                  <a:pt x="5099586" y="814805"/>
                  <a:pt x="4832959" y="802888"/>
                </a:cubicBezTo>
                <a:cubicBezTo>
                  <a:pt x="4566332" y="790971"/>
                  <a:pt x="4594862" y="793984"/>
                  <a:pt x="4357260" y="802888"/>
                </a:cubicBezTo>
                <a:cubicBezTo>
                  <a:pt x="4119658" y="811792"/>
                  <a:pt x="4050041" y="813394"/>
                  <a:pt x="3881561" y="802888"/>
                </a:cubicBezTo>
                <a:cubicBezTo>
                  <a:pt x="3713081" y="792382"/>
                  <a:pt x="3544057" y="783539"/>
                  <a:pt x="3255640" y="802888"/>
                </a:cubicBezTo>
                <a:cubicBezTo>
                  <a:pt x="2967223" y="822237"/>
                  <a:pt x="2866619" y="826488"/>
                  <a:pt x="2579646" y="802887"/>
                </a:cubicBezTo>
                <a:cubicBezTo>
                  <a:pt x="2292673" y="779286"/>
                  <a:pt x="2144757" y="785241"/>
                  <a:pt x="1903653" y="802887"/>
                </a:cubicBezTo>
                <a:cubicBezTo>
                  <a:pt x="1662549" y="820533"/>
                  <a:pt x="1537282" y="803872"/>
                  <a:pt x="1177585" y="802887"/>
                </a:cubicBezTo>
                <a:cubicBezTo>
                  <a:pt x="817888" y="801902"/>
                  <a:pt x="720414" y="839547"/>
                  <a:pt x="401444" y="802887"/>
                </a:cubicBezTo>
                <a:cubicBezTo>
                  <a:pt x="157446" y="782730"/>
                  <a:pt x="-26136" y="671108"/>
                  <a:pt x="0" y="401443"/>
                </a:cubicBezTo>
                <a:lnTo>
                  <a:pt x="0" y="401444"/>
                </a:lnTo>
                <a:close/>
              </a:path>
            </a:pathLst>
          </a:custGeom>
          <a:solidFill>
            <a:schemeClr val="bg1"/>
          </a:solidFill>
          <a:ln w="28575">
            <a:solidFill>
              <a:srgbClr val="FF4780"/>
            </a:solidFill>
            <a:extLst>
              <a:ext uri="{C807C97D-BFC1-408E-A445-0C87EB9F89A2}">
                <ask:lineSketchStyleProps xmlns:ask="http://schemas.microsoft.com/office/drawing/2018/sketchyshapes" xmlns="" sd="3851483820">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Vi-ta-min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khoáng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D8DA69DA-026B-594C-8545-223739386B60}"/>
              </a:ext>
            </a:extLst>
          </p:cNvPr>
          <p:cNvPicPr>
            <a:picLocks noChangeAspect="1"/>
          </p:cNvPicPr>
          <p:nvPr/>
        </p:nvPicPr>
        <p:blipFill>
          <a:blip r:embed="rId6"/>
          <a:stretch>
            <a:fillRect/>
          </a:stretch>
        </p:blipFill>
        <p:spPr>
          <a:xfrm>
            <a:off x="8086724" y="1814512"/>
            <a:ext cx="2603447" cy="1985963"/>
          </a:xfrm>
          <a:prstGeom prst="rect">
            <a:avLst/>
          </a:prstGeom>
        </p:spPr>
      </p:pic>
      <p:pic>
        <p:nvPicPr>
          <p:cNvPr id="9" name="Picture 8">
            <a:extLst>
              <a:ext uri="{FF2B5EF4-FFF2-40B4-BE49-F238E27FC236}">
                <a16:creationId xmlns:a16="http://schemas.microsoft.com/office/drawing/2014/main" xmlns="" id="{24DDF873-60C3-33B6-C3AF-F2DDCA0A6DDD}"/>
              </a:ext>
            </a:extLst>
          </p:cNvPr>
          <p:cNvPicPr>
            <a:picLocks noChangeAspect="1"/>
          </p:cNvPicPr>
          <p:nvPr/>
        </p:nvPicPr>
        <p:blipFill>
          <a:blip r:embed="rId7"/>
          <a:stretch>
            <a:fillRect/>
          </a:stretch>
        </p:blipFill>
        <p:spPr>
          <a:xfrm>
            <a:off x="1195387" y="1757362"/>
            <a:ext cx="2647096" cy="1947863"/>
          </a:xfrm>
          <a:prstGeom prst="rect">
            <a:avLst/>
          </a:prstGeom>
        </p:spPr>
      </p:pic>
      <p:pic>
        <p:nvPicPr>
          <p:cNvPr id="11" name="Picture 10">
            <a:extLst>
              <a:ext uri="{FF2B5EF4-FFF2-40B4-BE49-F238E27FC236}">
                <a16:creationId xmlns:a16="http://schemas.microsoft.com/office/drawing/2014/main" xmlns="" id="{A5D35DE3-416D-E504-F4F7-27DCEB42E093}"/>
              </a:ext>
            </a:extLst>
          </p:cNvPr>
          <p:cNvPicPr>
            <a:picLocks noChangeAspect="1"/>
          </p:cNvPicPr>
          <p:nvPr/>
        </p:nvPicPr>
        <p:blipFill>
          <a:blip r:embed="rId8"/>
          <a:stretch>
            <a:fillRect/>
          </a:stretch>
        </p:blipFill>
        <p:spPr>
          <a:xfrm>
            <a:off x="4738687" y="1719262"/>
            <a:ext cx="2716050" cy="2024063"/>
          </a:xfrm>
          <a:prstGeom prst="rect">
            <a:avLst/>
          </a:prstGeom>
        </p:spPr>
      </p:pic>
      <p:pic>
        <p:nvPicPr>
          <p:cNvPr id="14" name="Picture 13">
            <a:extLst>
              <a:ext uri="{FF2B5EF4-FFF2-40B4-BE49-F238E27FC236}">
                <a16:creationId xmlns:a16="http://schemas.microsoft.com/office/drawing/2014/main" xmlns="" id="{68299BE3-2DE9-1F2E-2A88-09A70620805F}"/>
              </a:ext>
            </a:extLst>
          </p:cNvPr>
          <p:cNvPicPr>
            <a:picLocks noChangeAspect="1"/>
          </p:cNvPicPr>
          <p:nvPr/>
        </p:nvPicPr>
        <p:blipFill>
          <a:blip r:embed="rId9"/>
          <a:stretch>
            <a:fillRect/>
          </a:stretch>
        </p:blipFill>
        <p:spPr>
          <a:xfrm>
            <a:off x="4824412" y="4081462"/>
            <a:ext cx="2709863" cy="1959964"/>
          </a:xfrm>
          <a:prstGeom prst="rect">
            <a:avLst/>
          </a:prstGeom>
        </p:spPr>
      </p:pic>
    </p:spTree>
    <p:extLst>
      <p:ext uri="{BB962C8B-B14F-4D97-AF65-F5344CB8AC3E}">
        <p14:creationId xmlns:p14="http://schemas.microsoft.com/office/powerpoint/2010/main" val="30660887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3081E876-C978-4E95-8350-D3B868BB2721}"/>
              </a:ext>
            </a:extLst>
          </p:cNvPr>
          <p:cNvGrpSpPr/>
          <p:nvPr/>
        </p:nvGrpSpPr>
        <p:grpSpPr>
          <a:xfrm>
            <a:off x="723900" y="-854329"/>
            <a:ext cx="8372475" cy="7055104"/>
            <a:chOff x="0" y="-197104"/>
            <a:chExt cx="7370956" cy="7055104"/>
          </a:xfrm>
        </p:grpSpPr>
        <p:pic>
          <p:nvPicPr>
            <p:cNvPr id="8" name="Picture 7" descr="Graphical user interface&#10;&#10;Description automatically generated">
              <a:extLst>
                <a:ext uri="{FF2B5EF4-FFF2-40B4-BE49-F238E27FC236}">
                  <a16:creationId xmlns:a16="http://schemas.microsoft.com/office/drawing/2014/main" xmlns="" id="{97C8EF57-92A4-4732-B424-55BAB5CB55F1}"/>
                </a:ext>
              </a:extLst>
            </p:cNvPr>
            <p:cNvPicPr>
              <a:picLocks noChangeAspect="1"/>
            </p:cNvPicPr>
            <p:nvPr/>
          </p:nvPicPr>
          <p:blipFill rotWithShape="1">
            <a:blip r:embed="rId3">
              <a:extLst>
                <a:ext uri="{28A0092B-C50C-407E-A947-70E740481C1C}">
                  <a14:useLocalDpi xmlns:a14="http://schemas.microsoft.com/office/drawing/2010/main" val="0"/>
                </a:ext>
              </a:extLst>
            </a:blip>
            <a:srcRect l="38148" t="52174" r="32150" b="26504"/>
            <a:stretch/>
          </p:blipFill>
          <p:spPr>
            <a:xfrm>
              <a:off x="0" y="-197104"/>
              <a:ext cx="7370956" cy="7055104"/>
            </a:xfrm>
            <a:prstGeom prst="rect">
              <a:avLst/>
            </a:prstGeom>
          </p:spPr>
        </p:pic>
        <p:sp>
          <p:nvSpPr>
            <p:cNvPr id="3" name="TextBox 2">
              <a:extLst>
                <a:ext uri="{FF2B5EF4-FFF2-40B4-BE49-F238E27FC236}">
                  <a16:creationId xmlns:a16="http://schemas.microsoft.com/office/drawing/2014/main" xmlns="" id="{E9BF95AE-9482-4780-ABD0-2D2503F47600}"/>
                </a:ext>
              </a:extLst>
            </p:cNvPr>
            <p:cNvSpPr txBox="1"/>
            <p:nvPr/>
          </p:nvSpPr>
          <p:spPr>
            <a:xfrm>
              <a:off x="585902" y="1620056"/>
              <a:ext cx="6134100" cy="2308324"/>
            </a:xfrm>
            <a:prstGeom prst="rect">
              <a:avLst/>
            </a:prstGeom>
            <a:noFill/>
          </p:spPr>
          <p:txBody>
            <a:bodyPr wrap="square" rtlCol="0">
              <a:spAutoFit/>
            </a:bodyPr>
            <a:lstStyle/>
            <a:p>
              <a:pPr marL="571500" marR="0" indent="-571500" algn="just">
                <a:spcBef>
                  <a:spcPts val="0"/>
                </a:spcBef>
                <a:spcAft>
                  <a:spcPts val="0"/>
                </a:spcAft>
                <a:buFont typeface="Arial" panose="020B0604020202020204" pitchFamily="34" charset="0"/>
                <a:buChar char="•"/>
              </a:pPr>
              <a:r>
                <a:rPr lang="nl-NL" sz="3600" b="1" dirty="0">
                  <a:effectLst/>
                  <a:ea typeface="Times New Roman" panose="02020603050405020304" pitchFamily="18" charset="0"/>
                </a:rPr>
                <a:t>Kể tên các thức ăn hàng ngày em đã ăn và cho biết chúng làm từ thực phẩm nào? </a:t>
              </a:r>
            </a:p>
            <a:p>
              <a:pPr marL="571500" marR="0" indent="-571500" algn="ctr">
                <a:spcBef>
                  <a:spcPts val="0"/>
                </a:spcBef>
                <a:spcAft>
                  <a:spcPts val="0"/>
                </a:spcAft>
                <a:buFont typeface="Arial" panose="020B0604020202020204" pitchFamily="34" charset="0"/>
                <a:buChar char="•"/>
              </a:pPr>
              <a:r>
                <a:rPr lang="nl-NL" sz="3600" b="1" dirty="0">
                  <a:effectLst/>
                  <a:ea typeface="Times New Roman" panose="02020603050405020304" pitchFamily="18" charset="0"/>
                </a:rPr>
                <a:t>Thực phẩm đó thuộc nhóm nào?</a:t>
              </a:r>
              <a:endParaRPr lang="en-US" sz="3600" b="1" dirty="0">
                <a:effectLst/>
                <a:ea typeface="Calibri" panose="020F0502020204030204" pitchFamily="34" charset="0"/>
              </a:endParaRPr>
            </a:p>
          </p:txBody>
        </p:sp>
      </p:grpSp>
      <p:pic>
        <p:nvPicPr>
          <p:cNvPr id="4" name="Picture 3" descr="A group of dolls&#10;&#10;Description automatically generated with low confidence">
            <a:extLst>
              <a:ext uri="{FF2B5EF4-FFF2-40B4-BE49-F238E27FC236}">
                <a16:creationId xmlns:a16="http://schemas.microsoft.com/office/drawing/2014/main" xmlns="" id="{FB0A2E7E-FD57-CDC6-B52B-DF84B620B3FC}"/>
              </a:ext>
            </a:extLst>
          </p:cNvPr>
          <p:cNvPicPr>
            <a:picLocks noChangeAspect="1"/>
          </p:cNvPicPr>
          <p:nvPr/>
        </p:nvPicPr>
        <p:blipFill rotWithShape="1">
          <a:blip r:embed="rId4">
            <a:extLst>
              <a:ext uri="{28A0092B-C50C-407E-A947-70E740481C1C}">
                <a14:useLocalDpi xmlns:a14="http://schemas.microsoft.com/office/drawing/2010/main" val="0"/>
              </a:ext>
            </a:extLst>
          </a:blip>
          <a:srcRect l="1029" t="67303" r="-1029" b="-177"/>
          <a:stretch/>
        </p:blipFill>
        <p:spPr>
          <a:xfrm>
            <a:off x="6692266" y="4603531"/>
            <a:ext cx="5661588" cy="2254469"/>
          </a:xfrm>
          <a:prstGeom prst="rect">
            <a:avLst/>
          </a:prstGeom>
        </p:spPr>
      </p:pic>
    </p:spTree>
    <p:extLst>
      <p:ext uri="{BB962C8B-B14F-4D97-AF65-F5344CB8AC3E}">
        <p14:creationId xmlns:p14="http://schemas.microsoft.com/office/powerpoint/2010/main" val="1063345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screenshot of a computer&#10;&#10;Description automatically generated with low confidence">
            <a:extLst>
              <a:ext uri="{FF2B5EF4-FFF2-40B4-BE49-F238E27FC236}">
                <a16:creationId xmlns:a16="http://schemas.microsoft.com/office/drawing/2014/main" xmlns="" id="{D1100014-77DE-4D4A-9D8B-1961CDF4C8B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10" name="TextBox 9">
            <a:extLst>
              <a:ext uri="{FF2B5EF4-FFF2-40B4-BE49-F238E27FC236}">
                <a16:creationId xmlns:a16="http://schemas.microsoft.com/office/drawing/2014/main" xmlns="" id="{462729F7-B044-4ACC-B616-1B334DA06CBF}"/>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sz="3600" b="1"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prstClr val="black"/>
                </a:solidFill>
                <a:effectLst/>
                <a:uLnTx/>
                <a:uFillTx/>
                <a:latin typeface="Arial" panose="020B0604020202020204" pitchFamily="34" charset="0"/>
                <a:ea typeface="+mn-ea"/>
                <a:cs typeface="+mn-cs"/>
              </a:rPr>
              <a:t>biết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8" name="Picture 47" descr="A picture containing logo&#10;&#10;Description automatically generated">
            <a:extLst>
              <a:ext uri="{FF2B5EF4-FFF2-40B4-BE49-F238E27FC236}">
                <a16:creationId xmlns:a16="http://schemas.microsoft.com/office/drawing/2014/main" xmlns="" id="{27E4EC84-8292-4AC6-9C55-6541FBAE993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3" name="TextBox 2">
            <a:extLst>
              <a:ext uri="{FF2B5EF4-FFF2-40B4-BE49-F238E27FC236}">
                <a16:creationId xmlns:a16="http://schemas.microsoft.com/office/drawing/2014/main" xmlns="" id="{F3B80D82-CC61-28B9-DFA1-72BB3B28469A}"/>
              </a:ext>
            </a:extLst>
          </p:cNvPr>
          <p:cNvSpPr txBox="1"/>
          <p:nvPr/>
        </p:nvSpPr>
        <p:spPr>
          <a:xfrm>
            <a:off x="438150" y="1657350"/>
            <a:ext cx="11677650" cy="409855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Một số thức ăn có thể được xếp vào nhiều nhóm khác nhau do đều chứa nhiều chất dinh dưỡng thuộc các nhóm đó. </a:t>
            </a:r>
            <a:r>
              <a:rPr lang="vi-VN" sz="2800" b="1" i="1" u="none" strike="noStrike" dirty="0">
                <a:solidFill>
                  <a:srgbClr val="002060"/>
                </a:solidFill>
                <a:effectLst/>
                <a:latin typeface="Calibri" panose="020F0502020204030204" pitchFamily="34" charset="0"/>
                <a:cs typeface="Calibri" panose="020F0502020204030204" pitchFamily="34" charset="0"/>
              </a:rPr>
              <a:t>Ví dụ: trứng, thịt bò có thể xếp vào nhóm nhiều chất đạm và cũng có thể xếp vào nhóm nhiều vi-ta-min và chất khoáng; đậu nành có thể xếp vào nhóm nhiều chất đạm và nhóm nhiều chất béo.</a:t>
            </a:r>
            <a:endParaRPr lang="vi-VN" sz="2800" b="1" i="1"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Một số loại hạt chứa dầu có lượng chất béo cao, được ép lấy dầu dùng trong chế biến thực phẩm như vừng (dầu vừng), đậu nành (dầu đậu nành), lạc (dầu lạc),...</a:t>
            </a:r>
            <a:endParaRPr lang="vi-VN" sz="2800" b="1" dirty="0">
              <a:solidFill>
                <a:srgbClr val="002060"/>
              </a:solidFill>
              <a:effectLst/>
              <a:latin typeface="Calibri" panose="020F0502020204030204" pitchFamily="34" charset="0"/>
              <a:cs typeface="Calibri" panose="020F0502020204030204" pitchFamily="34" charset="0"/>
            </a:endParaRPr>
          </a:p>
          <a:p>
            <a:pPr algn="just"/>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56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FC7A6D8-E48A-EADB-2F8F-CDB93C0996DF}"/>
              </a:ext>
            </a:extLst>
          </p:cNvPr>
          <p:cNvGrpSpPr/>
          <p:nvPr/>
        </p:nvGrpSpPr>
        <p:grpSpPr>
          <a:xfrm rot="21030614">
            <a:off x="-2727280" y="-785403"/>
            <a:ext cx="19187492" cy="8970671"/>
            <a:chOff x="-34413" y="842115"/>
            <a:chExt cx="13807833" cy="6236018"/>
          </a:xfrm>
        </p:grpSpPr>
        <p:sp>
          <p:nvSpPr>
            <p:cNvPr id="6" name="Rectangle 5">
              <a:extLst>
                <a:ext uri="{FF2B5EF4-FFF2-40B4-BE49-F238E27FC236}">
                  <a16:creationId xmlns:a16="http://schemas.microsoft.com/office/drawing/2014/main" xmlns="" id="{1BC56FF7-3850-7D8B-7D4D-B80291108124}"/>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398390C2-C7CB-C76C-D72D-700454855179}"/>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114B36B4-861F-0B82-2C61-2F8C820B1052}"/>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1656B85B-F78F-7310-A4C8-9516B024F117}"/>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5449863F-A0AB-42F8-0756-093753398119}"/>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061E93A6-85FF-85E7-C346-D71BE303F914}"/>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2" name="Picture 11" descr="A group of colorful cubes&#10;&#10;Description automatically generated with low confidence">
            <a:extLst>
              <a:ext uri="{FF2B5EF4-FFF2-40B4-BE49-F238E27FC236}">
                <a16:creationId xmlns:a16="http://schemas.microsoft.com/office/drawing/2014/main" xmlns="" id="{F68B1386-F3DD-F9FB-B631-248D502D9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0" name="Picture 19" descr="A group of colorful cubes&#10;&#10;Description automatically generated with low confidence">
            <a:extLst>
              <a:ext uri="{FF2B5EF4-FFF2-40B4-BE49-F238E27FC236}">
                <a16:creationId xmlns:a16="http://schemas.microsoft.com/office/drawing/2014/main" xmlns="" id="{C30533C1-C136-BAE8-7464-23D6A7072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21" name="Picture 20">
            <a:extLst>
              <a:ext uri="{FF2B5EF4-FFF2-40B4-BE49-F238E27FC236}">
                <a16:creationId xmlns:a16="http://schemas.microsoft.com/office/drawing/2014/main" xmlns="" id="{C74268EC-4515-1FD1-AF5F-41BD3B5493A6}"/>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22" name="Picture 21" descr="A picture containing light&#10;&#10;Description automatically generated">
            <a:extLst>
              <a:ext uri="{FF2B5EF4-FFF2-40B4-BE49-F238E27FC236}">
                <a16:creationId xmlns:a16="http://schemas.microsoft.com/office/drawing/2014/main" xmlns="" id="{9FB3EABC-016E-FEBE-CB67-49B83C8319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23" name="Picture 22">
            <a:extLst>
              <a:ext uri="{FF2B5EF4-FFF2-40B4-BE49-F238E27FC236}">
                <a16:creationId xmlns:a16="http://schemas.microsoft.com/office/drawing/2014/main" xmlns="" id="{34BDFE2D-3FFA-F5E7-1855-D6E3DF165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4" name="Rectangle 23">
            <a:extLst>
              <a:ext uri="{FF2B5EF4-FFF2-40B4-BE49-F238E27FC236}">
                <a16:creationId xmlns:a16="http://schemas.microsoft.com/office/drawing/2014/main" xmlns="" id="{CF30173E-DA3A-6452-2F1F-0F7D1BD7B995}"/>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icon&#10;&#10;Description automatically generated">
            <a:extLst>
              <a:ext uri="{FF2B5EF4-FFF2-40B4-BE49-F238E27FC236}">
                <a16:creationId xmlns:a16="http://schemas.microsoft.com/office/drawing/2014/main" xmlns="" id="{46A80611-44A2-0E97-26A2-AFA4CE0ACCE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3" name="Picture 2">
            <a:extLst>
              <a:ext uri="{FF2B5EF4-FFF2-40B4-BE49-F238E27FC236}">
                <a16:creationId xmlns:a16="http://schemas.microsoft.com/office/drawing/2014/main" xmlns="" id="{36D1ABE9-A196-9F49-5B7D-569AF31A6156}"/>
              </a:ext>
            </a:extLst>
          </p:cNvPr>
          <p:cNvPicPr>
            <a:picLocks noChangeAspect="1"/>
          </p:cNvPicPr>
          <p:nvPr/>
        </p:nvPicPr>
        <p:blipFill>
          <a:blip r:embed="rId8"/>
          <a:stretch>
            <a:fillRect/>
          </a:stretch>
        </p:blipFill>
        <p:spPr>
          <a:xfrm>
            <a:off x="3372331" y="2874216"/>
            <a:ext cx="4950381" cy="1109568"/>
          </a:xfrm>
          <a:prstGeom prst="rect">
            <a:avLst/>
          </a:prstGeom>
        </p:spPr>
      </p:pic>
    </p:spTree>
    <p:extLst>
      <p:ext uri="{BB962C8B-B14F-4D97-AF65-F5344CB8AC3E}">
        <p14:creationId xmlns:p14="http://schemas.microsoft.com/office/powerpoint/2010/main" val="21280268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2"/>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8"/>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9"/>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8"/>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0"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1"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2"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3"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 action="ppaction://noaction"/>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xmlns=""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xmlns=""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xmlns=""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xmlns=""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xmlns=""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xmlns="" id="{2847F8DF-42C6-4DC9-AE43-6727B9ABE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xmlns=""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xmlns="" id="{7BE19A6F-C092-4597-A5C9-BA51C21122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err="1">
                <a:solidFill>
                  <a:srgbClr val="0000FF"/>
                </a:solidFill>
                <a:latin typeface="Times New Roman" panose="02020603050405020304" pitchFamily="18" charset="0"/>
                <a:cs typeface="Times New Roman" panose="02020603050405020304" pitchFamily="18" charset="0"/>
              </a:rPr>
              <a:t>Kể</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tên</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các</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thức</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ăn</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chứa</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nhiều</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chất</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bột</a:t>
            </a:r>
            <a:r>
              <a:rPr lang="en-US" sz="4800" i="1" dirty="0">
                <a:solidFill>
                  <a:srgbClr val="0000FF"/>
                </a:solidFill>
                <a:latin typeface="Times New Roman" panose="02020603050405020304" pitchFamily="18" charset="0"/>
                <a:cs typeface="Times New Roman" panose="02020603050405020304" pitchFamily="18" charset="0"/>
              </a:rPr>
              <a:t> </a:t>
            </a:r>
            <a:r>
              <a:rPr lang="en-US" sz="4800" i="1" dirty="0" err="1">
                <a:solidFill>
                  <a:srgbClr val="0000FF"/>
                </a:solidFill>
                <a:latin typeface="Times New Roman" panose="02020603050405020304" pitchFamily="18" charset="0"/>
                <a:cs typeface="Times New Roman" panose="02020603050405020304" pitchFamily="18" charset="0"/>
              </a:rPr>
              <a:t>đường</a:t>
            </a:r>
            <a:r>
              <a:rPr lang="en-US" sz="4800" i="1" dirty="0">
                <a:solidFill>
                  <a:srgbClr val="0000FF"/>
                </a:solidFill>
                <a:latin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 name="Horizontal Scroll 1"/>
          <p:cNvSpPr/>
          <p:nvPr/>
        </p:nvSpPr>
        <p:spPr>
          <a:xfrm>
            <a:off x="2400617" y="32766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Cơm</a:t>
            </a:r>
            <a:r>
              <a:rPr kumimoji="0" lang="en-US" sz="5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a:t>
            </a:r>
            <a:r>
              <a:rPr kumimoji="0" lang="en-US" sz="5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5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bún</a:t>
            </a:r>
            <a:r>
              <a:rPr kumimoji="0" lang="en-US" sz="5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5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phở</a:t>
            </a:r>
            <a:r>
              <a:rPr kumimoji="0" lang="en-US" sz="5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bánh </a:t>
            </a:r>
            <a:r>
              <a:rPr kumimoji="0" lang="en-US" sz="5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mì</a:t>
            </a:r>
            <a:r>
              <a:rPr kumimoji="0" lang="en-US" sz="5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a:t>
            </a:r>
            <a:endParaRPr kumimoji="0" lang="en-US" sz="5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i="1" dirty="0" err="1">
                <a:solidFill>
                  <a:srgbClr val="0000FF"/>
                </a:solidFill>
                <a:latin typeface="Times New Roman" panose="02020603050405020304" pitchFamily="18" charset="0"/>
                <a:cs typeface="Times New Roman" panose="02020603050405020304" pitchFamily="18" charset="0"/>
              </a:rPr>
              <a:t>Kể</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tên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các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thức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ăn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chứa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nhiều</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chất</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béo</a:t>
            </a:r>
            <a:r>
              <a:rPr lang="en-US" sz="3600" i="1" dirty="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Arial" panose="020B0604020202020204" pitchFamily="34" charset="0"/>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charset="0"/>
                <a:cs typeface="Calibri" panose="020F0502020204030204" charset="0"/>
              </a:rPr>
              <a:t>Thịt</a:t>
            </a:r>
            <a:r>
              <a:rPr kumimoji="0" lang="en-US" sz="4800" b="0" i="0" u="none" strike="noStrike" kern="1200" cap="none" spc="0" normalizeH="0" noProof="0" dirty="0">
                <a:ln>
                  <a:noFill/>
                </a:ln>
                <a:solidFill>
                  <a:srgbClr val="FF0000"/>
                </a:solidFill>
                <a:effectLst/>
                <a:uLnTx/>
                <a:uFillTx/>
                <a:latin typeface="Calibri" panose="020F0502020204030204" charset="0"/>
                <a:cs typeface="Calibri" panose="020F0502020204030204" charset="0"/>
              </a:rPr>
              <a:t> </a:t>
            </a:r>
            <a:r>
              <a:rPr kumimoji="0" lang="en-US" sz="4800" b="0" i="0" u="none" strike="noStrike" kern="1200" cap="none" spc="0" normalizeH="0" noProof="0" dirty="0" err="1">
                <a:ln>
                  <a:noFill/>
                </a:ln>
                <a:solidFill>
                  <a:srgbClr val="FF0000"/>
                </a:solidFill>
                <a:effectLst/>
                <a:uLnTx/>
                <a:uFillTx/>
                <a:latin typeface="Calibri" panose="020F0502020204030204" charset="0"/>
                <a:cs typeface="Calibri" panose="020F0502020204030204" charset="0"/>
              </a:rPr>
              <a:t>lợn</a:t>
            </a:r>
            <a:r>
              <a:rPr kumimoji="0" lang="en-US" sz="4800" b="0" i="0" u="none" strike="noStrike" kern="1200" cap="none" spc="0" normalizeH="0" noProof="0" dirty="0">
                <a:ln>
                  <a:noFill/>
                </a:ln>
                <a:solidFill>
                  <a:srgbClr val="FF0000"/>
                </a:solidFill>
                <a:effectLst/>
                <a:uLnTx/>
                <a:uFillTx/>
                <a:latin typeface="Calibri" panose="020F0502020204030204" charset="0"/>
                <a:cs typeface="Calibri" panose="020F0502020204030204" charset="0"/>
              </a:rPr>
              <a:t> </a:t>
            </a:r>
            <a:r>
              <a:rPr kumimoji="0" lang="en-US" sz="4800" b="0" i="0" u="none" strike="noStrike" kern="1200" cap="none" spc="0" normalizeH="0" noProof="0" dirty="0" err="1">
                <a:ln>
                  <a:noFill/>
                </a:ln>
                <a:solidFill>
                  <a:srgbClr val="FF0000"/>
                </a:solidFill>
                <a:effectLst/>
                <a:uLnTx/>
                <a:uFillTx/>
                <a:latin typeface="Calibri" panose="020F0502020204030204" charset="0"/>
                <a:cs typeface="Calibri" panose="020F0502020204030204" charset="0"/>
              </a:rPr>
              <a:t>mỡ</a:t>
            </a:r>
            <a:r>
              <a:rPr kumimoji="0" lang="en-US" sz="4800" b="0" i="0" u="none" strike="noStrike" kern="1200" cap="none" spc="0" normalizeH="0" noProof="0" dirty="0">
                <a:ln>
                  <a:noFill/>
                </a:ln>
                <a:solidFill>
                  <a:srgbClr val="FF0000"/>
                </a:solidFill>
                <a:effectLst/>
                <a:uLnTx/>
                <a:uFillTx/>
                <a:latin typeface="Calibri" panose="020F0502020204030204" charset="0"/>
                <a:cs typeface="Calibri" panose="020F0502020204030204" charset="0"/>
              </a:rPr>
              <a:t>, </a:t>
            </a:r>
            <a:r>
              <a:rPr lang="en-US" sz="4800" dirty="0">
                <a:solidFill>
                  <a:srgbClr val="FF0000"/>
                </a:solidFill>
                <a:latin typeface="Calibri" panose="020F0502020204030204" charset="0"/>
                <a:cs typeface="Calibri" panose="020F0502020204030204" charset="0"/>
              </a:rPr>
              <a:t>l</a:t>
            </a:r>
            <a:r>
              <a:rPr kumimoji="0" lang="en-US" sz="4800" b="0" i="0" u="none" strike="noStrike" kern="1200" cap="none" spc="0" normalizeH="0" baseline="0" noProof="0" dirty="0" err="1">
                <a:ln>
                  <a:noFill/>
                </a:ln>
                <a:solidFill>
                  <a:srgbClr val="FF0000"/>
                </a:solidFill>
                <a:effectLst/>
                <a:uLnTx/>
                <a:uFillTx/>
                <a:latin typeface="Calibri" panose="020F0502020204030204" charset="0"/>
                <a:cs typeface="Calibri" panose="020F0502020204030204" charset="0"/>
              </a:rPr>
              <a:t>ạc</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dầu</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vừng</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mè</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dầu</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đậu</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nành</a:t>
            </a:r>
            <a:r>
              <a:rPr lang="en-US" sz="4800" dirty="0">
                <a:solidFill>
                  <a:srgbClr val="FF0000"/>
                </a:solidFill>
                <a:latin typeface="Calibri" panose="020F0502020204030204" charset="0"/>
                <a:cs typeface="Calibri" panose="020F0502020204030204" charset="0"/>
              </a:rPr>
              <a:t>….</a:t>
            </a:r>
            <a:endParaRPr kumimoji="0" lang="en-US" sz="48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09164" y="152400"/>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srgbClr val="0000FF"/>
                </a:solidFill>
                <a:latin typeface="Arial" panose="020B0604020202020204" pitchFamily="34" charset="0"/>
                <a:cs typeface="Arial" panose="020B0604020202020204" pitchFamily="34" charset="0"/>
              </a:rPr>
              <a:t>Kể</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tên</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các</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thức</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ăn</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chứa</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nhiều</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chất</a:t>
            </a:r>
            <a:r>
              <a:rPr lang="en-US" sz="4400" dirty="0">
                <a:solidFill>
                  <a:srgbClr val="0000FF"/>
                </a:solidFill>
                <a:latin typeface="Arial" panose="020B0604020202020204" pitchFamily="34" charset="0"/>
                <a:cs typeface="Arial" panose="020B0604020202020204" pitchFamily="34" charset="0"/>
              </a:rPr>
              <a:t> </a:t>
            </a:r>
            <a:r>
              <a:rPr lang="en-US" sz="4400" dirty="0" err="1">
                <a:solidFill>
                  <a:srgbClr val="0000FF"/>
                </a:solidFill>
                <a:latin typeface="Arial" panose="020B0604020202020204" pitchFamily="34" charset="0"/>
                <a:cs typeface="Arial" panose="020B0604020202020204" pitchFamily="34" charset="0"/>
              </a:rPr>
              <a:t>đạm</a:t>
            </a:r>
            <a:r>
              <a:rPr lang="en-US" sz="4400" dirty="0">
                <a:solidFill>
                  <a:srgbClr val="0000FF"/>
                </a:solidFill>
                <a:latin typeface="Arial" panose="020B0604020202020204" pitchFamily="34" charset="0"/>
                <a:cs typeface="Arial" panose="020B0604020202020204" pitchFamily="34" charset="0"/>
              </a:rPr>
              <a:t>?</a:t>
            </a:r>
          </a:p>
        </p:txBody>
      </p:sp>
      <p:sp>
        <p:nvSpPr>
          <p:cNvPr id="2" name="Horizontal Scroll 1"/>
          <p:cNvSpPr/>
          <p:nvPr/>
        </p:nvSpPr>
        <p:spPr>
          <a:xfrm>
            <a:off x="2809607" y="3429000"/>
            <a:ext cx="6324600"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latin typeface="Calibri" panose="020F0502020204030204" charset="0"/>
                <a:cs typeface="Calibri" panose="020F0502020204030204" charset="0"/>
              </a:rPr>
              <a:t>Thịt</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lợn</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thịt</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gà</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lạc</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nấm</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trứng</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tôm</a:t>
            </a:r>
            <a:r>
              <a:rPr lang="en-US" sz="4800" dirty="0">
                <a:solidFill>
                  <a:srgbClr val="FF0000"/>
                </a:solidFill>
                <a:latin typeface="Calibri" panose="020F0502020204030204" charset="0"/>
                <a:cs typeface="Calibri" panose="020F0502020204030204" charset="0"/>
              </a:rPr>
              <a:t>, </a:t>
            </a:r>
            <a:r>
              <a:rPr lang="en-US" sz="4800" dirty="0" err="1">
                <a:solidFill>
                  <a:srgbClr val="FF0000"/>
                </a:solidFill>
                <a:latin typeface="Calibri" panose="020F0502020204030204" charset="0"/>
                <a:cs typeface="Calibri" panose="020F0502020204030204" charset="0"/>
              </a:rPr>
              <a:t>cá</a:t>
            </a:r>
            <a:r>
              <a:rPr lang="en-US" sz="4800" dirty="0">
                <a:solidFill>
                  <a:srgbClr val="FF0000"/>
                </a:solidFill>
                <a:latin typeface="Calibri" panose="020F0502020204030204" charset="0"/>
                <a:cs typeface="Calibri" panose="020F0502020204030204" charset="0"/>
              </a:rPr>
              <a:t>….</a:t>
            </a:r>
            <a:endParaRPr kumimoji="0" lang="en-US" sz="48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xmlns="" id="{868F150A-CBAA-1902-E2DE-CDC892E9E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261" y="-242888"/>
            <a:ext cx="8805739" cy="7948591"/>
          </a:xfrm>
          <a:prstGeom prst="rect">
            <a:avLst/>
          </a:prstGeom>
        </p:spPr>
      </p:pic>
      <p:sp>
        <p:nvSpPr>
          <p:cNvPr id="20" name="TextBox 19">
            <a:extLst>
              <a:ext uri="{FF2B5EF4-FFF2-40B4-BE49-F238E27FC236}">
                <a16:creationId xmlns:a16="http://schemas.microsoft.com/office/drawing/2014/main" xmlns="" id="{935602CB-8311-741E-8E8A-96FB3C0E6EFD}"/>
              </a:ext>
            </a:extLst>
          </p:cNvPr>
          <p:cNvSpPr txBox="1">
            <a:spLocks noChangeArrowheads="1"/>
          </p:cNvSpPr>
          <p:nvPr/>
        </p:nvSpPr>
        <p:spPr bwMode="auto">
          <a:xfrm>
            <a:off x="5031114" y="2971323"/>
            <a:ext cx="59805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14338" indent="-514338" defTabSz="914377">
              <a:lnSpc>
                <a:spcPct val="100000"/>
              </a:lnSpc>
              <a:spcBef>
                <a:spcPct val="0"/>
              </a:spcBef>
              <a:buFontTx/>
              <a:buAutoNum type="arabicPeriod"/>
            </a:pP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Ôn</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lại</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bài</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đã</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học</a:t>
            </a:r>
            <a:endPar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a:p>
            <a:pPr marL="514338" indent="-514338" defTabSz="914377">
              <a:lnSpc>
                <a:spcPct val="100000"/>
              </a:lnSpc>
              <a:spcBef>
                <a:spcPct val="0"/>
              </a:spcBef>
              <a:buFontTx/>
              <a:buAutoNum type="arabicPeriod"/>
            </a:pP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Chuẩn</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bị</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Tiết</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2</a:t>
            </a:r>
          </a:p>
        </p:txBody>
      </p:sp>
      <p:pic>
        <p:nvPicPr>
          <p:cNvPr id="2" name="图片 16">
            <a:extLst>
              <a:ext uri="{FF2B5EF4-FFF2-40B4-BE49-F238E27FC236}">
                <a16:creationId xmlns:a16="http://schemas.microsoft.com/office/drawing/2014/main" xmlns="" id="{A32BA9B9-96E0-5762-5B1D-90EE551ED6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601"/>
          <a:stretch/>
        </p:blipFill>
        <p:spPr>
          <a:xfrm flipH="1">
            <a:off x="96253" y="1611085"/>
            <a:ext cx="5402179" cy="5246915"/>
          </a:xfrm>
          <a:prstGeom prst="rect">
            <a:avLst/>
          </a:prstGeom>
        </p:spPr>
      </p:pic>
      <p:pic>
        <p:nvPicPr>
          <p:cNvPr id="3" name="Picture 2">
            <a:extLst>
              <a:ext uri="{FF2B5EF4-FFF2-40B4-BE49-F238E27FC236}">
                <a16:creationId xmlns:a16="http://schemas.microsoft.com/office/drawing/2014/main" xmlns="" id="{DDC9AAAE-29DE-440E-1C8C-850730013A1C}"/>
              </a:ext>
            </a:extLst>
          </p:cNvPr>
          <p:cNvPicPr>
            <a:picLocks noChangeAspect="1"/>
          </p:cNvPicPr>
          <p:nvPr/>
        </p:nvPicPr>
        <p:blipFill>
          <a:blip r:embed="rId5"/>
          <a:stretch>
            <a:fillRect/>
          </a:stretch>
        </p:blipFill>
        <p:spPr>
          <a:xfrm>
            <a:off x="6660884" y="1762839"/>
            <a:ext cx="3194581" cy="1103472"/>
          </a:xfrm>
          <a:prstGeom prst="rect">
            <a:avLst/>
          </a:prstGeom>
        </p:spPr>
      </p:pic>
    </p:spTree>
    <p:extLst>
      <p:ext uri="{BB962C8B-B14F-4D97-AF65-F5344CB8AC3E}">
        <p14:creationId xmlns:p14="http://schemas.microsoft.com/office/powerpoint/2010/main" val="2628690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type="lt">
                                    <p:tmAbs val="0"/>
                                  </p:iterate>
                                  <p:childTnLst>
                                    <p:set>
                                      <p:cBhvr>
                                        <p:cTn id="6" dur="1" fill="hold">
                                          <p:stCondLst>
                                            <p:cond delay="0"/>
                                          </p:stCondLst>
                                        </p:cTn>
                                        <p:tgtEl>
                                          <p:spTgt spid="20"/>
                                        </p:tgtEl>
                                        <p:attrNameLst>
                                          <p:attrName>style.visibility</p:attrName>
                                        </p:attrNameLst>
                                      </p:cBhvr>
                                      <p:to>
                                        <p:strVal val="visible"/>
                                      </p:to>
                                    </p:set>
                                  </p:childTnLst>
                                </p:cTn>
                              </p:par>
                              <p:par>
                                <p:cTn id="7" presetID="16" presetClass="emph" presetSubtype="0" fill="hold" grpId="0" nodeType="withEffect">
                                  <p:stCondLst>
                                    <p:cond delay="0"/>
                                  </p:stCondLst>
                                  <p:iterate type="lt">
                                    <p:tmPct val="4000"/>
                                  </p:iterate>
                                  <p:childTnLst>
                                    <p:set>
                                      <p:cBhvr override="childStyle">
                                        <p:cTn id="8" dur="500" fill="hold"/>
                                        <p:tgtEl>
                                          <p:spTgt spid="20"/>
                                        </p:tgtEl>
                                        <p:attrNameLst>
                                          <p:attrName>style.color</p:attrName>
                                        </p:attrNameLst>
                                      </p:cBhvr>
                                      <p:to>
                                        <p:clrVal>
                                          <a:schemeClr val="accent2"/>
                                        </p:clrVal>
                                      </p:to>
                                    </p:set>
                                    <p:set>
                                      <p:cBhvr>
                                        <p:cTn id="9" dur="500" fill="hold"/>
                                        <p:tgtEl>
                                          <p:spTgt spid="20"/>
                                        </p:tgtEl>
                                        <p:attrNameLst>
                                          <p:attrName>fillcolor</p:attrName>
                                        </p:attrNameLst>
                                      </p:cBhvr>
                                      <p:to>
                                        <p:clrVal>
                                          <a:schemeClr val="accent2"/>
                                        </p:clrVal>
                                      </p:to>
                                    </p:set>
                                    <p:set>
                                      <p:cBhvr>
                                        <p:cTn id="10"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FC7A6D8-E48A-EADB-2F8F-CDB93C0996DF}"/>
              </a:ext>
            </a:extLst>
          </p:cNvPr>
          <p:cNvGrpSpPr/>
          <p:nvPr/>
        </p:nvGrpSpPr>
        <p:grpSpPr>
          <a:xfrm rot="21030614">
            <a:off x="-2727280" y="-785403"/>
            <a:ext cx="19187492" cy="8970671"/>
            <a:chOff x="-34413" y="842115"/>
            <a:chExt cx="13807833" cy="6236018"/>
          </a:xfrm>
        </p:grpSpPr>
        <p:sp>
          <p:nvSpPr>
            <p:cNvPr id="6" name="Rectangle 5">
              <a:extLst>
                <a:ext uri="{FF2B5EF4-FFF2-40B4-BE49-F238E27FC236}">
                  <a16:creationId xmlns:a16="http://schemas.microsoft.com/office/drawing/2014/main" xmlns="" id="{1BC56FF7-3850-7D8B-7D4D-B80291108124}"/>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398390C2-C7CB-C76C-D72D-700454855179}"/>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114B36B4-861F-0B82-2C61-2F8C820B1052}"/>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1656B85B-F78F-7310-A4C8-9516B024F117}"/>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5449863F-A0AB-42F8-0756-093753398119}"/>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061E93A6-85FF-85E7-C346-D71BE303F914}"/>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2" name="Picture 11" descr="A group of colorful cubes&#10;&#10;Description automatically generated with low confidence">
            <a:extLst>
              <a:ext uri="{FF2B5EF4-FFF2-40B4-BE49-F238E27FC236}">
                <a16:creationId xmlns:a16="http://schemas.microsoft.com/office/drawing/2014/main" xmlns="" id="{F68B1386-F3DD-F9FB-B631-248D502D9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0" name="Picture 19" descr="A group of colorful cubes&#10;&#10;Description automatically generated with low confidence">
            <a:extLst>
              <a:ext uri="{FF2B5EF4-FFF2-40B4-BE49-F238E27FC236}">
                <a16:creationId xmlns:a16="http://schemas.microsoft.com/office/drawing/2014/main" xmlns="" id="{C30533C1-C136-BAE8-7464-23D6A7072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21" name="Picture 20">
            <a:extLst>
              <a:ext uri="{FF2B5EF4-FFF2-40B4-BE49-F238E27FC236}">
                <a16:creationId xmlns:a16="http://schemas.microsoft.com/office/drawing/2014/main" xmlns="" id="{C74268EC-4515-1FD1-AF5F-41BD3B5493A6}"/>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22" name="Picture 21" descr="A picture containing light&#10;&#10;Description automatically generated">
            <a:extLst>
              <a:ext uri="{FF2B5EF4-FFF2-40B4-BE49-F238E27FC236}">
                <a16:creationId xmlns:a16="http://schemas.microsoft.com/office/drawing/2014/main" xmlns="" id="{9FB3EABC-016E-FEBE-CB67-49B83C8319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23" name="Picture 22">
            <a:extLst>
              <a:ext uri="{FF2B5EF4-FFF2-40B4-BE49-F238E27FC236}">
                <a16:creationId xmlns:a16="http://schemas.microsoft.com/office/drawing/2014/main" xmlns="" id="{34BDFE2D-3FFA-F5E7-1855-D6E3DF165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4" name="Rectangle 23">
            <a:extLst>
              <a:ext uri="{FF2B5EF4-FFF2-40B4-BE49-F238E27FC236}">
                <a16:creationId xmlns:a16="http://schemas.microsoft.com/office/drawing/2014/main" xmlns="" id="{CF30173E-DA3A-6452-2F1F-0F7D1BD7B995}"/>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picture containing icon&#10;&#10;Description automatically generated">
            <a:extLst>
              <a:ext uri="{FF2B5EF4-FFF2-40B4-BE49-F238E27FC236}">
                <a16:creationId xmlns:a16="http://schemas.microsoft.com/office/drawing/2014/main" xmlns="" id="{46A80611-44A2-0E97-26A2-AFA4CE0ACCE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3" name="Picture 2">
            <a:extLst>
              <a:ext uri="{FF2B5EF4-FFF2-40B4-BE49-F238E27FC236}">
                <a16:creationId xmlns:a16="http://schemas.microsoft.com/office/drawing/2014/main" xmlns="" id="{55E3DC9A-1BE0-32AE-D67D-0E9C7369A6AE}"/>
              </a:ext>
            </a:extLst>
          </p:cNvPr>
          <p:cNvPicPr>
            <a:picLocks noChangeAspect="1"/>
          </p:cNvPicPr>
          <p:nvPr/>
        </p:nvPicPr>
        <p:blipFill>
          <a:blip r:embed="rId8"/>
          <a:stretch>
            <a:fillRect/>
          </a:stretch>
        </p:blipFill>
        <p:spPr>
          <a:xfrm>
            <a:off x="3322635" y="2986595"/>
            <a:ext cx="4950381" cy="1103472"/>
          </a:xfrm>
          <a:prstGeom prst="rect">
            <a:avLst/>
          </a:prstGeom>
        </p:spPr>
      </p:pic>
    </p:spTree>
    <p:extLst>
      <p:ext uri="{BB962C8B-B14F-4D97-AF65-F5344CB8AC3E}">
        <p14:creationId xmlns:p14="http://schemas.microsoft.com/office/powerpoint/2010/main" val="10676804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xmlns=""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xmlns=""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xmlns=""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xmlns="" id="{7C4561A7-8072-411E-B2F1-A61D9217F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xmlns="" id="{123AFFE0-F49E-4521-A4DC-1EC7B8CC42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pic>
        <p:nvPicPr>
          <p:cNvPr id="70" name="Picture 69" descr="Application&#10;&#10;Description automatically generated with medium confidence">
            <a:extLst>
              <a:ext uri="{FF2B5EF4-FFF2-40B4-BE49-F238E27FC236}">
                <a16:creationId xmlns:a16="http://schemas.microsoft.com/office/drawing/2014/main" xmlns="" id="{728E61AA-B7AD-4F1F-9671-ECEC99114D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xmlns=""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xmlns=""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xmlns="" id="{C8D86789-1F8C-44EB-A902-3063F7E80EA9}"/>
                </a:ext>
              </a:extLst>
            </p:cNvPr>
            <p:cNvSpPr txBox="1"/>
            <p:nvPr/>
          </p:nvSpPr>
          <p:spPr>
            <a:xfrm>
              <a:off x="4007563" y="1970075"/>
              <a:ext cx="6130267" cy="2123658"/>
            </a:xfrm>
            <a:prstGeom prst="rect">
              <a:avLst/>
            </a:prstGeom>
            <a:noFill/>
          </p:spPr>
          <p:txBody>
            <a:bodyPr wrap="square" rtlCol="0">
              <a:spAutoFit/>
            </a:bodyPr>
            <a:lstStyle/>
            <a:p>
              <a:pPr marL="0" marR="0" algn="ctr">
                <a:spcBef>
                  <a:spcPts val="0"/>
                </a:spcBef>
                <a:spcAft>
                  <a:spcPts val="0"/>
                </a:spcAft>
              </a:pPr>
              <a:r>
                <a:rPr lang="nl-NL" sz="4400" b="1" u="sng" dirty="0">
                  <a:solidFill>
                    <a:srgbClr val="FF0000"/>
                  </a:solidFill>
                  <a:effectLst/>
                  <a:ea typeface="Times New Roman" panose="02020603050405020304" pitchFamily="18" charset="0"/>
                </a:rPr>
                <a:t>Hoạt động 1:</a:t>
              </a:r>
            </a:p>
            <a:p>
              <a:pPr marL="0" marR="0" algn="ctr">
                <a:spcBef>
                  <a:spcPts val="0"/>
                </a:spcBef>
                <a:spcAft>
                  <a:spcPts val="0"/>
                </a:spcAft>
              </a:pPr>
              <a:r>
                <a:rPr lang="nl-NL" sz="4400" b="1" dirty="0">
                  <a:solidFill>
                    <a:srgbClr val="FF0000"/>
                  </a:solidFill>
                  <a:effectLst/>
                  <a:ea typeface="Times New Roman" panose="02020603050405020304" pitchFamily="18" charset="0"/>
                </a:rPr>
                <a:t>Các nhóm chất dinh dưỡng có trong thức ăn</a:t>
              </a:r>
              <a:endParaRPr lang="en-US" sz="4400" dirty="0">
                <a:solidFill>
                  <a:srgbClr val="FF0000"/>
                </a:solidFill>
                <a:effectLst/>
                <a:ea typeface="Calibri" panose="020F0502020204030204" pitchFamily="34" charset="0"/>
              </a:endParaRPr>
            </a:p>
          </p:txBody>
        </p:sp>
        <p:pic>
          <p:nvPicPr>
            <p:cNvPr id="76" name="Picture 75" descr="Icon&#10;&#10;Description automatically generated">
              <a:extLst>
                <a:ext uri="{FF2B5EF4-FFF2-40B4-BE49-F238E27FC236}">
                  <a16:creationId xmlns:a16="http://schemas.microsoft.com/office/drawing/2014/main" xmlns=""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pic>
        <p:nvPicPr>
          <p:cNvPr id="28" name="Picture 27" descr="A picture containing text, vector graphics&#10;&#10;Description automatically generated">
            <a:extLst>
              <a:ext uri="{FF2B5EF4-FFF2-40B4-BE49-F238E27FC236}">
                <a16:creationId xmlns:a16="http://schemas.microsoft.com/office/drawing/2014/main" xmlns="" id="{59437D09-D4F4-28CF-E822-4A294FBEB0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spTree>
    <p:extLst>
      <p:ext uri="{BB962C8B-B14F-4D97-AF65-F5344CB8AC3E}">
        <p14:creationId xmlns:p14="http://schemas.microsoft.com/office/powerpoint/2010/main" val="29149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xmlns=""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2502CD58-259B-3E3F-2EF1-4AF477D518DB}"/>
              </a:ext>
            </a:extLst>
          </p:cNvPr>
          <p:cNvGrpSpPr/>
          <p:nvPr/>
        </p:nvGrpSpPr>
        <p:grpSpPr>
          <a:xfrm>
            <a:off x="534951" y="104775"/>
            <a:ext cx="9666324" cy="5334000"/>
            <a:chOff x="1812887" y="1977997"/>
            <a:chExt cx="6471477" cy="2641417"/>
          </a:xfrm>
        </p:grpSpPr>
        <p:grpSp>
          <p:nvGrpSpPr>
            <p:cNvPr id="4" name="Group 3">
              <a:extLst>
                <a:ext uri="{FF2B5EF4-FFF2-40B4-BE49-F238E27FC236}">
                  <a16:creationId xmlns:a16="http://schemas.microsoft.com/office/drawing/2014/main" xmlns="" id="{7FEC18EC-9D41-9B93-3736-01B1DC59DFC8}"/>
                </a:ext>
              </a:extLst>
            </p:cNvPr>
            <p:cNvGrpSpPr/>
            <p:nvPr/>
          </p:nvGrpSpPr>
          <p:grpSpPr>
            <a:xfrm>
              <a:off x="1812887" y="1977997"/>
              <a:ext cx="6471477" cy="2641417"/>
              <a:chOff x="5440854" y="-2629724"/>
              <a:chExt cx="6471477" cy="3177786"/>
            </a:xfrm>
          </p:grpSpPr>
          <p:sp>
            <p:nvSpPr>
              <p:cNvPr id="7" name="Rectangle: Rounded Corners 6">
                <a:extLst>
                  <a:ext uri="{FF2B5EF4-FFF2-40B4-BE49-F238E27FC236}">
                    <a16:creationId xmlns:a16="http://schemas.microsoft.com/office/drawing/2014/main" xmlns="" id="{ED1B3D63-7BA6-FD6F-142E-F64BF532A574}"/>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D004B317-8C08-5B65-8ACA-5660986D0725}"/>
                  </a:ext>
                </a:extLst>
              </p:cNvPr>
              <p:cNvSpPr/>
              <p:nvPr/>
            </p:nvSpPr>
            <p:spPr>
              <a:xfrm>
                <a:off x="5619890" y="-2476509"/>
                <a:ext cx="6127389" cy="2837308"/>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xmlns="" id="{9C388DB6-F9F2-8A37-042A-191E0E544CC7}"/>
                </a:ext>
              </a:extLst>
            </p:cNvPr>
            <p:cNvSpPr txBox="1"/>
            <p:nvPr/>
          </p:nvSpPr>
          <p:spPr>
            <a:xfrm>
              <a:off x="2068724" y="2276260"/>
              <a:ext cx="6011580" cy="1966117"/>
            </a:xfrm>
            <a:prstGeom prst="rect">
              <a:avLst/>
            </a:prstGeom>
            <a:noFill/>
          </p:spPr>
          <p:txBody>
            <a:bodyPr wrap="square" rtlCol="0">
              <a:spAutoFit/>
            </a:bodyPr>
            <a:lstStyle/>
            <a:p>
              <a:pPr algn="just"/>
              <a:r>
                <a:rPr lang="vi-VN" sz="2800" dirty="0">
                  <a:solidFill>
                    <a:srgbClr val="0070C0"/>
                  </a:solidFill>
                  <a:latin typeface="Calibri" panose="020F0502020204030204" pitchFamily="34" charset="0"/>
                  <a:cs typeface="Calibri" panose="020F0502020204030204" pitchFamily="34" charset="0"/>
                </a:rPr>
                <a:t>Chúng ta thường sử dụng các thực phẩm như rau, củ, quả, thịt,... để </a:t>
              </a:r>
              <a:r>
                <a:rPr lang="vi-VN" sz="2800" b="1" dirty="0">
                  <a:solidFill>
                    <a:srgbClr val="0070C0"/>
                  </a:solidFill>
                  <a:latin typeface="Calibri" panose="020F0502020204030204" pitchFamily="34" charset="0"/>
                  <a:cs typeface="Calibri" panose="020F0502020204030204" pitchFamily="34" charset="0"/>
                </a:rPr>
                <a:t>chế biến nhiều loại thức ăn, đồ uống</a:t>
              </a:r>
              <a:r>
                <a:rPr lang="vi-VN" sz="2800" dirty="0">
                  <a:solidFill>
                    <a:srgbClr val="0070C0"/>
                  </a:solidFill>
                  <a:latin typeface="Calibri" panose="020F0502020204030204" pitchFamily="34" charset="0"/>
                  <a:cs typeface="Calibri" panose="020F0502020204030204" pitchFamily="34" charset="0"/>
                </a:rPr>
                <a:t>. Các nhóm chất dinh dưỡng có trong thức ăn, đồ uống gồm: </a:t>
              </a:r>
              <a:r>
                <a:rPr lang="vi-VN" sz="2800" b="1" dirty="0">
                  <a:solidFill>
                    <a:srgbClr val="0070C0"/>
                  </a:solidFill>
                  <a:latin typeface="Calibri" panose="020F0502020204030204" pitchFamily="34" charset="0"/>
                  <a:cs typeface="Calibri" panose="020F0502020204030204" pitchFamily="34" charset="0"/>
                </a:rPr>
                <a:t>chất bột đường, chất đạm, chất béo, vi-ta-min và chất khoáng</a:t>
              </a:r>
              <a:r>
                <a:rPr lang="vi-VN" sz="2800" dirty="0">
                  <a:solidFill>
                    <a:srgbClr val="0070C0"/>
                  </a:solidFill>
                  <a:latin typeface="Calibri" panose="020F0502020204030204" pitchFamily="34" charset="0"/>
                  <a:cs typeface="Calibri" panose="020F0502020204030204" pitchFamily="34" charset="0"/>
                </a:rPr>
                <a:t>. Dựa vào hàm lượng chất dinh dưỡng trong mỗi loại thực phẩm, hay thức ăn chế biến từ thực phẩm đó, có thể phân chia thức ăn thành bốn nhóm: </a:t>
              </a:r>
              <a:r>
                <a:rPr lang="vi-VN" sz="2800" b="1" dirty="0">
                  <a:solidFill>
                    <a:srgbClr val="0070C0"/>
                  </a:solidFill>
                  <a:latin typeface="Calibri" panose="020F0502020204030204" pitchFamily="34" charset="0"/>
                  <a:cs typeface="Calibri" panose="020F0502020204030204" pitchFamily="34" charset="0"/>
                </a:rPr>
                <a:t>chứa nhiều chất bột đường, chứa nhiều chất đạm, chứa nhiều chất béo, chứa nhiều vi-ta-min và chất kho</a:t>
              </a:r>
              <a:r>
                <a:rPr lang="en-US" sz="2800" b="1" dirty="0">
                  <a:solidFill>
                    <a:srgbClr val="0070C0"/>
                  </a:solidFill>
                  <a:latin typeface="Calibri" panose="020F0502020204030204" pitchFamily="34" charset="0"/>
                  <a:cs typeface="Calibri" panose="020F0502020204030204" pitchFamily="34" charset="0"/>
                </a:rPr>
                <a:t>á</a:t>
              </a:r>
              <a:r>
                <a:rPr lang="vi-VN" sz="2800" b="1" dirty="0">
                  <a:solidFill>
                    <a:srgbClr val="0070C0"/>
                  </a:solidFill>
                  <a:latin typeface="Calibri" panose="020F0502020204030204" pitchFamily="34" charset="0"/>
                  <a:cs typeface="Calibri" panose="020F0502020204030204" pitchFamily="34" charset="0"/>
                </a:rPr>
                <a:t>ng.</a:t>
              </a:r>
            </a:p>
          </p:txBody>
        </p:sp>
      </p:grpSp>
      <p:pic>
        <p:nvPicPr>
          <p:cNvPr id="10" name="Picture 2" descr="Young girl thumbs up sign cartoon set illustration premium vector">
            <a:extLst>
              <a:ext uri="{FF2B5EF4-FFF2-40B4-BE49-F238E27FC236}">
                <a16:creationId xmlns:a16="http://schemas.microsoft.com/office/drawing/2014/main" xmlns="" id="{C2C5B62A-A660-FCB0-1661-CBF2E7EB5DB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8979290" y="3642759"/>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613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47ADE7B2-7F32-4E58-B01C-423CEEBA5705}"/>
              </a:ext>
            </a:extLst>
          </p:cNvPr>
          <p:cNvSpPr txBox="1"/>
          <p:nvPr/>
        </p:nvSpPr>
        <p:spPr>
          <a:xfrm>
            <a:off x="1398601" y="331120"/>
            <a:ext cx="95741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rPr>
              <a:t>Quan </a:t>
            </a:r>
            <a:r>
              <a:rPr kumimoji="0" lang="en-US" sz="4400" b="1" i="0" u="none" strike="noStrike" kern="1200" cap="none" spc="0" normalizeH="0" baseline="0" noProof="0" dirty="0" err="1">
                <a:ln>
                  <a:noFill/>
                </a:ln>
                <a:solidFill>
                  <a:srgbClr val="FF0000"/>
                </a:solidFill>
                <a:effectLst/>
                <a:uLnTx/>
                <a:uFillTx/>
                <a:latin typeface="Calibri" panose="020F0502020204030204"/>
              </a:rPr>
              <a:t>sát</a:t>
            </a:r>
            <a:r>
              <a:rPr kumimoji="0" lang="en-US" sz="4400" b="1" i="0" u="none" strike="noStrike" kern="1200" cap="none" spc="0" normalizeH="0" baseline="0" noProof="0" dirty="0">
                <a:ln>
                  <a:noFill/>
                </a:ln>
                <a:solidFill>
                  <a:srgbClr val="FF0000"/>
                </a:solidFill>
                <a:effectLst/>
                <a:uLnTx/>
                <a:uFillTx/>
                <a:latin typeface="Calibri" panose="020F0502020204030204"/>
              </a:rPr>
              <a:t> </a:t>
            </a:r>
            <a:r>
              <a:rPr kumimoji="0" lang="en-US" sz="4400" b="1" i="0" u="none" strike="noStrike" kern="1200" cap="none" spc="0" normalizeH="0" baseline="0" noProof="0" dirty="0" err="1">
                <a:ln>
                  <a:noFill/>
                </a:ln>
                <a:solidFill>
                  <a:srgbClr val="FF0000"/>
                </a:solidFill>
                <a:effectLst/>
                <a:uLnTx/>
                <a:uFillTx/>
                <a:latin typeface="Calibri" panose="020F0502020204030204"/>
              </a:rPr>
              <a:t>hìn</a:t>
            </a:r>
            <a:r>
              <a:rPr lang="en-US" sz="4400" b="1" dirty="0">
                <a:solidFill>
                  <a:srgbClr val="FF0000"/>
                </a:solidFill>
                <a:latin typeface="Calibri" panose="020F0502020204030204"/>
              </a:rPr>
              <a:t>h 1 </a:t>
            </a:r>
            <a:r>
              <a:rPr lang="en-US" sz="4400" b="1" dirty="0" err="1">
                <a:solidFill>
                  <a:srgbClr val="FF0000"/>
                </a:solidFill>
                <a:latin typeface="Calibri" panose="020F0502020204030204"/>
              </a:rPr>
              <a:t>và</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cho</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biết</a:t>
            </a:r>
            <a:r>
              <a:rPr lang="en-US" sz="4400" b="1" dirty="0">
                <a:solidFill>
                  <a:srgbClr val="FF0000"/>
                </a:solidFill>
                <a:latin typeface="Calibri" panose="020F0502020204030204"/>
              </a:rPr>
              <a:t>:</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pic>
        <p:nvPicPr>
          <p:cNvPr id="6" name="Picture 5" descr="A cartoon of a child&#10;&#10;Description automatically generated with low confidence">
            <a:extLst>
              <a:ext uri="{FF2B5EF4-FFF2-40B4-BE49-F238E27FC236}">
                <a16:creationId xmlns:a16="http://schemas.microsoft.com/office/drawing/2014/main" xmlns=""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567659" y="4067175"/>
            <a:ext cx="2933700" cy="2933700"/>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xmlns="" id="{BCA3E20D-17BF-4138-B3D8-62E7C06F144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795883">
            <a:off x="1919734" y="486134"/>
            <a:ext cx="1175594" cy="6331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33C04809-505B-D123-1332-29E3C8369B61}"/>
              </a:ext>
            </a:extLst>
          </p:cNvPr>
          <p:cNvPicPr>
            <a:picLocks noChangeAspect="1"/>
          </p:cNvPicPr>
          <p:nvPr/>
        </p:nvPicPr>
        <p:blipFill>
          <a:blip r:embed="rId6"/>
          <a:stretch>
            <a:fillRect/>
          </a:stretch>
        </p:blipFill>
        <p:spPr>
          <a:xfrm>
            <a:off x="5496300" y="1140618"/>
            <a:ext cx="6171825" cy="2571594"/>
          </a:xfrm>
          <a:prstGeom prst="rect">
            <a:avLst/>
          </a:prstGeom>
        </p:spPr>
      </p:pic>
      <p:pic>
        <p:nvPicPr>
          <p:cNvPr id="12" name="Picture 11">
            <a:extLst>
              <a:ext uri="{FF2B5EF4-FFF2-40B4-BE49-F238E27FC236}">
                <a16:creationId xmlns:a16="http://schemas.microsoft.com/office/drawing/2014/main" xmlns="" id="{77554F1F-26F6-21A8-2A54-2FF5E4CDACC1}"/>
              </a:ext>
            </a:extLst>
          </p:cNvPr>
          <p:cNvPicPr>
            <a:picLocks noChangeAspect="1"/>
          </p:cNvPicPr>
          <p:nvPr/>
        </p:nvPicPr>
        <p:blipFill>
          <a:blip r:embed="rId7"/>
          <a:stretch>
            <a:fillRect/>
          </a:stretch>
        </p:blipFill>
        <p:spPr>
          <a:xfrm>
            <a:off x="5569924" y="3671528"/>
            <a:ext cx="6107725" cy="2557822"/>
          </a:xfrm>
          <a:prstGeom prst="rect">
            <a:avLst/>
          </a:prstGeom>
        </p:spPr>
      </p:pic>
      <p:sp>
        <p:nvSpPr>
          <p:cNvPr id="13" name="Rectangle: Rounded Corners 12">
            <a:extLst>
              <a:ext uri="{FF2B5EF4-FFF2-40B4-BE49-F238E27FC236}">
                <a16:creationId xmlns:a16="http://schemas.microsoft.com/office/drawing/2014/main" xmlns="" id="{6BC63118-75C1-684D-3E36-814EDA038D24}"/>
              </a:ext>
            </a:extLst>
          </p:cNvPr>
          <p:cNvSpPr/>
          <p:nvPr/>
        </p:nvSpPr>
        <p:spPr>
          <a:xfrm>
            <a:off x="352425" y="1390650"/>
            <a:ext cx="4857751" cy="2647950"/>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400" b="1" dirty="0">
                <a:solidFill>
                  <a:sysClr val="windowText" lastClr="000000"/>
                </a:solidFill>
                <a:effectLst/>
                <a:latin typeface="Calibri" panose="020F0502020204030204"/>
              </a:rPr>
              <a:t>Thực phẩm nào chứa nhiều chất bột đường, chất đạm, chất béo, vi-ta-min, và chất khoáng?</a:t>
            </a:r>
          </a:p>
          <a:p>
            <a:pPr marL="342900" lvl="0" indent="-342900" algn="just">
              <a:buFont typeface="Arial" panose="020B0604020202020204" pitchFamily="34" charset="0"/>
              <a:buChar char="•"/>
            </a:pPr>
            <a:r>
              <a:rPr lang="vi-VN" sz="2400" b="1" dirty="0">
                <a:solidFill>
                  <a:sysClr val="windowText" lastClr="000000"/>
                </a:solidFill>
                <a:effectLst/>
                <a:latin typeface="Calibri" panose="020F0502020204030204"/>
              </a:rPr>
              <a:t>Hàm lượng các chất dinh dưỡng có trong mỗi loại thực phẩm khác nhau như thế nào?</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1070173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xmlns=""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xmlns=""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flipH="1">
            <a:off x="9438015" y="3337232"/>
            <a:ext cx="3821454" cy="3821454"/>
          </a:xfrm>
          <a:prstGeom prst="rect">
            <a:avLst/>
          </a:prstGeom>
        </p:spPr>
      </p:pic>
      <p:sp>
        <p:nvSpPr>
          <p:cNvPr id="10" name="Rectangle: Rounded Corners 9">
            <a:extLst>
              <a:ext uri="{FF2B5EF4-FFF2-40B4-BE49-F238E27FC236}">
                <a16:creationId xmlns:a16="http://schemas.microsoft.com/office/drawing/2014/main" xmlns="" id="{9DD837F3-7D90-4130-BFDF-A7B9A633AFFE}"/>
              </a:ext>
            </a:extLst>
          </p:cNvPr>
          <p:cNvSpPr/>
          <p:nvPr/>
        </p:nvSpPr>
        <p:spPr>
          <a:xfrm>
            <a:off x="1428750" y="5282183"/>
            <a:ext cx="8667750" cy="1194817"/>
          </a:xfrm>
          <a:prstGeom prst="roundRect">
            <a:avLst>
              <a:gd name="adj" fmla="val 50000"/>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ysClr val="windowText" lastClr="000000"/>
                </a:solidFill>
              </a:rPr>
              <a:t>Thịt</a:t>
            </a:r>
            <a:r>
              <a:rPr lang="en-US" sz="4000" b="1" dirty="0">
                <a:solidFill>
                  <a:sysClr val="windowText" lastClr="000000"/>
                </a:solidFill>
              </a:rPr>
              <a:t> </a:t>
            </a:r>
            <a:r>
              <a:rPr lang="en-US" sz="4000" b="1" dirty="0" err="1">
                <a:solidFill>
                  <a:sysClr val="windowText" lastClr="000000"/>
                </a:solidFill>
              </a:rPr>
              <a:t>lợn</a:t>
            </a:r>
            <a:r>
              <a:rPr lang="en-US" sz="4000" b="1" dirty="0">
                <a:solidFill>
                  <a:sysClr val="windowText" lastClr="000000"/>
                </a:solidFill>
              </a:rPr>
              <a:t> </a:t>
            </a:r>
            <a:r>
              <a:rPr lang="en-US" sz="4000" b="1" dirty="0" err="1">
                <a:solidFill>
                  <a:sysClr val="windowText" lastClr="000000"/>
                </a:solidFill>
              </a:rPr>
              <a:t>mỡ</a:t>
            </a:r>
            <a:r>
              <a:rPr lang="en-US" sz="4000" b="1" dirty="0">
                <a:solidFill>
                  <a:sysClr val="windowText" lastClr="000000"/>
                </a:solidFill>
              </a:rPr>
              <a:t>, </a:t>
            </a:r>
            <a:r>
              <a:rPr lang="en-US" sz="4000" b="1" dirty="0" err="1">
                <a:solidFill>
                  <a:sysClr val="windowText" lastClr="000000"/>
                </a:solidFill>
              </a:rPr>
              <a:t>lạc</a:t>
            </a:r>
            <a:r>
              <a:rPr lang="en-US" sz="4000" b="1" dirty="0">
                <a:solidFill>
                  <a:sysClr val="windowText" lastClr="000000"/>
                </a:solidFill>
              </a:rPr>
              <a:t> </a:t>
            </a:r>
            <a:r>
              <a:rPr lang="en-US" sz="4000" b="1" dirty="0" err="1">
                <a:solidFill>
                  <a:sysClr val="windowText" lastClr="000000"/>
                </a:solidFill>
              </a:rPr>
              <a:t>chứa</a:t>
            </a:r>
            <a:r>
              <a:rPr lang="en-US" sz="4000" b="1" dirty="0">
                <a:solidFill>
                  <a:sysClr val="windowText" lastClr="000000"/>
                </a:solidFill>
              </a:rPr>
              <a:t> </a:t>
            </a:r>
            <a:r>
              <a:rPr lang="en-US" sz="4000" b="1" dirty="0" err="1">
                <a:solidFill>
                  <a:sysClr val="windowText" lastClr="000000"/>
                </a:solidFill>
              </a:rPr>
              <a:t>nhiều</a:t>
            </a:r>
            <a:r>
              <a:rPr lang="en-US" sz="4000" b="1" dirty="0">
                <a:solidFill>
                  <a:sysClr val="windowText" lastClr="000000"/>
                </a:solidFill>
              </a:rPr>
              <a:t> </a:t>
            </a:r>
            <a:r>
              <a:rPr lang="en-US" sz="4000" b="1" dirty="0" err="1">
                <a:solidFill>
                  <a:sysClr val="windowText" lastClr="000000"/>
                </a:solidFill>
              </a:rPr>
              <a:t>chất</a:t>
            </a:r>
            <a:r>
              <a:rPr lang="en-US" sz="4000" b="1" dirty="0">
                <a:solidFill>
                  <a:sysClr val="windowText" lastClr="000000"/>
                </a:solidFill>
              </a:rPr>
              <a:t> </a:t>
            </a:r>
            <a:r>
              <a:rPr lang="en-US" sz="4000" b="1" dirty="0" err="1">
                <a:solidFill>
                  <a:sysClr val="windowText" lastClr="000000"/>
                </a:solidFill>
              </a:rPr>
              <a:t>béo</a:t>
            </a:r>
            <a:r>
              <a:rPr lang="en-US" sz="4000" b="1" dirty="0">
                <a:solidFill>
                  <a:sysClr val="windowText" lastClr="000000"/>
                </a:solidFill>
              </a:rPr>
              <a:t> (</a:t>
            </a:r>
            <a:r>
              <a:rPr lang="en-US" sz="4000" b="1" dirty="0" err="1">
                <a:solidFill>
                  <a:sysClr val="windowText" lastClr="000000"/>
                </a:solidFill>
              </a:rPr>
              <a:t>thịt</a:t>
            </a:r>
            <a:r>
              <a:rPr lang="en-US" sz="4000" b="1" dirty="0">
                <a:solidFill>
                  <a:sysClr val="windowText" lastClr="000000"/>
                </a:solidFill>
              </a:rPr>
              <a:t> </a:t>
            </a:r>
            <a:r>
              <a:rPr lang="en-US" sz="4000" b="1" dirty="0" err="1">
                <a:solidFill>
                  <a:sysClr val="windowText" lastClr="000000"/>
                </a:solidFill>
              </a:rPr>
              <a:t>lợn</a:t>
            </a:r>
            <a:r>
              <a:rPr lang="en-US" sz="4000" b="1" dirty="0">
                <a:solidFill>
                  <a:sysClr val="windowText" lastClr="000000"/>
                </a:solidFill>
              </a:rPr>
              <a:t> </a:t>
            </a:r>
            <a:r>
              <a:rPr lang="en-US" sz="4000" b="1" dirty="0" err="1">
                <a:solidFill>
                  <a:sysClr val="windowText" lastClr="000000"/>
                </a:solidFill>
              </a:rPr>
              <a:t>mỡ</a:t>
            </a:r>
            <a:r>
              <a:rPr lang="en-US" sz="4000" b="1" dirty="0">
                <a:solidFill>
                  <a:sysClr val="windowText" lastClr="000000"/>
                </a:solidFill>
              </a:rPr>
              <a:t>: 37g, </a:t>
            </a:r>
            <a:r>
              <a:rPr lang="en-US" sz="4000" b="1" dirty="0" err="1">
                <a:solidFill>
                  <a:sysClr val="windowText" lastClr="000000"/>
                </a:solidFill>
              </a:rPr>
              <a:t>lạc</a:t>
            </a:r>
            <a:r>
              <a:rPr lang="en-US" sz="4000" b="1" dirty="0">
                <a:solidFill>
                  <a:sysClr val="windowText" lastClr="000000"/>
                </a:solidFill>
              </a:rPr>
              <a:t> 44g)</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47ADE7B2-7F32-4E58-B01C-423CEEBA5705}"/>
              </a:ext>
            </a:extLst>
          </p:cNvPr>
          <p:cNvSpPr txBox="1"/>
          <p:nvPr/>
        </p:nvSpPr>
        <p:spPr>
          <a:xfrm>
            <a:off x="1527014" y="314469"/>
            <a:ext cx="9574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Thực phẩm nào chứa nhiều chất béo?</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descr="A picture containing clipart&#10;&#10;Description automatically generated">
            <a:extLst>
              <a:ext uri="{FF2B5EF4-FFF2-40B4-BE49-F238E27FC236}">
                <a16:creationId xmlns:a16="http://schemas.microsoft.com/office/drawing/2014/main" xmlns="" id="{85E5BC11-5C9C-44AF-963E-B96E4EFEB1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39" b="90047" l="8787" r="89540">
                        <a14:foregroundMark x1="30126" y1="5687" x2="30126" y2="5687"/>
                        <a14:foregroundMark x1="47699" y1="90047" x2="47699" y2="90047"/>
                        <a14:foregroundMark x1="53975" y1="90047" x2="53975" y2="90047"/>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14350" y="0"/>
            <a:ext cx="1557492" cy="1375024"/>
          </a:xfrm>
          <a:prstGeom prst="rect">
            <a:avLst/>
          </a:prstGeom>
        </p:spPr>
      </p:pic>
      <p:pic>
        <p:nvPicPr>
          <p:cNvPr id="3" name="Picture 2">
            <a:extLst>
              <a:ext uri="{FF2B5EF4-FFF2-40B4-BE49-F238E27FC236}">
                <a16:creationId xmlns:a16="http://schemas.microsoft.com/office/drawing/2014/main" xmlns="" id="{63380060-9C8D-C576-A0C8-AE67BAC62678}"/>
              </a:ext>
            </a:extLst>
          </p:cNvPr>
          <p:cNvPicPr>
            <a:picLocks noChangeAspect="1"/>
          </p:cNvPicPr>
          <p:nvPr/>
        </p:nvPicPr>
        <p:blipFill>
          <a:blip r:embed="rId6"/>
          <a:stretch>
            <a:fillRect/>
          </a:stretch>
        </p:blipFill>
        <p:spPr>
          <a:xfrm>
            <a:off x="3571875" y="914401"/>
            <a:ext cx="5000625" cy="2083594"/>
          </a:xfrm>
          <a:prstGeom prst="rect">
            <a:avLst/>
          </a:prstGeom>
        </p:spPr>
      </p:pic>
      <p:pic>
        <p:nvPicPr>
          <p:cNvPr id="4" name="Picture 3">
            <a:extLst>
              <a:ext uri="{FF2B5EF4-FFF2-40B4-BE49-F238E27FC236}">
                <a16:creationId xmlns:a16="http://schemas.microsoft.com/office/drawing/2014/main" xmlns="" id="{2EDE24B1-7381-57CD-0E1F-C3399C59461E}"/>
              </a:ext>
            </a:extLst>
          </p:cNvPr>
          <p:cNvPicPr>
            <a:picLocks noChangeAspect="1"/>
          </p:cNvPicPr>
          <p:nvPr/>
        </p:nvPicPr>
        <p:blipFill>
          <a:blip r:embed="rId7"/>
          <a:stretch>
            <a:fillRect/>
          </a:stretch>
        </p:blipFill>
        <p:spPr>
          <a:xfrm>
            <a:off x="3629025" y="2966851"/>
            <a:ext cx="4876800" cy="1881373"/>
          </a:xfrm>
          <a:prstGeom prst="rect">
            <a:avLst/>
          </a:prstGeom>
        </p:spPr>
      </p:pic>
    </p:spTree>
    <p:extLst>
      <p:ext uri="{BB962C8B-B14F-4D97-AF65-F5344CB8AC3E}">
        <p14:creationId xmlns:p14="http://schemas.microsoft.com/office/powerpoint/2010/main" val="7097917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xmlns=""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xmlns=""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xmlns=""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xmlns=""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xmlns="" id="{7C4561A7-8072-411E-B2F1-A61D9217F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xmlns="" id="{123AFFE0-F49E-4521-A4DC-1EC7B8CC42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pic>
        <p:nvPicPr>
          <p:cNvPr id="70" name="Picture 69" descr="Application&#10;&#10;Description automatically generated with medium confidence">
            <a:extLst>
              <a:ext uri="{FF2B5EF4-FFF2-40B4-BE49-F238E27FC236}">
                <a16:creationId xmlns:a16="http://schemas.microsoft.com/office/drawing/2014/main" xmlns="" id="{728E61AA-B7AD-4F1F-9671-ECEC99114D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xmlns=""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xmlns=""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xmlns="" id="{C8D86789-1F8C-44EB-A902-3063F7E80EA9}"/>
                </a:ext>
              </a:extLst>
            </p:cNvPr>
            <p:cNvSpPr txBox="1"/>
            <p:nvPr/>
          </p:nvSpPr>
          <p:spPr>
            <a:xfrm>
              <a:off x="3969463" y="1598600"/>
              <a:ext cx="613026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Hoạt động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Nhận biết về các nhóm chất dinh dưỡng có trong thức ăn hàng ngày</a:t>
              </a:r>
              <a:endParaRPr kumimoji="0" lang="en-US" sz="4400" b="0"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pic>
          <p:nvPicPr>
            <p:cNvPr id="76" name="Picture 75" descr="Icon&#10;&#10;Description automatically generated">
              <a:extLst>
                <a:ext uri="{FF2B5EF4-FFF2-40B4-BE49-F238E27FC236}">
                  <a16:creationId xmlns:a16="http://schemas.microsoft.com/office/drawing/2014/main" xmlns=""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pic>
        <p:nvPicPr>
          <p:cNvPr id="28" name="Picture 27" descr="A picture containing text, vector graphics&#10;&#10;Description automatically generated">
            <a:extLst>
              <a:ext uri="{FF2B5EF4-FFF2-40B4-BE49-F238E27FC236}">
                <a16:creationId xmlns:a16="http://schemas.microsoft.com/office/drawing/2014/main" xmlns="" id="{59437D09-D4F4-28CF-E822-4A294FBEB0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spTree>
    <p:extLst>
      <p:ext uri="{BB962C8B-B14F-4D97-AF65-F5344CB8AC3E}">
        <p14:creationId xmlns:p14="http://schemas.microsoft.com/office/powerpoint/2010/main" val="306961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47ADE7B2-7F32-4E58-B01C-423CEEBA5705}"/>
              </a:ext>
            </a:extLst>
          </p:cNvPr>
          <p:cNvSpPr txBox="1"/>
          <p:nvPr/>
        </p:nvSpPr>
        <p:spPr>
          <a:xfrm>
            <a:off x="1396158" y="499521"/>
            <a:ext cx="95741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Nói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thức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đồ</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uống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hình</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biết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thực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phẩm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chính</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mỗi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loại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thức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xmlns="" id="{84E30444-B353-4A2B-AB1B-972863C667C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xmlns=""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28357CBF-9B22-0D86-2AEE-4619232A46C0}"/>
              </a:ext>
            </a:extLst>
          </p:cNvPr>
          <p:cNvPicPr>
            <a:picLocks noChangeAspect="1"/>
          </p:cNvPicPr>
          <p:nvPr/>
        </p:nvPicPr>
        <p:blipFill>
          <a:blip r:embed="rId6"/>
          <a:stretch>
            <a:fillRect/>
          </a:stretch>
        </p:blipFill>
        <p:spPr>
          <a:xfrm>
            <a:off x="2457449" y="1781174"/>
            <a:ext cx="7766759" cy="4162425"/>
          </a:xfrm>
          <a:prstGeom prst="rect">
            <a:avLst/>
          </a:prstGeom>
        </p:spPr>
      </p:pic>
    </p:spTree>
    <p:extLst>
      <p:ext uri="{BB962C8B-B14F-4D97-AF65-F5344CB8AC3E}">
        <p14:creationId xmlns:p14="http://schemas.microsoft.com/office/powerpoint/2010/main" val="22849363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582</Words>
  <Application>Microsoft Office PowerPoint</Application>
  <PresentationFormat>Custom</PresentationFormat>
  <Paragraphs>78</Paragraphs>
  <Slides>23</Slides>
  <Notes>1</Notes>
  <HiddenSlides>0</HiddenSlides>
  <MMClips>0</MMClip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Office Theme</vt:lpstr>
      <vt:lpstr>1_Office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50</cp:revision>
  <dcterms:created xsi:type="dcterms:W3CDTF">2023-11-12T00:59:55Z</dcterms:created>
  <dcterms:modified xsi:type="dcterms:W3CDTF">2025-03-01T02:58:39Z</dcterms:modified>
</cp:coreProperties>
</file>