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8.gi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wm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3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image" Target="../media/image64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46.png"/><Relationship Id="rId19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261</Words>
  <Application>Microsoft Office PowerPoint</Application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.VnTime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iCiel Cadena</vt:lpstr>
      <vt:lpstr>SVN-Mutlu</vt:lpstr>
      <vt:lpstr>Times New Roman</vt:lpstr>
      <vt:lpstr>UTM Colossalis</vt:lpstr>
      <vt:lpstr>UTM Pierre</vt:lpstr>
      <vt:lpstr>思源黑体 CN Medium</vt:lpstr>
      <vt:lpstr>思源黑体 CN Normal</vt:lpstr>
      <vt:lpstr>Office 主题​​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20</cp:revision>
  <dcterms:created xsi:type="dcterms:W3CDTF">2023-12-06T11:08:07Z</dcterms:created>
  <dcterms:modified xsi:type="dcterms:W3CDTF">2025-03-13T08:28:05Z</dcterms:modified>
</cp:coreProperties>
</file>