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301" r:id="rId9"/>
    <p:sldId id="260" r:id="rId10"/>
    <p:sldId id="261" r:id="rId11"/>
    <p:sldId id="262" r:id="rId12"/>
    <p:sldId id="302" r:id="rId13"/>
    <p:sldId id="300" r:id="rId14"/>
    <p:sldId id="278" r:id="rId15"/>
    <p:sldId id="263" r:id="rId16"/>
    <p:sldId id="264" r:id="rId17"/>
    <p:sldId id="265" r:id="rId18"/>
    <p:sldId id="266" r:id="rId19"/>
    <p:sldId id="29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14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25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36006" y="1316743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58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Tính chất cơ bản </a:t>
            </a:r>
            <a:endParaRPr lang="en-US" sz="54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của phân số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961373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phân số bằng phân số đã cho: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56EA7-80A4-7118-4D46-D3B6E38A2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30" y="2301742"/>
            <a:ext cx="8550790" cy="42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2E29A20-8221-3B49-CDF9-629159731AF0}"/>
              </a:ext>
            </a:extLst>
          </p:cNvPr>
          <p:cNvSpPr/>
          <p:nvPr/>
        </p:nvSpPr>
        <p:spPr>
          <a:xfrm>
            <a:off x="759533" y="1706880"/>
            <a:ext cx="738151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5059DA-E6BC-9182-7022-87DD5F0B101C}"/>
              </a:ext>
            </a:extLst>
          </p:cNvPr>
          <p:cNvGrpSpPr/>
          <p:nvPr/>
        </p:nvGrpSpPr>
        <p:grpSpPr>
          <a:xfrm>
            <a:off x="1669617" y="1610256"/>
            <a:ext cx="3138271" cy="898316"/>
            <a:chOff x="2302765" y="534459"/>
            <a:chExt cx="5442639" cy="179663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D30AC77-2500-4F01-7DD9-61970C485FC7}"/>
                </a:ext>
              </a:extLst>
            </p:cNvPr>
            <p:cNvGrpSpPr/>
            <p:nvPr/>
          </p:nvGrpSpPr>
          <p:grpSpPr>
            <a:xfrm>
              <a:off x="2302765" y="534459"/>
              <a:ext cx="1050466" cy="1764587"/>
              <a:chOff x="11982158" y="4275808"/>
              <a:chExt cx="445698" cy="1764587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3D51B6B-6324-416F-4AC2-5707B8DB9B01}"/>
                  </a:ext>
                </a:extLst>
              </p:cNvPr>
              <p:cNvSpPr txBox="1"/>
              <p:nvPr/>
            </p:nvSpPr>
            <p:spPr>
              <a:xfrm>
                <a:off x="11982158" y="4275808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FFA4C45-01D7-95DE-9421-281C724BD1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864" y="5175591"/>
                <a:ext cx="33115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1031CD5-9E8F-5960-971B-988E8F0D59E5}"/>
                </a:ext>
              </a:extLst>
            </p:cNvPr>
            <p:cNvGrpSpPr/>
            <p:nvPr/>
          </p:nvGrpSpPr>
          <p:grpSpPr>
            <a:xfrm>
              <a:off x="6113000" y="540003"/>
              <a:ext cx="1632404" cy="1764586"/>
              <a:chOff x="15181709" y="8061281"/>
              <a:chExt cx="1398905" cy="1764586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A92DE4C-B053-FC22-3B6C-DBC87E024EDD}"/>
                  </a:ext>
                </a:extLst>
              </p:cNvPr>
              <p:cNvGrpSpPr/>
              <p:nvPr/>
            </p:nvGrpSpPr>
            <p:grpSpPr>
              <a:xfrm>
                <a:off x="15608602" y="8061281"/>
                <a:ext cx="972012" cy="1764586"/>
                <a:chOff x="11965999" y="4301260"/>
                <a:chExt cx="831398" cy="1764586"/>
              </a:xfrm>
            </p:grpSpPr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C898B5B-BB85-0FD1-9E82-344927AAF09C}"/>
                    </a:ext>
                  </a:extLst>
                </p:cNvPr>
                <p:cNvSpPr txBox="1"/>
                <p:nvPr/>
              </p:nvSpPr>
              <p:spPr>
                <a:xfrm>
                  <a:off x="11965999" y="4301260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AA7E4B29-1C06-926D-6254-37AC6E2CC2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66719" y="5147247"/>
                  <a:ext cx="455586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D02742-A082-1628-F7F9-7DEAFB908810}"/>
                  </a:ext>
                </a:extLst>
              </p:cNvPr>
              <p:cNvSpPr txBox="1"/>
              <p:nvPr/>
            </p:nvSpPr>
            <p:spPr>
              <a:xfrm>
                <a:off x="15181709" y="8360377"/>
                <a:ext cx="4977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BBAD82C-CDB4-77C2-6357-9102219FF97D}"/>
                </a:ext>
              </a:extLst>
            </p:cNvPr>
            <p:cNvGrpSpPr/>
            <p:nvPr/>
          </p:nvGrpSpPr>
          <p:grpSpPr>
            <a:xfrm>
              <a:off x="2998678" y="566507"/>
              <a:ext cx="3267265" cy="1764586"/>
              <a:chOff x="14072419" y="8071341"/>
              <a:chExt cx="1281214" cy="1764586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1832C7A-ECFF-A8B6-2467-1AC6AF3A4A61}"/>
                  </a:ext>
                </a:extLst>
              </p:cNvPr>
              <p:cNvGrpSpPr/>
              <p:nvPr/>
            </p:nvGrpSpPr>
            <p:grpSpPr>
              <a:xfrm>
                <a:off x="14408484" y="8071341"/>
                <a:ext cx="945149" cy="1764586"/>
                <a:chOff x="11863203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6FFBAA66-620D-8F97-0491-A7A1795E27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63203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6FFBAA66-620D-8F97-0491-A7A1795E27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63203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284EA47F-E274-3894-65BC-31732F533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74156" y="5137575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B220D54-2F8D-4DB1-84E4-35C0CE758710}"/>
                  </a:ext>
                </a:extLst>
              </p:cNvPr>
              <p:cNvSpPr txBox="1"/>
              <p:nvPr/>
            </p:nvSpPr>
            <p:spPr>
              <a:xfrm>
                <a:off x="14072419" y="8324863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E971571-B0F0-F9CF-BEC2-70D290903D31}"/>
              </a:ext>
            </a:extLst>
          </p:cNvPr>
          <p:cNvGrpSpPr/>
          <p:nvPr/>
        </p:nvGrpSpPr>
        <p:grpSpPr>
          <a:xfrm>
            <a:off x="1678498" y="2537967"/>
            <a:ext cx="3120963" cy="907215"/>
            <a:chOff x="2369453" y="2477036"/>
            <a:chExt cx="5412623" cy="181443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F46AE73-744F-C8CA-6C00-B30ADAC3E356}"/>
                </a:ext>
              </a:extLst>
            </p:cNvPr>
            <p:cNvGrpSpPr/>
            <p:nvPr/>
          </p:nvGrpSpPr>
          <p:grpSpPr>
            <a:xfrm>
              <a:off x="2369453" y="2526880"/>
              <a:ext cx="1050466" cy="1764587"/>
              <a:chOff x="11995224" y="4346832"/>
              <a:chExt cx="445698" cy="1764587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A5C39EC-02AB-DD81-0259-49E3DD595781}"/>
                  </a:ext>
                </a:extLst>
              </p:cNvPr>
              <p:cNvSpPr txBox="1"/>
              <p:nvPr/>
            </p:nvSpPr>
            <p:spPr>
              <a:xfrm>
                <a:off x="11995224" y="4346832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9EF77DC-4132-D3D1-AD28-2A725CDE2C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929" y="5193347"/>
                <a:ext cx="3311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3ED2739-389D-E6C6-0FFB-0FF83520728A}"/>
                </a:ext>
              </a:extLst>
            </p:cNvPr>
            <p:cNvGrpSpPr/>
            <p:nvPr/>
          </p:nvGrpSpPr>
          <p:grpSpPr>
            <a:xfrm>
              <a:off x="6148885" y="2477036"/>
              <a:ext cx="1633191" cy="1764586"/>
              <a:chOff x="15181709" y="8076917"/>
              <a:chExt cx="1399580" cy="176458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4EA679C7-DC17-B532-495A-9806A42CCE1B}"/>
                  </a:ext>
                </a:extLst>
              </p:cNvPr>
              <p:cNvGrpSpPr/>
              <p:nvPr/>
            </p:nvGrpSpPr>
            <p:grpSpPr>
              <a:xfrm>
                <a:off x="15609277" y="8076917"/>
                <a:ext cx="972012" cy="1764586"/>
                <a:chOff x="11966576" y="4316896"/>
                <a:chExt cx="831398" cy="1764586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D9E2C44-E118-0842-FF54-CDC8550EF83D}"/>
                    </a:ext>
                  </a:extLst>
                </p:cNvPr>
                <p:cNvSpPr txBox="1"/>
                <p:nvPr/>
              </p:nvSpPr>
              <p:spPr>
                <a:xfrm>
                  <a:off x="11966576" y="4316896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7AB3C9F1-C4C4-91DF-A41A-20C26F31B6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43942" y="5147248"/>
                  <a:ext cx="50114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DA6D2C7-BB1C-8447-D657-81645655765D}"/>
                  </a:ext>
                </a:extLst>
              </p:cNvPr>
              <p:cNvSpPr txBox="1"/>
              <p:nvPr/>
            </p:nvSpPr>
            <p:spPr>
              <a:xfrm>
                <a:off x="15181709" y="8360377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7F6C991-2A7E-B1A1-908F-FE2F9FB27A34}"/>
                </a:ext>
              </a:extLst>
            </p:cNvPr>
            <p:cNvGrpSpPr/>
            <p:nvPr/>
          </p:nvGrpSpPr>
          <p:grpSpPr>
            <a:xfrm>
              <a:off x="3065360" y="2487904"/>
              <a:ext cx="3221074" cy="1764586"/>
              <a:chOff x="14084495" y="8071341"/>
              <a:chExt cx="1263101" cy="1764586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2201C1F-815A-8B4A-0B8E-55312B01E0FC}"/>
                  </a:ext>
                </a:extLst>
              </p:cNvPr>
              <p:cNvGrpSpPr/>
              <p:nvPr/>
            </p:nvGrpSpPr>
            <p:grpSpPr>
              <a:xfrm>
                <a:off x="14402447" y="8071341"/>
                <a:ext cx="945149" cy="1764586"/>
                <a:chOff x="11858039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5FDF34A-8AA7-7F90-078C-6BE2F51BF3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5FDF34A-8AA7-7F90-078C-6BE2F51BF3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E17B1AB3-F269-1314-D891-43AF7CA7F0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0596" y="5162974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4613DFA-ACBA-6CF2-A979-A8958C176461}"/>
                  </a:ext>
                </a:extLst>
              </p:cNvPr>
              <p:cNvSpPr txBox="1"/>
              <p:nvPr/>
            </p:nvSpPr>
            <p:spPr>
              <a:xfrm>
                <a:off x="1408449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9D81DC-D513-F0FB-961F-C91DD7B2541F}"/>
              </a:ext>
            </a:extLst>
          </p:cNvPr>
          <p:cNvGrpSpPr/>
          <p:nvPr/>
        </p:nvGrpSpPr>
        <p:grpSpPr>
          <a:xfrm>
            <a:off x="1678498" y="3555873"/>
            <a:ext cx="3031723" cy="906155"/>
            <a:chOff x="2441347" y="4437559"/>
            <a:chExt cx="5257861" cy="181231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DD3A8A5-D082-B8C5-BDEE-BC426BCACE04}"/>
                </a:ext>
              </a:extLst>
            </p:cNvPr>
            <p:cNvGrpSpPr/>
            <p:nvPr/>
          </p:nvGrpSpPr>
          <p:grpSpPr>
            <a:xfrm>
              <a:off x="2441347" y="4485283"/>
              <a:ext cx="1050466" cy="1764587"/>
              <a:chOff x="12040955" y="4346832"/>
              <a:chExt cx="445698" cy="1764587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8144D85-641E-3338-A63F-84EA66558468}"/>
                  </a:ext>
                </a:extLst>
              </p:cNvPr>
              <p:cNvSpPr txBox="1"/>
              <p:nvPr/>
            </p:nvSpPr>
            <p:spPr>
              <a:xfrm>
                <a:off x="12040955" y="4346832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04E30E6D-62BC-6F93-EF65-625A87A4FA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9643" y="5193346"/>
                <a:ext cx="30105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6DDAAC2-CDF0-E52A-3E77-EBF58A983CC5}"/>
                </a:ext>
              </a:extLst>
            </p:cNvPr>
            <p:cNvGrpSpPr/>
            <p:nvPr/>
          </p:nvGrpSpPr>
          <p:grpSpPr>
            <a:xfrm>
              <a:off x="6051407" y="4437559"/>
              <a:ext cx="1647801" cy="1764586"/>
              <a:chOff x="15128929" y="8079037"/>
              <a:chExt cx="1412100" cy="176458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DBB919B-DFEE-A7B4-5BC0-42634B0A6AD6}"/>
                  </a:ext>
                </a:extLst>
              </p:cNvPr>
              <p:cNvGrpSpPr/>
              <p:nvPr/>
            </p:nvGrpSpPr>
            <p:grpSpPr>
              <a:xfrm>
                <a:off x="15569017" y="8079037"/>
                <a:ext cx="972012" cy="1764586"/>
                <a:chOff x="11932141" y="4319016"/>
                <a:chExt cx="831398" cy="1764586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5FD6C92D-AAAC-E767-6C99-80A8E8952EEC}"/>
                    </a:ext>
                  </a:extLst>
                </p:cNvPr>
                <p:cNvSpPr txBox="1"/>
                <p:nvPr/>
              </p:nvSpPr>
              <p:spPr>
                <a:xfrm>
                  <a:off x="11932141" y="4319016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174B52A6-F6F1-1CF8-81BF-7CA1D0997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21368" y="5182760"/>
                  <a:ext cx="50114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B38B006-A22B-EF39-3A25-BCE3D3DCD991}"/>
                  </a:ext>
                </a:extLst>
              </p:cNvPr>
              <p:cNvSpPr txBox="1"/>
              <p:nvPr/>
            </p:nvSpPr>
            <p:spPr>
              <a:xfrm>
                <a:off x="15128929" y="8324865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9A0141E-9B87-B5D0-B230-B2C99B6916F2}"/>
                </a:ext>
              </a:extLst>
            </p:cNvPr>
            <p:cNvGrpSpPr/>
            <p:nvPr/>
          </p:nvGrpSpPr>
          <p:grpSpPr>
            <a:xfrm>
              <a:off x="3168022" y="4446307"/>
              <a:ext cx="3020912" cy="1764586"/>
              <a:chOff x="14138837" y="8071341"/>
              <a:chExt cx="1184611" cy="1764586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7F7D16C-D452-3DD3-E6A7-63774C72FF4F}"/>
                  </a:ext>
                </a:extLst>
              </p:cNvPr>
              <p:cNvGrpSpPr/>
              <p:nvPr/>
            </p:nvGrpSpPr>
            <p:grpSpPr>
              <a:xfrm>
                <a:off x="14378299" y="8071341"/>
                <a:ext cx="945149" cy="1764586"/>
                <a:chOff x="11837383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CB42F954-C17B-69F6-ECBD-935D5DDDE3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37383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CB42F954-C17B-69F6-ECBD-935D5DDDE3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37383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0F4259B-D93C-46D9-F7D2-AEE16F4BDB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05436" y="5157798"/>
                  <a:ext cx="52228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C21DAF5-6076-6F49-B8A7-5885A57BE892}"/>
                  </a:ext>
                </a:extLst>
              </p:cNvPr>
              <p:cNvSpPr txBox="1"/>
              <p:nvPr/>
            </p:nvSpPr>
            <p:spPr>
              <a:xfrm>
                <a:off x="14138837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120BD3F-B20E-5400-168D-9D8C1C2409FD}"/>
              </a:ext>
            </a:extLst>
          </p:cNvPr>
          <p:cNvGrpSpPr/>
          <p:nvPr/>
        </p:nvGrpSpPr>
        <p:grpSpPr>
          <a:xfrm>
            <a:off x="5439891" y="1604425"/>
            <a:ext cx="3081904" cy="970521"/>
            <a:chOff x="9678033" y="524990"/>
            <a:chExt cx="5344884" cy="194104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D9F5771-BE34-9F58-ED47-1A51521CAE18}"/>
                </a:ext>
              </a:extLst>
            </p:cNvPr>
            <p:cNvGrpSpPr/>
            <p:nvPr/>
          </p:nvGrpSpPr>
          <p:grpSpPr>
            <a:xfrm>
              <a:off x="9678033" y="589920"/>
              <a:ext cx="1050466" cy="1764587"/>
              <a:chOff x="12001757" y="4329076"/>
              <a:chExt cx="445698" cy="1764587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A019ED8-DFB0-B7FA-95E1-6AB592F34149}"/>
                  </a:ext>
                </a:extLst>
              </p:cNvPr>
              <p:cNvSpPr txBox="1"/>
              <p:nvPr/>
            </p:nvSpPr>
            <p:spPr>
              <a:xfrm>
                <a:off x="12001757" y="4329076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ABB1DBC-F450-D571-7E37-EE729EF8E7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929" y="5193347"/>
                <a:ext cx="33115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5F170BE-F315-5406-3A4F-6E5AA3959555}"/>
                </a:ext>
              </a:extLst>
            </p:cNvPr>
            <p:cNvGrpSpPr/>
            <p:nvPr/>
          </p:nvGrpSpPr>
          <p:grpSpPr>
            <a:xfrm>
              <a:off x="13442070" y="524990"/>
              <a:ext cx="1580847" cy="1941044"/>
              <a:chOff x="15181709" y="8044075"/>
              <a:chExt cx="1354723" cy="1941044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1560B65D-0332-FEE7-3A2F-6AAE4DAD85F6}"/>
                  </a:ext>
                </a:extLst>
              </p:cNvPr>
              <p:cNvGrpSpPr/>
              <p:nvPr/>
            </p:nvGrpSpPr>
            <p:grpSpPr>
              <a:xfrm>
                <a:off x="15652784" y="8044075"/>
                <a:ext cx="883648" cy="1941044"/>
                <a:chOff x="12003790" y="4284054"/>
                <a:chExt cx="755817" cy="1941044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196F1E66-C8EE-72F2-B045-C0E81F039DEE}"/>
                    </a:ext>
                  </a:extLst>
                </p:cNvPr>
                <p:cNvSpPr txBox="1"/>
                <p:nvPr/>
              </p:nvSpPr>
              <p:spPr>
                <a:xfrm>
                  <a:off x="12003790" y="4284054"/>
                  <a:ext cx="755817" cy="19410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6D9B1F4D-837E-2904-B0CA-8BD1D21ED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64859" y="5182761"/>
                  <a:ext cx="41416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C0551E5-5ECF-2E27-8777-9A577D302A34}"/>
                  </a:ext>
                </a:extLst>
              </p:cNvPr>
              <p:cNvSpPr txBox="1"/>
              <p:nvPr/>
            </p:nvSpPr>
            <p:spPr>
              <a:xfrm>
                <a:off x="15181709" y="8342621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8C88836-7421-581E-5E99-D2739835BE23}"/>
                </a:ext>
              </a:extLst>
            </p:cNvPr>
            <p:cNvGrpSpPr/>
            <p:nvPr/>
          </p:nvGrpSpPr>
          <p:grpSpPr>
            <a:xfrm>
              <a:off x="10358542" y="568700"/>
              <a:ext cx="3221074" cy="1764586"/>
              <a:chOff x="14084495" y="8071341"/>
              <a:chExt cx="1263101" cy="1764586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17E88AC7-E3CF-3D4E-48D2-48E7C88A067D}"/>
                  </a:ext>
                </a:extLst>
              </p:cNvPr>
              <p:cNvGrpSpPr/>
              <p:nvPr/>
            </p:nvGrpSpPr>
            <p:grpSpPr>
              <a:xfrm>
                <a:off x="14402447" y="8071341"/>
                <a:ext cx="945149" cy="1764586"/>
                <a:chOff x="11858039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FC8389A5-D69E-95AD-9551-A236985CA1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FC8389A5-D69E-95AD-9551-A236985CA1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C61813A-99E1-B62E-1B7D-7C653C924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0596" y="5152742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C3DAF43D-5C7B-7230-2889-EEE12F041B47}"/>
                  </a:ext>
                </a:extLst>
              </p:cNvPr>
              <p:cNvSpPr txBox="1"/>
              <p:nvPr/>
            </p:nvSpPr>
            <p:spPr>
              <a:xfrm>
                <a:off x="1408449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013B5D3-57BF-CC3C-5475-1BFB1C9F1216}"/>
              </a:ext>
            </a:extLst>
          </p:cNvPr>
          <p:cNvGrpSpPr/>
          <p:nvPr/>
        </p:nvGrpSpPr>
        <p:grpSpPr>
          <a:xfrm>
            <a:off x="5378735" y="2584385"/>
            <a:ext cx="2978197" cy="905471"/>
            <a:chOff x="9713925" y="2482717"/>
            <a:chExt cx="5165030" cy="1810943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30C7468-F2E2-2FF5-BF49-24522BE44DB8}"/>
                </a:ext>
              </a:extLst>
            </p:cNvPr>
            <p:cNvGrpSpPr/>
            <p:nvPr/>
          </p:nvGrpSpPr>
          <p:grpSpPr>
            <a:xfrm>
              <a:off x="9713925" y="2529073"/>
              <a:ext cx="1050466" cy="1764587"/>
              <a:chOff x="12001757" y="4346832"/>
              <a:chExt cx="445698" cy="1764587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3884578-E06E-EAA0-5B0E-04FB6211A4FD}"/>
                  </a:ext>
                </a:extLst>
              </p:cNvPr>
              <p:cNvSpPr txBox="1"/>
              <p:nvPr/>
            </p:nvSpPr>
            <p:spPr>
              <a:xfrm>
                <a:off x="12001757" y="4346832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C17E00A-C3C2-D102-0482-F5C9BEA870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6982" y="5193346"/>
                <a:ext cx="30105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3FC6FB5-89FA-3282-1E9F-89E66DAAD43C}"/>
                </a:ext>
              </a:extLst>
            </p:cNvPr>
            <p:cNvGrpSpPr/>
            <p:nvPr/>
          </p:nvGrpSpPr>
          <p:grpSpPr>
            <a:xfrm>
              <a:off x="13370150" y="2482717"/>
              <a:ext cx="1508805" cy="1764586"/>
              <a:chOff x="15089344" y="8080405"/>
              <a:chExt cx="1292988" cy="1764586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26EE865-27FE-6EB7-FF19-A188E42B4667}"/>
                  </a:ext>
                </a:extLst>
              </p:cNvPr>
              <p:cNvGrpSpPr/>
              <p:nvPr/>
            </p:nvGrpSpPr>
            <p:grpSpPr>
              <a:xfrm>
                <a:off x="15410320" y="8080405"/>
                <a:ext cx="972012" cy="1764586"/>
                <a:chOff x="11796401" y="4320384"/>
                <a:chExt cx="831398" cy="1764586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032ED73E-C87D-16FD-A791-80927AA1057D}"/>
                    </a:ext>
                  </a:extLst>
                </p:cNvPr>
                <p:cNvSpPr txBox="1"/>
                <p:nvPr/>
              </p:nvSpPr>
              <p:spPr>
                <a:xfrm>
                  <a:off x="11796401" y="4320384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95AB7BCD-8F83-EAF2-9452-51F84E0A8A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8141" y="5147248"/>
                  <a:ext cx="414167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B415679-5C82-A35B-461C-51E4E67538AC}"/>
                  </a:ext>
                </a:extLst>
              </p:cNvPr>
              <p:cNvSpPr txBox="1"/>
              <p:nvPr/>
            </p:nvSpPr>
            <p:spPr>
              <a:xfrm>
                <a:off x="15089344" y="8324865"/>
                <a:ext cx="497749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B723493-BE8B-38D5-FE7C-E310365753A6}"/>
                </a:ext>
              </a:extLst>
            </p:cNvPr>
            <p:cNvGrpSpPr/>
            <p:nvPr/>
          </p:nvGrpSpPr>
          <p:grpSpPr>
            <a:xfrm>
              <a:off x="10394438" y="2490097"/>
              <a:ext cx="3190284" cy="1764586"/>
              <a:chOff x="14084495" y="8071341"/>
              <a:chExt cx="1251027" cy="1764586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A4E5F554-9A7A-E7FF-C45C-B3B4E1E74509}"/>
                  </a:ext>
                </a:extLst>
              </p:cNvPr>
              <p:cNvGrpSpPr/>
              <p:nvPr/>
            </p:nvGrpSpPr>
            <p:grpSpPr>
              <a:xfrm>
                <a:off x="14390373" y="8071341"/>
                <a:ext cx="945149" cy="1764586"/>
                <a:chOff x="11847711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D56BAE27-3641-9DBD-0B6F-BDD971BC73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47711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p:txBody>
                </p:sp>
              </mc:Choice>
              <mc:Fallback xmlns="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D56BAE27-3641-9DBD-0B6F-BDD971BC73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47711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6250" b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6B46B39-1E10-48CD-81FD-3E7192499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05436" y="5152742"/>
                  <a:ext cx="52228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D225B14-10B3-F7B2-397E-6A3E259C1EB5}"/>
                  </a:ext>
                </a:extLst>
              </p:cNvPr>
              <p:cNvSpPr txBox="1"/>
              <p:nvPr/>
            </p:nvSpPr>
            <p:spPr>
              <a:xfrm>
                <a:off x="1408449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23B901B-8261-A17E-7571-2E49BEE5CFAE}"/>
              </a:ext>
            </a:extLst>
          </p:cNvPr>
          <p:cNvGrpSpPr/>
          <p:nvPr/>
        </p:nvGrpSpPr>
        <p:grpSpPr>
          <a:xfrm>
            <a:off x="5404378" y="3544051"/>
            <a:ext cx="3064170" cy="932789"/>
            <a:chOff x="9616441" y="4404240"/>
            <a:chExt cx="5314125" cy="186557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F2DD520-684E-E4B3-BEC2-5055A65117BE}"/>
                </a:ext>
              </a:extLst>
            </p:cNvPr>
            <p:cNvGrpSpPr/>
            <p:nvPr/>
          </p:nvGrpSpPr>
          <p:grpSpPr>
            <a:xfrm>
              <a:off x="9616441" y="4505232"/>
              <a:ext cx="1050466" cy="1764587"/>
              <a:chOff x="11975625" y="4364588"/>
              <a:chExt cx="445698" cy="1764587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20C1466-CCDA-3DC5-0ECF-243F3F0303DA}"/>
                  </a:ext>
                </a:extLst>
              </p:cNvPr>
              <p:cNvSpPr txBox="1"/>
              <p:nvPr/>
            </p:nvSpPr>
            <p:spPr>
              <a:xfrm>
                <a:off x="11975625" y="4364588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699A448A-520F-D1F5-12C1-8EE26B2615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839" y="5193346"/>
                <a:ext cx="36427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8D9A4A5-C9D6-A8A2-F1CF-7667441CCE15}"/>
                </a:ext>
              </a:extLst>
            </p:cNvPr>
            <p:cNvGrpSpPr/>
            <p:nvPr/>
          </p:nvGrpSpPr>
          <p:grpSpPr>
            <a:xfrm>
              <a:off x="13442101" y="4404240"/>
              <a:ext cx="1488465" cy="1764586"/>
              <a:chOff x="15181709" y="8043525"/>
              <a:chExt cx="1275553" cy="1764586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233AEEB-7E24-4957-6444-285A400599F0}"/>
                  </a:ext>
                </a:extLst>
              </p:cNvPr>
              <p:cNvGrpSpPr/>
              <p:nvPr/>
            </p:nvGrpSpPr>
            <p:grpSpPr>
              <a:xfrm>
                <a:off x="15573614" y="8043525"/>
                <a:ext cx="883648" cy="1764586"/>
                <a:chOff x="11936074" y="4283504"/>
                <a:chExt cx="755817" cy="1764586"/>
              </a:xfrm>
            </p:grpSpPr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F4196CBA-3B13-647B-A075-D2D44651F4F8}"/>
                    </a:ext>
                  </a:extLst>
                </p:cNvPr>
                <p:cNvSpPr txBox="1"/>
                <p:nvPr/>
              </p:nvSpPr>
              <p:spPr>
                <a:xfrm>
                  <a:off x="11936074" y="4283504"/>
                  <a:ext cx="755817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BA21F86-82D0-6923-5873-96A8765AF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53571" y="5147248"/>
                  <a:ext cx="41417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C87A430-6222-488C-D659-D49B995B1D6C}"/>
                  </a:ext>
                </a:extLst>
              </p:cNvPr>
              <p:cNvSpPr txBox="1"/>
              <p:nvPr/>
            </p:nvSpPr>
            <p:spPr>
              <a:xfrm>
                <a:off x="15181709" y="8360377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04A2D5B-A4A7-E982-9F35-97B23BB03D09}"/>
                </a:ext>
              </a:extLst>
            </p:cNvPr>
            <p:cNvGrpSpPr/>
            <p:nvPr/>
          </p:nvGrpSpPr>
          <p:grpSpPr>
            <a:xfrm>
              <a:off x="10435515" y="4430746"/>
              <a:ext cx="3128679" cy="1764586"/>
              <a:chOff x="14114685" y="8053587"/>
              <a:chExt cx="1226870" cy="1764586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B937E7B6-8D3F-61DC-D780-423C1CA1654D}"/>
                  </a:ext>
                </a:extLst>
              </p:cNvPr>
              <p:cNvGrpSpPr/>
              <p:nvPr/>
            </p:nvGrpSpPr>
            <p:grpSpPr>
              <a:xfrm>
                <a:off x="14396406" y="8053587"/>
                <a:ext cx="945149" cy="1764586"/>
                <a:chOff x="11852871" y="4293566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5" name="TextBox 174">
                      <a:extLst>
                        <a:ext uri="{FF2B5EF4-FFF2-40B4-BE49-F238E27FC236}">
                          <a16:creationId xmlns:a16="http://schemas.microsoft.com/office/drawing/2014/main" id="{49C84190-00FE-D1A3-5009-08D96AEBDD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2871" y="4293566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12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12</a:t>
                      </a:r>
                    </a:p>
                  </p:txBody>
                </p:sp>
              </mc:Choice>
              <mc:Fallback xmlns="">
                <p:sp>
                  <p:nvSpPr>
                    <p:cNvPr id="175" name="TextBox 174">
                      <a:extLst>
                        <a:ext uri="{FF2B5EF4-FFF2-40B4-BE49-F238E27FC236}">
                          <a16:creationId xmlns:a16="http://schemas.microsoft.com/office/drawing/2014/main" id="{49C84190-00FE-D1A3-5009-08D96AEBDD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52871" y="4293566"/>
                      <a:ext cx="808420" cy="176458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6250" b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587F68CB-88C9-6702-131C-DEF8B30B2E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79321" y="5173086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5F6498-DD08-9E9D-E907-F8B463AECFB7}"/>
                  </a:ext>
                </a:extLst>
              </p:cNvPr>
              <p:cNvSpPr txBox="1"/>
              <p:nvPr/>
            </p:nvSpPr>
            <p:spPr>
              <a:xfrm>
                <a:off x="1411468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115ACB6D-8B24-1E74-4D21-DD8C045184F6}"/>
                  </a:ext>
                </a:extLst>
              </p:cNvPr>
              <p:cNvSpPr txBox="1"/>
              <p:nvPr/>
            </p:nvSpPr>
            <p:spPr>
              <a:xfrm>
                <a:off x="607532" y="4532345"/>
                <a:ext cx="7027264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phân số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115ACB6D-8B24-1E74-4D21-DD8C0451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2" y="4532345"/>
                <a:ext cx="7027264" cy="727379"/>
              </a:xfrm>
              <a:prstGeom prst="rect">
                <a:avLst/>
              </a:prstGeom>
              <a:blipFill>
                <a:blip r:embed="rId10"/>
                <a:stretch>
                  <a:fillRect l="-1389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73A0AC2-4184-11F7-CF27-D9E0071F414D}"/>
                  </a:ext>
                </a:extLst>
              </p:cNvPr>
              <p:cNvSpPr txBox="1"/>
              <p:nvPr/>
            </p:nvSpPr>
            <p:spPr>
              <a:xfrm>
                <a:off x="607532" y="5515008"/>
                <a:ext cx="7027264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phân số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73A0AC2-4184-11F7-CF27-D9E0071F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2" y="5515008"/>
                <a:ext cx="7027264" cy="727379"/>
              </a:xfrm>
              <a:prstGeom prst="rect">
                <a:avLst/>
              </a:prstGeom>
              <a:blipFill>
                <a:blip r:embed="rId11"/>
                <a:stretch>
                  <a:fillRect l="-1389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C132821-7BB7-7536-7ABA-E250B5F8CB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793888" y="4290898"/>
            <a:ext cx="417943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69343" y="4405239"/>
            <a:ext cx="3475372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58: Tính chất cơ bản của phân số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Tiết 2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02CD-89C8-FD69-E86E-F83721910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34" y="1712797"/>
            <a:ext cx="10647365" cy="434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5549AAD6-46A2-9552-3A77-59FDA4BA80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176B6D3B-7849-7420-628A-21FD89F5381D}"/>
              </a:ext>
            </a:extLst>
          </p:cNvPr>
          <p:cNvSpPr txBox="1"/>
          <p:nvPr/>
        </p:nvSpPr>
        <p:spPr>
          <a:xfrm>
            <a:off x="811212" y="1590094"/>
            <a:ext cx="2438400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Nhận xét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FA482-B5C0-656F-DCD9-0ACEC13EBC55}"/>
              </a:ext>
            </a:extLst>
          </p:cNvPr>
          <p:cNvGrpSpPr/>
          <p:nvPr/>
        </p:nvGrpSpPr>
        <p:grpSpPr>
          <a:xfrm>
            <a:off x="929160" y="2395738"/>
            <a:ext cx="414028" cy="1005403"/>
            <a:chOff x="12027158" y="4275808"/>
            <a:chExt cx="531200" cy="150810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3C6D4E-07EF-AD80-6397-4DCE33D83BF5}"/>
                </a:ext>
              </a:extLst>
            </p:cNvPr>
            <p:cNvSpPr txBox="1"/>
            <p:nvPr/>
          </p:nvSpPr>
          <p:spPr>
            <a:xfrm>
              <a:off x="12089490" y="4275808"/>
              <a:ext cx="425742" cy="1508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C32643-9DAB-6F27-23B9-A398AE3045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4980275"/>
              <a:ext cx="5312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1A92A0-E27A-F40D-62FC-75B1C4D795F4}"/>
              </a:ext>
            </a:extLst>
          </p:cNvPr>
          <p:cNvGrpSpPr/>
          <p:nvPr/>
        </p:nvGrpSpPr>
        <p:grpSpPr>
          <a:xfrm>
            <a:off x="2809398" y="2401688"/>
            <a:ext cx="932521" cy="1005403"/>
            <a:chOff x="15181709" y="8132305"/>
            <a:chExt cx="1398782" cy="150810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6E1527D-FDE6-AF2F-2413-13E20FB21315}"/>
                </a:ext>
              </a:extLst>
            </p:cNvPr>
            <p:cNvGrpSpPr/>
            <p:nvPr/>
          </p:nvGrpSpPr>
          <p:grpSpPr>
            <a:xfrm>
              <a:off x="15608479" y="8132305"/>
              <a:ext cx="972012" cy="1508104"/>
              <a:chOff x="11965894" y="4372284"/>
              <a:chExt cx="831398" cy="1508104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47800D-C806-2D45-31BF-322F7AA5CF30}"/>
                  </a:ext>
                </a:extLst>
              </p:cNvPr>
              <p:cNvSpPr txBox="1"/>
              <p:nvPr/>
            </p:nvSpPr>
            <p:spPr>
              <a:xfrm>
                <a:off x="11965894" y="4372284"/>
                <a:ext cx="83139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C24F2FB-CCF3-75AD-08B4-DA4096091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8883" y="5076223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F46B551-3C1A-C230-8A81-D4DD29BDAEE5}"/>
                </a:ext>
              </a:extLst>
            </p:cNvPr>
            <p:cNvSpPr txBox="1"/>
            <p:nvPr/>
          </p:nvSpPr>
          <p:spPr>
            <a:xfrm>
              <a:off x="15181709" y="8373692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FC6C7BB-8090-907B-8FAE-9C9B4AAC2635}"/>
              </a:ext>
            </a:extLst>
          </p:cNvPr>
          <p:cNvGrpSpPr/>
          <p:nvPr/>
        </p:nvGrpSpPr>
        <p:grpSpPr>
          <a:xfrm>
            <a:off x="1258015" y="2371559"/>
            <a:ext cx="1560127" cy="1005403"/>
            <a:chOff x="14084495" y="8097171"/>
            <a:chExt cx="1235486" cy="150810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5E83B34-956B-60BF-8B02-4132CF9E7502}"/>
                </a:ext>
              </a:extLst>
            </p:cNvPr>
            <p:cNvGrpSpPr/>
            <p:nvPr/>
          </p:nvGrpSpPr>
          <p:grpSpPr>
            <a:xfrm>
              <a:off x="14415400" y="8097171"/>
              <a:ext cx="904581" cy="1508104"/>
              <a:chOff x="11869123" y="4337150"/>
              <a:chExt cx="773721" cy="1508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D679128-1E14-0D4C-1018-70DA8EE35929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9123" y="4337150"/>
                    <a:ext cx="773721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D679128-1E14-0D4C-1018-70DA8EE359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9123" y="4337150"/>
                    <a:ext cx="773721" cy="15081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417" t="-6667" r="-5882" b="-1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9156160-E7BE-5AC4-4714-9D34F34F34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8998" y="5067047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1B5EF61-A9E2-11A8-9132-570A06158E61}"/>
                </a:ext>
              </a:extLst>
            </p:cNvPr>
            <p:cNvSpPr txBox="1"/>
            <p:nvPr/>
          </p:nvSpPr>
          <p:spPr>
            <a:xfrm>
              <a:off x="14084495" y="8373693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26E19B-2C4E-28FF-A29C-13218A1CABB1}"/>
              </a:ext>
            </a:extLst>
          </p:cNvPr>
          <p:cNvGrpSpPr/>
          <p:nvPr/>
        </p:nvGrpSpPr>
        <p:grpSpPr>
          <a:xfrm>
            <a:off x="4760789" y="2350751"/>
            <a:ext cx="414028" cy="1005403"/>
            <a:chOff x="12027158" y="4355702"/>
            <a:chExt cx="531200" cy="150810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AFA5E9-A3A4-50B4-BCAE-83E2A03AFD11}"/>
                </a:ext>
              </a:extLst>
            </p:cNvPr>
            <p:cNvSpPr txBox="1"/>
            <p:nvPr/>
          </p:nvSpPr>
          <p:spPr>
            <a:xfrm>
              <a:off x="12089490" y="4355702"/>
              <a:ext cx="425742" cy="1508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3B54B7A-D65C-A4FF-8530-22955B420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5100128"/>
              <a:ext cx="5312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1C86601-0830-8573-8EF3-F658D57E40DB}"/>
              </a:ext>
            </a:extLst>
          </p:cNvPr>
          <p:cNvGrpSpPr/>
          <p:nvPr/>
        </p:nvGrpSpPr>
        <p:grpSpPr>
          <a:xfrm>
            <a:off x="6619927" y="2375054"/>
            <a:ext cx="941400" cy="1005403"/>
            <a:chOff x="15181709" y="8092354"/>
            <a:chExt cx="1412100" cy="150810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1C08796-01DF-C049-3447-D0471367075A}"/>
                </a:ext>
              </a:extLst>
            </p:cNvPr>
            <p:cNvGrpSpPr/>
            <p:nvPr/>
          </p:nvGrpSpPr>
          <p:grpSpPr>
            <a:xfrm>
              <a:off x="15621797" y="8092354"/>
              <a:ext cx="972012" cy="1508104"/>
              <a:chOff x="11977285" y="4332333"/>
              <a:chExt cx="831398" cy="150810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55CE1F6-3836-63A5-7A93-6A12B2B62FA5}"/>
                  </a:ext>
                </a:extLst>
              </p:cNvPr>
              <p:cNvSpPr txBox="1"/>
              <p:nvPr/>
            </p:nvSpPr>
            <p:spPr>
              <a:xfrm>
                <a:off x="11977285" y="4332333"/>
                <a:ext cx="83139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0A44859-CC2D-5C6E-2362-61EC7E919B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8883" y="5049589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5977DC7-A0FC-4C0B-1B56-06B82BB80071}"/>
                </a:ext>
              </a:extLst>
            </p:cNvPr>
            <p:cNvSpPr txBox="1"/>
            <p:nvPr/>
          </p:nvSpPr>
          <p:spPr>
            <a:xfrm>
              <a:off x="15181709" y="8360375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F50190-D89F-B9D7-BEED-0BCFBBABBA9A}"/>
              </a:ext>
            </a:extLst>
          </p:cNvPr>
          <p:cNvGrpSpPr/>
          <p:nvPr/>
        </p:nvGrpSpPr>
        <p:grpSpPr>
          <a:xfrm>
            <a:off x="5068540" y="2366176"/>
            <a:ext cx="1551387" cy="1005403"/>
            <a:chOff x="14084495" y="8089097"/>
            <a:chExt cx="1228565" cy="150810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E47842-B5E0-860A-F878-C927C8AE6C01}"/>
                </a:ext>
              </a:extLst>
            </p:cNvPr>
            <p:cNvGrpSpPr/>
            <p:nvPr/>
          </p:nvGrpSpPr>
          <p:grpSpPr>
            <a:xfrm>
              <a:off x="14408479" y="8089097"/>
              <a:ext cx="904581" cy="1508104"/>
              <a:chOff x="11863203" y="4329076"/>
              <a:chExt cx="773721" cy="1508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E1D6368-6DF5-2B9A-4FD3-681D372F5D67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329076"/>
                    <a:ext cx="773721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6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E1D6368-6DF5-2B9A-4FD3-681D372F5D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3203" y="4329076"/>
                    <a:ext cx="773721" cy="15081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667" b="-1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D66069F-6ABD-1854-CA74-FA0A772D7C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8998" y="5040413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D1F521-5FEE-2C70-3731-08BB2E8AAF96}"/>
                </a:ext>
              </a:extLst>
            </p:cNvPr>
            <p:cNvSpPr txBox="1"/>
            <p:nvPr/>
          </p:nvSpPr>
          <p:spPr>
            <a:xfrm>
              <a:off x="14084495" y="8360376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461A210-9630-DDC9-E30A-223C477ECB45}"/>
              </a:ext>
            </a:extLst>
          </p:cNvPr>
          <p:cNvSpPr txBox="1"/>
          <p:nvPr/>
        </p:nvSpPr>
        <p:spPr>
          <a:xfrm>
            <a:off x="3914446" y="2513523"/>
            <a:ext cx="648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3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176B6D3B-7849-7420-628A-21FD89F5381D}"/>
              </a:ext>
            </a:extLst>
          </p:cNvPr>
          <p:cNvSpPr txBox="1"/>
          <p:nvPr/>
        </p:nvSpPr>
        <p:spPr>
          <a:xfrm>
            <a:off x="682625" y="1618669"/>
            <a:ext cx="10376802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Tính chất cơ bản của phân số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nhân cả tử và mẫu số của một phân số với cùng một số tự nhiên khác 0 thì được một phân số bằng phân số đã cho.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cả tử số và mẫu số của một phân số cùng chia hết cho một số tự nhiên khác 0 thì sau khi chia ta được một phân số bằng phân số đã cho.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07F278-07C6-C690-FB5C-6206E14413C5}"/>
              </a:ext>
            </a:extLst>
          </p:cNvPr>
          <p:cNvSpPr txBox="1"/>
          <p:nvPr/>
        </p:nvSpPr>
        <p:spPr>
          <a:xfrm>
            <a:off x="558617" y="5263476"/>
            <a:ext cx="1199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7168CD-CEDC-9D09-9F3B-156991A223EA}"/>
              </a:ext>
            </a:extLst>
          </p:cNvPr>
          <p:cNvGrpSpPr/>
          <p:nvPr/>
        </p:nvGrpSpPr>
        <p:grpSpPr>
          <a:xfrm>
            <a:off x="1747583" y="5134886"/>
            <a:ext cx="414028" cy="882293"/>
            <a:chOff x="12027158" y="4275808"/>
            <a:chExt cx="531200" cy="132343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DB52872-00F1-0576-8312-1001C336ACAC}"/>
                </a:ext>
              </a:extLst>
            </p:cNvPr>
            <p:cNvSpPr txBox="1"/>
            <p:nvPr/>
          </p:nvSpPr>
          <p:spPr>
            <a:xfrm>
              <a:off x="12089490" y="4275808"/>
              <a:ext cx="4257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B6D06F9-05D5-771D-1234-57AD16E49E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4980275"/>
              <a:ext cx="5312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8668CE7-5F3D-2C7E-8BE5-74ED87B59773}"/>
              </a:ext>
            </a:extLst>
          </p:cNvPr>
          <p:cNvGrpSpPr/>
          <p:nvPr/>
        </p:nvGrpSpPr>
        <p:grpSpPr>
          <a:xfrm>
            <a:off x="3594511" y="5158405"/>
            <a:ext cx="932522" cy="882293"/>
            <a:chOff x="15195026" y="8092354"/>
            <a:chExt cx="1398783" cy="132343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B04F003-B395-58F2-B320-0F2AF8BCAB7A}"/>
                </a:ext>
              </a:extLst>
            </p:cNvPr>
            <p:cNvGrpSpPr/>
            <p:nvPr/>
          </p:nvGrpSpPr>
          <p:grpSpPr>
            <a:xfrm>
              <a:off x="15621797" y="8092354"/>
              <a:ext cx="972012" cy="1323439"/>
              <a:chOff x="11977285" y="4332333"/>
              <a:chExt cx="831398" cy="1323439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DB2CB5-FF0F-2BB0-E0E6-3CA6EF948DDF}"/>
                  </a:ext>
                </a:extLst>
              </p:cNvPr>
              <p:cNvSpPr txBox="1"/>
              <p:nvPr/>
            </p:nvSpPr>
            <p:spPr>
              <a:xfrm>
                <a:off x="11977285" y="4332333"/>
                <a:ext cx="83139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BB7A076-720E-329A-85F7-230E1549B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8883" y="4996321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161702B-5CDC-B0BF-5378-66A35E66FD13}"/>
                </a:ext>
              </a:extLst>
            </p:cNvPr>
            <p:cNvSpPr txBox="1"/>
            <p:nvPr/>
          </p:nvSpPr>
          <p:spPr>
            <a:xfrm>
              <a:off x="15195026" y="8293790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E8662A8-647D-1D3B-4E9F-812A6F01A1CE}"/>
              </a:ext>
            </a:extLst>
          </p:cNvPr>
          <p:cNvGrpSpPr/>
          <p:nvPr/>
        </p:nvGrpSpPr>
        <p:grpSpPr>
          <a:xfrm>
            <a:off x="2060899" y="5158405"/>
            <a:ext cx="1524753" cy="882293"/>
            <a:chOff x="14105588" y="8102414"/>
            <a:chExt cx="1207472" cy="132343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EE1563C-54E8-F541-750D-7356A150DF7E}"/>
                </a:ext>
              </a:extLst>
            </p:cNvPr>
            <p:cNvGrpSpPr/>
            <p:nvPr/>
          </p:nvGrpSpPr>
          <p:grpSpPr>
            <a:xfrm>
              <a:off x="14408479" y="8102414"/>
              <a:ext cx="904581" cy="1323439"/>
              <a:chOff x="11863203" y="4342393"/>
              <a:chExt cx="773721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D5C2C0AA-054F-A271-873B-393EC5007F8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342393"/>
                    <a:ext cx="773721" cy="132343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5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5</a:t>
                    </a:r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D5C2C0AA-054F-A271-873B-393EC5007F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3203" y="4342393"/>
                    <a:ext cx="773721" cy="13234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6207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501AA66-D7D1-DBC5-40CD-875899326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2082" y="4994113"/>
                <a:ext cx="5709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F9416CD-1CC2-A507-23B9-1694F11B4497}"/>
                </a:ext>
              </a:extLst>
            </p:cNvPr>
            <p:cNvSpPr txBox="1"/>
            <p:nvPr/>
          </p:nvSpPr>
          <p:spPr>
            <a:xfrm>
              <a:off x="14105588" y="8307108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5ED64B-F142-2806-8541-3EEBB2D40540}"/>
              </a:ext>
            </a:extLst>
          </p:cNvPr>
          <p:cNvGrpSpPr/>
          <p:nvPr/>
        </p:nvGrpSpPr>
        <p:grpSpPr>
          <a:xfrm>
            <a:off x="5394178" y="5163523"/>
            <a:ext cx="665814" cy="882293"/>
            <a:chOff x="12089490" y="4329076"/>
            <a:chExt cx="425742" cy="1323439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FD96381-2668-22C9-388B-BCA2E4893071}"/>
                </a:ext>
              </a:extLst>
            </p:cNvPr>
            <p:cNvSpPr txBox="1"/>
            <p:nvPr/>
          </p:nvSpPr>
          <p:spPr>
            <a:xfrm>
              <a:off x="12089490" y="4329076"/>
              <a:ext cx="4257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18FACBE-89D5-718B-871B-314B72563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64831" y="4980275"/>
              <a:ext cx="300027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76007DE-0547-437D-BB91-03DE101ADB77}"/>
              </a:ext>
            </a:extLst>
          </p:cNvPr>
          <p:cNvGrpSpPr/>
          <p:nvPr/>
        </p:nvGrpSpPr>
        <p:grpSpPr>
          <a:xfrm>
            <a:off x="7498156" y="5116017"/>
            <a:ext cx="905884" cy="882293"/>
            <a:chOff x="15181709" y="8012452"/>
            <a:chExt cx="1358828" cy="132343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C5861BD-FE8F-9DDA-281A-13A7100D9B9E}"/>
                </a:ext>
              </a:extLst>
            </p:cNvPr>
            <p:cNvGrpSpPr/>
            <p:nvPr/>
          </p:nvGrpSpPr>
          <p:grpSpPr>
            <a:xfrm>
              <a:off x="15568525" y="8012452"/>
              <a:ext cx="972012" cy="1323439"/>
              <a:chOff x="11931721" y="4252431"/>
              <a:chExt cx="831398" cy="132343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DE3AFC4-DAAD-6B52-9094-A2D98402453E}"/>
                  </a:ext>
                </a:extLst>
              </p:cNvPr>
              <p:cNvSpPr txBox="1"/>
              <p:nvPr/>
            </p:nvSpPr>
            <p:spPr>
              <a:xfrm>
                <a:off x="11931721" y="4252431"/>
                <a:ext cx="83139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F9CFB0B-E89D-4678-2BD1-8094FBE87B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1611" y="4943053"/>
                <a:ext cx="47808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F15B90-6392-FD2E-3268-25F561049A34}"/>
                </a:ext>
              </a:extLst>
            </p:cNvPr>
            <p:cNvSpPr txBox="1"/>
            <p:nvPr/>
          </p:nvSpPr>
          <p:spPr>
            <a:xfrm>
              <a:off x="15181709" y="8267156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4E00E3-BFA0-01D7-B227-5673BA0E1E6B}"/>
              </a:ext>
            </a:extLst>
          </p:cNvPr>
          <p:cNvGrpSpPr/>
          <p:nvPr/>
        </p:nvGrpSpPr>
        <p:grpSpPr>
          <a:xfrm>
            <a:off x="5875739" y="5142651"/>
            <a:ext cx="1578021" cy="882293"/>
            <a:chOff x="14035278" y="8062463"/>
            <a:chExt cx="1249658" cy="132343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0003695-6D59-31E7-3264-5407DD30AFB3}"/>
                </a:ext>
              </a:extLst>
            </p:cNvPr>
            <p:cNvGrpSpPr/>
            <p:nvPr/>
          </p:nvGrpSpPr>
          <p:grpSpPr>
            <a:xfrm>
              <a:off x="14380355" y="8062463"/>
              <a:ext cx="904581" cy="1323439"/>
              <a:chOff x="11839147" y="4302442"/>
              <a:chExt cx="773721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466E5F24-6EFA-C063-3AFE-A47CC15FC1E7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9147" y="4302442"/>
                    <a:ext cx="773721" cy="132343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15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5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20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5</a:t>
                    </a:r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466E5F24-6EFA-C063-3AFE-A47CC15FC1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9147" y="4302442"/>
                    <a:ext cx="773721" cy="13234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250" b="-145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2CA7645-15B7-B0B2-5697-5F9114F88A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8568" y="4960511"/>
                <a:ext cx="6319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6793619-86F3-D24E-DB00-653E1ABBE3CF}"/>
                </a:ext>
              </a:extLst>
            </p:cNvPr>
            <p:cNvSpPr txBox="1"/>
            <p:nvPr/>
          </p:nvSpPr>
          <p:spPr>
            <a:xfrm>
              <a:off x="14035278" y="8307108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F61976D-EA56-A49F-1C6B-5F199E61F3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75404"/>
            <a:ext cx="132334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D92283-37AC-B083-FB8D-36C565F61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99"/>
          <a:stretch/>
        </p:blipFill>
        <p:spPr>
          <a:xfrm>
            <a:off x="484232" y="2363834"/>
            <a:ext cx="4378118" cy="3162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606F6D-494C-E5B3-59F4-F7DDC29A8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83" r="-2884"/>
          <a:stretch/>
        </p:blipFill>
        <p:spPr>
          <a:xfrm>
            <a:off x="4862350" y="2336583"/>
            <a:ext cx="4378118" cy="316246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D746C-0B25-CEF7-477F-FACF2F5843BF}"/>
              </a:ext>
            </a:extLst>
          </p:cNvPr>
          <p:cNvGrpSpPr/>
          <p:nvPr/>
        </p:nvGrpSpPr>
        <p:grpSpPr>
          <a:xfrm>
            <a:off x="3565633" y="2485874"/>
            <a:ext cx="602191" cy="402688"/>
            <a:chOff x="6919618" y="4770120"/>
            <a:chExt cx="602191" cy="3119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B9B2DA-F406-3360-2F49-F93F611A9C7A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5D9B07-B02A-E8A1-9861-B4B24532A2C2}"/>
                </a:ext>
              </a:extLst>
            </p:cNvPr>
            <p:cNvSpPr/>
            <p:nvPr/>
          </p:nvSpPr>
          <p:spPr>
            <a:xfrm>
              <a:off x="6919618" y="4794460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234701-E0F0-A9AC-F6FE-84E353159444}"/>
              </a:ext>
            </a:extLst>
          </p:cNvPr>
          <p:cNvGrpSpPr/>
          <p:nvPr/>
        </p:nvGrpSpPr>
        <p:grpSpPr>
          <a:xfrm>
            <a:off x="3578224" y="3130551"/>
            <a:ext cx="602191" cy="384386"/>
            <a:chOff x="6937374" y="4766945"/>
            <a:chExt cx="602191" cy="2978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108CC4-8DB5-6EFB-3FA9-81959AB714E2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589642-BEE1-2B1E-C25D-91C6BF39B6DD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312DAA-1434-CADE-C76C-F5BA37319A71}"/>
              </a:ext>
            </a:extLst>
          </p:cNvPr>
          <p:cNvGrpSpPr/>
          <p:nvPr/>
        </p:nvGrpSpPr>
        <p:grpSpPr>
          <a:xfrm>
            <a:off x="6918324" y="2552701"/>
            <a:ext cx="602191" cy="384386"/>
            <a:chOff x="6937374" y="4766945"/>
            <a:chExt cx="602191" cy="2978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9E596B-EEE1-831B-0808-7B50FC71C7A0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A72DFD-8F48-B9B0-2BBA-4BE4A38609F0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BEA042-00BD-3FB4-5FBA-6E481D171615}"/>
              </a:ext>
            </a:extLst>
          </p:cNvPr>
          <p:cNvGrpSpPr/>
          <p:nvPr/>
        </p:nvGrpSpPr>
        <p:grpSpPr>
          <a:xfrm>
            <a:off x="8004174" y="2552701"/>
            <a:ext cx="602191" cy="384386"/>
            <a:chOff x="6937374" y="4766945"/>
            <a:chExt cx="602191" cy="29781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0FEE62-E640-75F3-D6E9-B8BC6D34A9C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0CF71F-9C18-7853-E873-826A49ABB75F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9A2262-1F19-A2B7-E829-E586BD415B78}"/>
              </a:ext>
            </a:extLst>
          </p:cNvPr>
          <p:cNvGrpSpPr/>
          <p:nvPr/>
        </p:nvGrpSpPr>
        <p:grpSpPr>
          <a:xfrm>
            <a:off x="8016874" y="3187701"/>
            <a:ext cx="602191" cy="384386"/>
            <a:chOff x="6937374" y="4766945"/>
            <a:chExt cx="602191" cy="2978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4C5C17-1AF3-6286-AB75-C3CB466E295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DAF34FF-5F97-2999-7188-F226F3FDEFF3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21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AC7620-17FD-4974-1671-80E832600756}"/>
              </a:ext>
            </a:extLst>
          </p:cNvPr>
          <p:cNvGrpSpPr/>
          <p:nvPr/>
        </p:nvGrpSpPr>
        <p:grpSpPr>
          <a:xfrm>
            <a:off x="3578224" y="4057651"/>
            <a:ext cx="602191" cy="384386"/>
            <a:chOff x="6937374" y="4766945"/>
            <a:chExt cx="602191" cy="29781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24D5D3-D04F-08AB-06F5-C9EA171EAFC8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644C80-DFD3-B5FB-A48C-A494FDD586C8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5FFA55-163A-9219-48FC-F88B275F94A4}"/>
              </a:ext>
            </a:extLst>
          </p:cNvPr>
          <p:cNvGrpSpPr/>
          <p:nvPr/>
        </p:nvGrpSpPr>
        <p:grpSpPr>
          <a:xfrm>
            <a:off x="3578224" y="4711692"/>
            <a:ext cx="602191" cy="403436"/>
            <a:chOff x="6937374" y="4752185"/>
            <a:chExt cx="602191" cy="31257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B2A7DD-873B-CFFC-3ECD-E51BB418DD25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298257-ABAB-4C5F-102F-43E5240156EF}"/>
                </a:ext>
              </a:extLst>
            </p:cNvPr>
            <p:cNvSpPr/>
            <p:nvPr/>
          </p:nvSpPr>
          <p:spPr>
            <a:xfrm>
              <a:off x="6937374" y="475218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8CA2-B9C5-36A2-7208-F9BDF80136AC}"/>
              </a:ext>
            </a:extLst>
          </p:cNvPr>
          <p:cNvGrpSpPr/>
          <p:nvPr/>
        </p:nvGrpSpPr>
        <p:grpSpPr>
          <a:xfrm>
            <a:off x="6962774" y="4711701"/>
            <a:ext cx="602191" cy="384386"/>
            <a:chOff x="6937374" y="4766945"/>
            <a:chExt cx="602191" cy="29781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4ABE0B-7FB4-90DB-BB1C-EEDCEA3F2CB6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4BAB77-E6D6-E672-07A2-2C99AE7C89D8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D4547FE-CFE8-A31B-1099-AD2E7291DCCE}"/>
              </a:ext>
            </a:extLst>
          </p:cNvPr>
          <p:cNvGrpSpPr/>
          <p:nvPr/>
        </p:nvGrpSpPr>
        <p:grpSpPr>
          <a:xfrm>
            <a:off x="8004174" y="4051301"/>
            <a:ext cx="602191" cy="384386"/>
            <a:chOff x="6937374" y="4766945"/>
            <a:chExt cx="602191" cy="29781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5262E2-CE8F-4A1A-E7D2-40E91037DC56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9AE11BF-9A6F-0734-4414-9367D78FDF5F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83659D-057D-60D0-CD26-10B11E3DEA59}"/>
              </a:ext>
            </a:extLst>
          </p:cNvPr>
          <p:cNvGrpSpPr/>
          <p:nvPr/>
        </p:nvGrpSpPr>
        <p:grpSpPr>
          <a:xfrm>
            <a:off x="8004174" y="4711701"/>
            <a:ext cx="602191" cy="384386"/>
            <a:chOff x="6937374" y="4766945"/>
            <a:chExt cx="602191" cy="29781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1C2307-0E21-3C3A-EE36-B5A21FABCB3E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E0139FC-3BFC-9F54-5AB5-D4ED0B214023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75404"/>
            <a:ext cx="1323340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5DCEE-27C6-D3AE-CA2E-C213066A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4094"/>
            <a:ext cx="12192000" cy="1686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B5D8E2-26A9-02C0-3ED8-694116330B4C}"/>
              </a:ext>
            </a:extLst>
          </p:cNvPr>
          <p:cNvGrpSpPr/>
          <p:nvPr/>
        </p:nvGrpSpPr>
        <p:grpSpPr>
          <a:xfrm>
            <a:off x="1648538" y="3188547"/>
            <a:ext cx="602191" cy="384386"/>
            <a:chOff x="6937374" y="4766945"/>
            <a:chExt cx="602191" cy="2978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02660C-5E16-71A7-02F4-AD3CF60B7049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482EDA-76F8-CC63-6D12-C770E6EEF685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1F64E5-3AC9-0F2A-5C39-B7921C1A277E}"/>
              </a:ext>
            </a:extLst>
          </p:cNvPr>
          <p:cNvGrpSpPr/>
          <p:nvPr/>
        </p:nvGrpSpPr>
        <p:grpSpPr>
          <a:xfrm>
            <a:off x="2550238" y="2608580"/>
            <a:ext cx="602191" cy="384386"/>
            <a:chOff x="6937374" y="4766945"/>
            <a:chExt cx="602191" cy="2978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41D88-9F99-7371-E95B-083F9B2EE73A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3C8716-59FC-BF50-7859-BBD6DF8C82C4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07F016-64CF-EA93-8169-23AC468C1037}"/>
              </a:ext>
            </a:extLst>
          </p:cNvPr>
          <p:cNvGrpSpPr/>
          <p:nvPr/>
        </p:nvGrpSpPr>
        <p:grpSpPr>
          <a:xfrm>
            <a:off x="4429837" y="3201247"/>
            <a:ext cx="602191" cy="384386"/>
            <a:chOff x="6937374" y="4766945"/>
            <a:chExt cx="602191" cy="2978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54F47D-174E-CB65-A823-5F687CC8D153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16D2CB-6E54-F0A9-0BE0-391A016B240B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3A8F26-2F0E-27EF-8815-71CC1026E782}"/>
              </a:ext>
            </a:extLst>
          </p:cNvPr>
          <p:cNvGrpSpPr/>
          <p:nvPr/>
        </p:nvGrpSpPr>
        <p:grpSpPr>
          <a:xfrm>
            <a:off x="5331537" y="3201247"/>
            <a:ext cx="602191" cy="384386"/>
            <a:chOff x="6937374" y="4766945"/>
            <a:chExt cx="602191" cy="2978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8C78AB-9724-284D-2398-57DAE39190D0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465F16-ED29-BCE7-E6A7-28A5ACC2167D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06B6D3-F0E3-5818-E1CD-6BF3429914F8}"/>
              </a:ext>
            </a:extLst>
          </p:cNvPr>
          <p:cNvGrpSpPr/>
          <p:nvPr/>
        </p:nvGrpSpPr>
        <p:grpSpPr>
          <a:xfrm>
            <a:off x="7249237" y="2625514"/>
            <a:ext cx="602191" cy="384386"/>
            <a:chOff x="6937374" y="4766945"/>
            <a:chExt cx="602191" cy="29781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097EA-B8BF-72BB-3E95-53FB07B88E5A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30A654-5228-D8A7-E8C4-BD0D6BCDE8F1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D76C18-FFB5-F391-705F-F4094D55F5D3}"/>
              </a:ext>
            </a:extLst>
          </p:cNvPr>
          <p:cNvGrpSpPr/>
          <p:nvPr/>
        </p:nvGrpSpPr>
        <p:grpSpPr>
          <a:xfrm>
            <a:off x="8100137" y="3213947"/>
            <a:ext cx="602191" cy="384386"/>
            <a:chOff x="6937374" y="4766945"/>
            <a:chExt cx="602191" cy="29781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675DEBE-E0B1-6E2B-3358-CADDF626F169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3530492-29BD-F278-5C27-E77591A9B30E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26CF9A8-9C3F-4B15-06EA-18F6B4EDB820}"/>
              </a:ext>
            </a:extLst>
          </p:cNvPr>
          <p:cNvGrpSpPr/>
          <p:nvPr/>
        </p:nvGrpSpPr>
        <p:grpSpPr>
          <a:xfrm>
            <a:off x="10000904" y="2604347"/>
            <a:ext cx="602191" cy="384386"/>
            <a:chOff x="6937374" y="4766945"/>
            <a:chExt cx="602191" cy="29781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8CC9E74-1831-587D-A87B-CC7F5C3E3B58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EF4E1FC-43EA-2937-9C0C-E3E4F47CBFE1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49EC452-F3D7-8348-9DB2-312193BE20D0}"/>
              </a:ext>
            </a:extLst>
          </p:cNvPr>
          <p:cNvGrpSpPr/>
          <p:nvPr/>
        </p:nvGrpSpPr>
        <p:grpSpPr>
          <a:xfrm>
            <a:off x="10851804" y="3213945"/>
            <a:ext cx="602191" cy="384386"/>
            <a:chOff x="6937374" y="4766945"/>
            <a:chExt cx="602191" cy="29781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DCA3C2C-39F1-18A0-0DAA-9D5974C24921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BB94661-A31E-F279-FBF8-D255761D8496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374</Words>
  <Application>Microsoft Office PowerPoint</Application>
  <PresentationFormat>Widescreen</PresentationFormat>
  <Paragraphs>128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UTM Avo</vt:lpstr>
      <vt:lpstr>Calibri Light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2023-10-24T04:45:10Z</dcterms:created>
  <dcterms:modified xsi:type="dcterms:W3CDTF">2023-12-20T10:14:07Z</dcterms:modified>
</cp:coreProperties>
</file>