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40"/>
  </p:notesMasterIdLst>
  <p:sldIdLst>
    <p:sldId id="7121" r:id="rId4"/>
    <p:sldId id="425" r:id="rId5"/>
    <p:sldId id="327" r:id="rId6"/>
    <p:sldId id="430" r:id="rId7"/>
    <p:sldId id="432" r:id="rId8"/>
    <p:sldId id="433" r:id="rId9"/>
    <p:sldId id="434" r:id="rId10"/>
    <p:sldId id="435" r:id="rId11"/>
    <p:sldId id="436" r:id="rId12"/>
    <p:sldId id="7123" r:id="rId13"/>
    <p:sldId id="7128" r:id="rId14"/>
    <p:sldId id="7129" r:id="rId15"/>
    <p:sldId id="7130" r:id="rId16"/>
    <p:sldId id="7133" r:id="rId17"/>
    <p:sldId id="7144" r:id="rId18"/>
    <p:sldId id="7143" r:id="rId19"/>
    <p:sldId id="7145" r:id="rId20"/>
    <p:sldId id="7146" r:id="rId21"/>
    <p:sldId id="7135" r:id="rId22"/>
    <p:sldId id="7141" r:id="rId23"/>
    <p:sldId id="7147" r:id="rId24"/>
    <p:sldId id="7148" r:id="rId25"/>
    <p:sldId id="7149" r:id="rId26"/>
    <p:sldId id="7140" r:id="rId27"/>
    <p:sldId id="7150" r:id="rId28"/>
    <p:sldId id="7151" r:id="rId29"/>
    <p:sldId id="7136" r:id="rId30"/>
    <p:sldId id="7152" r:id="rId31"/>
    <p:sldId id="7139" r:id="rId32"/>
    <p:sldId id="7153" r:id="rId33"/>
    <p:sldId id="7154" r:id="rId34"/>
    <p:sldId id="7155" r:id="rId35"/>
    <p:sldId id="7156" r:id="rId36"/>
    <p:sldId id="7157" r:id="rId37"/>
    <p:sldId id="7158" r:id="rId38"/>
    <p:sldId id="711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8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56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50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119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185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798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875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8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386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876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750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4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00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86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303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189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14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86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38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521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280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7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1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3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926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51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58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45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8.wdp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8.wdp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8.wdp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10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10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9.wdp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image" Target="../media/image7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5" Type="http://schemas.openxmlformats.org/officeDocument/2006/relationships/slide" Target="slide5.xml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61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61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microsoft.com/office/2007/relationships/hdphoto" Target="../media/hdphoto12.wdp"/><Relationship Id="rId17" Type="http://schemas.microsoft.com/office/2007/relationships/hdphoto" Target="../media/hdphoto9.wdp"/><Relationship Id="rId2" Type="http://schemas.openxmlformats.org/officeDocument/2006/relationships/audio" Target="../media/media5.mp3"/><Relationship Id="rId16" Type="http://schemas.openxmlformats.org/officeDocument/2006/relationships/image" Target="../media/image43.png"/><Relationship Id="rId1" Type="http://schemas.microsoft.com/office/2007/relationships/media" Target="../media/media5.mp3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30.png"/><Relationship Id="rId15" Type="http://schemas.openxmlformats.org/officeDocument/2006/relationships/image" Target="../media/image67.png"/><Relationship Id="rId10" Type="http://schemas.openxmlformats.org/officeDocument/2006/relationships/image" Target="../media/image65.png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4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17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8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18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8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>
            <a:fillRect/>
          </a:stretch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8065"/>
          <a:stretch>
            <a:fillRect/>
          </a:stretch>
        </p:blipFill>
        <p:spPr>
          <a:xfrm>
            <a:off x="-257175" y="0"/>
            <a:ext cx="12573000" cy="677797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923924" y="1263721"/>
            <a:ext cx="8963025" cy="4822754"/>
          </a:xfrm>
          <a:prstGeom prst="roundRect">
            <a:avLst>
              <a:gd name="adj" fmla="val 97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850" y="1270995"/>
            <a:ext cx="4933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CẦU CẦN ĐẠT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624" y="2175870"/>
            <a:ext cx="85058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Biết được thế nào là trạng ngữ chỉ nguyên nhân, trạng ngữ chỉ mục đích.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Phân biệt và sử dụng đúng trạng ngữ chỉ nguyên nhân và trạng ngữ chỉ mục đích qua tìm hiểu các câu văn, tình huống trong 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>
            <a:fillRect/>
          </a:stretch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>
            <a:fillRect/>
          </a:stretch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 txBox="1"/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>
            <a:fillRect/>
          </a:stretch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00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>
            <a:fillRect/>
          </a:stretch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/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/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/>
            <p:cNvSpPr/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/>
            <p:cNvSpPr/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/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>
            <a:fillRect/>
          </a:stretch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/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/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/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 txBox="1"/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>
            <a:fillRect/>
          </a:stretch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1535</Words>
  <Application>Microsoft Office PowerPoint</Application>
  <PresentationFormat>Widescreen</PresentationFormat>
  <Paragraphs>147</Paragraphs>
  <Slides>36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Microsoft YaHei</vt:lpstr>
      <vt:lpstr>#9Slide03 Arima Madurai Bold</vt:lpstr>
      <vt:lpstr>#9Slide05 SVNEgregio Script</vt:lpstr>
      <vt:lpstr>#9Slide07 Cadena</vt:lpstr>
      <vt:lpstr>#9Slide07 Crocante</vt:lpstr>
      <vt:lpstr>Arial</vt:lpstr>
      <vt:lpstr>Calibri</vt:lpstr>
      <vt:lpstr>Calibri Light</vt:lpstr>
      <vt:lpstr>Cambria</vt:lpstr>
      <vt:lpstr>inpin heiti</vt:lpstr>
      <vt:lpstr>SVN-AZ Cupcakes</vt:lpstr>
      <vt:lpstr>SVN-Shintia Script</vt:lpstr>
      <vt:lpstr>Times New Roman</vt:lpstr>
      <vt:lpstr>UTM Ong Do Gia</vt:lpstr>
      <vt:lpstr>Wingdings</vt:lpstr>
      <vt:lpstr>字魂43号-国潮手书</vt:lpstr>
      <vt:lpstr>等线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51</cp:revision>
  <dcterms:created xsi:type="dcterms:W3CDTF">2023-12-09T14:15:00Z</dcterms:created>
  <dcterms:modified xsi:type="dcterms:W3CDTF">2025-03-18T03:19:51Z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980101EA116A4AB28293B9EFE3F5882E_12</vt:lpwstr>
  </property>
  <property fmtid="{D5CDD505-2E9C-101B-9397-08002B2CF9AE}" pid="3" name="KSOProductBuildVer">
    <vt:lpwstr>1033-12.2.0.13472</vt:lpwstr>
  </property>
</Properties>
</file>