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5"/>
  </p:notesMasterIdLst>
  <p:sldIdLst>
    <p:sldId id="256" r:id="rId7"/>
    <p:sldId id="291" r:id="rId8"/>
    <p:sldId id="315" r:id="rId9"/>
    <p:sldId id="294" r:id="rId10"/>
    <p:sldId id="257" r:id="rId11"/>
    <p:sldId id="293" r:id="rId12"/>
    <p:sldId id="295" r:id="rId13"/>
    <p:sldId id="324" r:id="rId14"/>
    <p:sldId id="292" r:id="rId15"/>
    <p:sldId id="325" r:id="rId16"/>
    <p:sldId id="326" r:id="rId17"/>
    <p:sldId id="327" r:id="rId18"/>
    <p:sldId id="392" r:id="rId19"/>
    <p:sldId id="393" r:id="rId20"/>
    <p:sldId id="394" r:id="rId21"/>
    <p:sldId id="395" r:id="rId22"/>
    <p:sldId id="323" r:id="rId23"/>
    <p:sldId id="396" r:id="rId24"/>
    <p:sldId id="397" r:id="rId25"/>
    <p:sldId id="398" r:id="rId26"/>
    <p:sldId id="399" r:id="rId27"/>
    <p:sldId id="400" r:id="rId28"/>
    <p:sldId id="401" r:id="rId29"/>
    <p:sldId id="402" r:id="rId30"/>
    <p:sldId id="403" r:id="rId31"/>
    <p:sldId id="404" r:id="rId32"/>
    <p:sldId id="353" r:id="rId33"/>
    <p:sldId id="40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71" d="100"/>
          <a:sy n="71" d="100"/>
        </p:scale>
        <p:origin x="412" y="44"/>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3/22/2025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2025/3/22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6024FA5F-2253-B64E-8F11-A66CAA06030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2025/3/22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3/22/2025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88.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a:extLst>
              <a:ext uri="{FF2B5EF4-FFF2-40B4-BE49-F238E27FC236}">
                <a16:creationId xmlns:a16="http://schemas.microsoft.com/office/drawing/2014/main" id="{AAF35F8A-2909-A14F-FFA7-32B13BAAD748}"/>
              </a:ext>
            </a:extLst>
          </p:cNvPr>
          <p:cNvPicPr>
            <a:picLocks noChangeAspect="1"/>
          </p:cNvPicPr>
          <p:nvPr/>
        </p:nvPicPr>
        <p:blipFill>
          <a:blip r:embed="rId9"/>
          <a:stretch>
            <a:fillRect/>
          </a:stretch>
        </p:blipFill>
        <p:spPr>
          <a:xfrm>
            <a:off x="3239597" y="1288617"/>
            <a:ext cx="6096528" cy="786452"/>
          </a:xfrm>
          <a:prstGeom prst="rect">
            <a:avLst/>
          </a:prstGeom>
        </p:spPr>
      </p:pic>
      <p:sp>
        <p:nvSpPr>
          <p:cNvPr id="4" name="TextBox 3">
            <a:extLst>
              <a:ext uri="{FF2B5EF4-FFF2-40B4-BE49-F238E27FC236}">
                <a16:creationId xmlns:a16="http://schemas.microsoft.com/office/drawing/2014/main" id="{90622C6B-ADD8-3DF8-E7FC-BC39A13290BB}"/>
              </a:ext>
            </a:extLst>
          </p:cNvPr>
          <p:cNvSpPr txBox="1"/>
          <p:nvPr/>
        </p:nvSpPr>
        <p:spPr>
          <a:xfrm>
            <a:off x="3190875" y="704850"/>
            <a:ext cx="65151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pic>
        <p:nvPicPr>
          <p:cNvPr id="20" name="Picture 19">
            <a:extLst>
              <a:ext uri="{FF2B5EF4-FFF2-40B4-BE49-F238E27FC236}">
                <a16:creationId xmlns:a16="http://schemas.microsoft.com/office/drawing/2014/main" id="{89ED7EE2-CC08-6A7F-4910-3DBBEF1DCED6}"/>
              </a:ext>
            </a:extLst>
          </p:cNvPr>
          <p:cNvPicPr>
            <a:picLocks noChangeAspect="1"/>
          </p:cNvPicPr>
          <p:nvPr/>
        </p:nvPicPr>
        <p:blipFill>
          <a:blip r:embed="rId10"/>
          <a:stretch>
            <a:fillRect/>
          </a:stretch>
        </p:blipFill>
        <p:spPr>
          <a:xfrm>
            <a:off x="1791871" y="2469878"/>
            <a:ext cx="8151058" cy="3346994"/>
          </a:xfrm>
          <a:prstGeom prst="rect">
            <a:avLst/>
          </a:prstGeom>
        </p:spPr>
      </p:pic>
      <p:pic>
        <p:nvPicPr>
          <p:cNvPr id="26" name="Picture 25">
            <a:extLst>
              <a:ext uri="{FF2B5EF4-FFF2-40B4-BE49-F238E27FC236}">
                <a16:creationId xmlns:a16="http://schemas.microsoft.com/office/drawing/2014/main" id="{07DF44DE-BB87-A5D8-36C7-43C8D43ABEC6}"/>
              </a:ext>
            </a:extLst>
          </p:cNvPr>
          <p:cNvPicPr>
            <a:picLocks noChangeAspect="1"/>
          </p:cNvPicPr>
          <p:nvPr/>
        </p:nvPicPr>
        <p:blipFill>
          <a:blip r:embed="rId11"/>
          <a:stretch>
            <a:fillRect/>
          </a:stretch>
        </p:blipFill>
        <p:spPr>
          <a:xfrm>
            <a:off x="1297215" y="2099649"/>
            <a:ext cx="2072820"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id="{AEA13A6A-A788-FAD3-E56D-298C676926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821</Words>
  <Application>Microsoft Office PowerPoint</Application>
  <PresentationFormat>Widescreen</PresentationFormat>
  <Paragraphs>78</Paragraphs>
  <Slides>28</Slides>
  <Notes>13</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28</vt:i4>
      </vt:variant>
    </vt:vector>
  </HeadingPairs>
  <TitlesOfParts>
    <vt:vector size="44" baseType="lpstr">
      <vt:lpstr>DengXian</vt:lpstr>
      <vt:lpstr>DengXian</vt:lpstr>
      <vt:lpstr>等线 Light</vt:lpstr>
      <vt:lpstr>Arial</vt:lpstr>
      <vt:lpstr>Calibri</vt:lpstr>
      <vt:lpstr>Calibri Light</vt:lpstr>
      <vt:lpstr>Cambria</vt:lpstr>
      <vt:lpstr>Noto Sans S Chinese Light</vt:lpstr>
      <vt:lpstr>Quicksand Medium</vt:lpstr>
      <vt:lpstr>Wingdings</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Administrator</cp:lastModifiedBy>
  <cp:revision>72</cp:revision>
  <dcterms:created xsi:type="dcterms:W3CDTF">2020-04-08T06:54:00Z</dcterms:created>
  <dcterms:modified xsi:type="dcterms:W3CDTF">2025-03-22T09:30:40Z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