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9"/>
  </p:notesMasterIdLst>
  <p:sldIdLst>
    <p:sldId id="259" r:id="rId3"/>
    <p:sldId id="285" r:id="rId4"/>
    <p:sldId id="319" r:id="rId5"/>
    <p:sldId id="318" r:id="rId6"/>
    <p:sldId id="264" r:id="rId7"/>
    <p:sldId id="278" r:id="rId8"/>
    <p:sldId id="266" r:id="rId9"/>
    <p:sldId id="279" r:id="rId10"/>
    <p:sldId id="280" r:id="rId11"/>
    <p:sldId id="281" r:id="rId12"/>
    <p:sldId id="287" r:id="rId13"/>
    <p:sldId id="286" r:id="rId14"/>
    <p:sldId id="289" r:id="rId15"/>
    <p:sldId id="288" r:id="rId16"/>
    <p:sldId id="267" r:id="rId17"/>
    <p:sldId id="268" r:id="rId18"/>
    <p:sldId id="270" r:id="rId19"/>
    <p:sldId id="269" r:id="rId20"/>
    <p:sldId id="290" r:id="rId21"/>
    <p:sldId id="291" r:id="rId22"/>
    <p:sldId id="292" r:id="rId23"/>
    <p:sldId id="293" r:id="rId24"/>
    <p:sldId id="272" r:id="rId25"/>
    <p:sldId id="308" r:id="rId26"/>
    <p:sldId id="317" r:id="rId27"/>
    <p:sldId id="3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470</Words>
  <Application>Microsoft Office PowerPoint</Application>
  <PresentationFormat>Widescreen</PresentationFormat>
  <Paragraphs>30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等线</vt:lpstr>
      <vt:lpstr>Arial</vt:lpstr>
      <vt:lpstr>Calibri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2023-11-01T11:19:12Z</dcterms:created>
  <dcterms:modified xsi:type="dcterms:W3CDTF">2025-03-22T09:22:06Z</dcterms:modified>
</cp:coreProperties>
</file>