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89" r:id="rId3"/>
    <p:sldMasterId id="2147483701" r:id="rId4"/>
  </p:sldMasterIdLst>
  <p:notesMasterIdLst>
    <p:notesMasterId r:id="rId29"/>
  </p:notesMasterIdLst>
  <p:sldIdLst>
    <p:sldId id="1546" r:id="rId5"/>
    <p:sldId id="1519" r:id="rId6"/>
    <p:sldId id="1543" r:id="rId7"/>
    <p:sldId id="1521" r:id="rId8"/>
    <p:sldId id="259" r:id="rId9"/>
    <p:sldId id="1547" r:id="rId10"/>
    <p:sldId id="299" r:id="rId11"/>
    <p:sldId id="1548" r:id="rId12"/>
    <p:sldId id="1549" r:id="rId13"/>
    <p:sldId id="1550" r:id="rId14"/>
    <p:sldId id="1556" r:id="rId15"/>
    <p:sldId id="1555" r:id="rId16"/>
    <p:sldId id="1551" r:id="rId17"/>
    <p:sldId id="1552" r:id="rId18"/>
    <p:sldId id="381" r:id="rId19"/>
    <p:sldId id="1553" r:id="rId20"/>
    <p:sldId id="1554" r:id="rId21"/>
    <p:sldId id="1557" r:id="rId22"/>
    <p:sldId id="1558" r:id="rId23"/>
    <p:sldId id="1559" r:id="rId24"/>
    <p:sldId id="1560" r:id="rId25"/>
    <p:sldId id="1561" r:id="rId26"/>
    <p:sldId id="1562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E079-2536-441E-9624-BAD2757B0874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387A-9445-4ED3-809E-8F286B6C3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30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8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60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5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53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3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7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8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8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5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9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3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2025/3/22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BF3202-6B5E-1CB5-8029-8BDC9DF9A3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48" y="271573"/>
            <a:ext cx="1408371" cy="1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5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18393DB-F2D2-87F5-0D88-285704BB0F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48" y="271573"/>
            <a:ext cx="1408371" cy="1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6D4298B-BABD-B285-B062-EDBB3D023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99" y="285749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2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46.w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2.wmf"/><Relationship Id="rId17" Type="http://schemas.openxmlformats.org/officeDocument/2006/relationships/image" Target="../media/image45.wmf"/><Relationship Id="rId2" Type="http://schemas.openxmlformats.org/officeDocument/2006/relationships/notesSlide" Target="../notesSlides/notesSlide11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47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49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44.wmf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41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38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3.wmf"/><Relationship Id="rId22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66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67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5587315" cy="2712979"/>
            <a:chOff x="2907808" y="1423475"/>
            <a:chExt cx="4574218" cy="271297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30" y="2197462"/>
              <a:ext cx="38766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Cùng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xem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video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để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hiểu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thêm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về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gọn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nhé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!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7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8481455-9775-A20A-157D-59AD7737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55042"/>
              </p:ext>
            </p:extLst>
          </p:nvPr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713" imgH="393359" progId="Equation.3">
                  <p:embed/>
                </p:oleObj>
              </mc:Choice>
              <mc:Fallback>
                <p:oleObj name="Equation" r:id="rId3" imgW="215713" imgH="393359" progId="Equation.3">
                  <p:embed/>
                  <p:pic>
                    <p:nvPicPr>
                      <p:cNvPr id="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35" imgH="393529" progId="Equation.3">
                  <p:embed/>
                </p:oleObj>
              </mc:Choice>
              <mc:Fallback>
                <p:oleObj name="Equation" r:id="rId5" imgW="380835" imgH="393529" progId="Equation.3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1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41692"/>
                </p:ext>
              </p:extLst>
            </p:nvPr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1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501" imgH="393529" progId="Equation.3">
                    <p:embed/>
                  </p:oleObj>
                </mc:Choice>
                <mc:Fallback>
                  <p:oleObj name="Equation" r:id="rId11" imgW="228501" imgH="393529" progId="Equation.3">
                    <p:embed/>
                    <p:pic>
                      <p:nvPicPr>
                        <p:cNvPr id="1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80835" imgH="393529" progId="Equation.3">
                    <p:embed/>
                  </p:oleObj>
                </mc:Choice>
                <mc:Fallback>
                  <p:oleObj name="Equation" r:id="rId13" imgW="380835" imgH="393529" progId="Equation.3">
                    <p:embed/>
                    <p:pic>
                      <p:nvPicPr>
                        <p:cNvPr id="21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217"/>
              </p:ext>
            </p:extLst>
          </p:nvPr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2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040459"/>
                </p:ext>
              </p:extLst>
            </p:nvPr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80835" imgH="393529" progId="Equation.3">
                    <p:embed/>
                  </p:oleObj>
                </mc:Choice>
                <mc:Fallback>
                  <p:oleObj name="Equation" r:id="rId16" imgW="380835" imgH="393529" progId="Equation.3">
                    <p:embed/>
                    <p:pic>
                      <p:nvPicPr>
                        <p:cNvPr id="2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242006"/>
                </p:ext>
              </p:extLst>
            </p:nvPr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3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31729"/>
                </p:ext>
              </p:extLst>
            </p:nvPr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52334" imgH="393529" progId="Equation.3">
                    <p:embed/>
                  </p:oleObj>
                </mc:Choice>
                <mc:Fallback>
                  <p:oleObj name="Equation" r:id="rId19" imgW="152334" imgH="393529" progId="Equation.3">
                    <p:embed/>
                    <p:pic>
                      <p:nvPicPr>
                        <p:cNvPr id="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8388732"/>
                </p:ext>
              </p:extLst>
            </p:nvPr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317225" imgH="393359" progId="Equation.3">
                    <p:embed/>
                  </p:oleObj>
                </mc:Choice>
                <mc:Fallback>
                  <p:oleObj name="Equation" r:id="rId21" imgW="317225" imgH="393359" progId="Equation.3">
                    <p:embed/>
                    <p:pic>
                      <p:nvPicPr>
                        <p:cNvPr id="3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88896"/>
              </p:ext>
            </p:extLst>
          </p:nvPr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51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444307" imgH="393529" progId="Equation.3">
                    <p:embed/>
                  </p:oleObj>
                </mc:Choice>
                <mc:Fallback>
                  <p:oleObj name="Equation" r:id="rId23" imgW="444307" imgH="393529" progId="Equation.3">
                    <p:embed/>
                    <p:pic>
                      <p:nvPicPr>
                        <p:cNvPr id="54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484989"/>
                </p:ext>
              </p:extLst>
            </p:nvPr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5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B29F8-CFF7-04C5-4CBF-8FA592D37431}"/>
              </a:ext>
            </a:extLst>
          </p:cNvPr>
          <p:cNvSpPr txBox="1"/>
          <p:nvPr/>
        </p:nvSpPr>
        <p:spPr>
          <a:xfrm>
            <a:off x="7187610" y="5865259"/>
            <a:ext cx="75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E8232-ABA5-6980-53E1-590CB5990483}"/>
              </a:ext>
            </a:extLst>
          </p:cNvPr>
          <p:cNvGrpSpPr/>
          <p:nvPr/>
        </p:nvGrpSpPr>
        <p:grpSpPr>
          <a:xfrm>
            <a:off x="4388517" y="2854774"/>
            <a:ext cx="3807499" cy="4003226"/>
            <a:chOff x="8001897" y="2517912"/>
            <a:chExt cx="3807499" cy="4003226"/>
          </a:xfrm>
        </p:grpSpPr>
        <p:sp>
          <p:nvSpPr>
            <p:cNvPr id="13" name="Rectangle: Rounded Corners 654">
              <a:extLst>
                <a:ext uri="{FF2B5EF4-FFF2-40B4-BE49-F238E27FC236}">
                  <a16:creationId xmlns:a16="http://schemas.microsoft.com/office/drawing/2014/main" id="{C76F7B96-2382-0556-154F-7A58835C2127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endPara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21F3C-2999-FA54-7F3A-3343AA0DFB1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3C8DBD-4420-CAB2-582E-304C4703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332EBFC-6622-4553-7F01-697CB46A3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78134"/>
              </p:ext>
            </p:extLst>
          </p:nvPr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3379" h="2070625" fill="none" extrusionOk="0">
                <a:moveTo>
                  <a:pt x="0" y="345111"/>
                </a:moveTo>
                <a:cubicBezTo>
                  <a:pt x="-89511" y="190295"/>
                  <a:pt x="317372" y="12616"/>
                  <a:pt x="450373" y="0"/>
                </a:cubicBezTo>
                <a:cubicBezTo>
                  <a:pt x="774689" y="24599"/>
                  <a:pt x="1054884" y="-25551"/>
                  <a:pt x="1112229" y="0"/>
                </a:cubicBezTo>
                <a:lnTo>
                  <a:pt x="1112229" y="0"/>
                </a:lnTo>
                <a:cubicBezTo>
                  <a:pt x="1402306" y="-25379"/>
                  <a:pt x="2270390" y="-93410"/>
                  <a:pt x="2780574" y="0"/>
                </a:cubicBezTo>
                <a:cubicBezTo>
                  <a:pt x="3687915" y="-49105"/>
                  <a:pt x="5244319" y="64238"/>
                  <a:pt x="6223005" y="0"/>
                </a:cubicBezTo>
                <a:cubicBezTo>
                  <a:pt x="6444672" y="-59092"/>
                  <a:pt x="6659171" y="216405"/>
                  <a:pt x="6673379" y="345111"/>
                </a:cubicBezTo>
                <a:cubicBezTo>
                  <a:pt x="6546917" y="680825"/>
                  <a:pt x="6641264" y="1033449"/>
                  <a:pt x="6673379" y="1207864"/>
                </a:cubicBezTo>
                <a:lnTo>
                  <a:pt x="6673379" y="1207864"/>
                </a:lnTo>
                <a:cubicBezTo>
                  <a:pt x="6724250" y="1345302"/>
                  <a:pt x="6708709" y="1625342"/>
                  <a:pt x="6673379" y="1725521"/>
                </a:cubicBezTo>
                <a:lnTo>
                  <a:pt x="6673379" y="1725513"/>
                </a:lnTo>
                <a:cubicBezTo>
                  <a:pt x="6773537" y="1857945"/>
                  <a:pt x="6432106" y="1991790"/>
                  <a:pt x="6223005" y="2070624"/>
                </a:cubicBezTo>
                <a:cubicBezTo>
                  <a:pt x="5485802" y="1788931"/>
                  <a:pt x="3324989" y="1774755"/>
                  <a:pt x="2780574" y="2070624"/>
                </a:cubicBezTo>
                <a:cubicBezTo>
                  <a:pt x="2400332" y="2009301"/>
                  <a:pt x="662526" y="2571214"/>
                  <a:pt x="236638" y="2645927"/>
                </a:cubicBezTo>
                <a:cubicBezTo>
                  <a:pt x="473281" y="2539676"/>
                  <a:pt x="836864" y="2218385"/>
                  <a:pt x="1112229" y="2070624"/>
                </a:cubicBezTo>
                <a:cubicBezTo>
                  <a:pt x="956041" y="2117434"/>
                  <a:pt x="580000" y="2103365"/>
                  <a:pt x="450373" y="2070624"/>
                </a:cubicBezTo>
                <a:cubicBezTo>
                  <a:pt x="260413" y="2133682"/>
                  <a:pt x="-58552" y="1939345"/>
                  <a:pt x="0" y="1725513"/>
                </a:cubicBezTo>
                <a:lnTo>
                  <a:pt x="0" y="1725521"/>
                </a:lnTo>
                <a:cubicBezTo>
                  <a:pt x="23521" y="1544278"/>
                  <a:pt x="31485" y="1397698"/>
                  <a:pt x="0" y="1207864"/>
                </a:cubicBezTo>
                <a:lnTo>
                  <a:pt x="0" y="1207864"/>
                </a:lnTo>
                <a:cubicBezTo>
                  <a:pt x="-71648" y="850862"/>
                  <a:pt x="24256" y="665616"/>
                  <a:pt x="0" y="345111"/>
                </a:cubicBezTo>
                <a:close/>
              </a:path>
              <a:path w="6673379" h="2070625" stroke="0" extrusionOk="0">
                <a:moveTo>
                  <a:pt x="0" y="345111"/>
                </a:moveTo>
                <a:cubicBezTo>
                  <a:pt x="18573" y="184394"/>
                  <a:pt x="212657" y="58789"/>
                  <a:pt x="450373" y="0"/>
                </a:cubicBezTo>
                <a:cubicBezTo>
                  <a:pt x="556711" y="19231"/>
                  <a:pt x="795170" y="35925"/>
                  <a:pt x="1112229" y="0"/>
                </a:cubicBezTo>
                <a:lnTo>
                  <a:pt x="1112229" y="0"/>
                </a:lnTo>
                <a:cubicBezTo>
                  <a:pt x="1481197" y="-9598"/>
                  <a:pt x="2505578" y="128497"/>
                  <a:pt x="2780574" y="0"/>
                </a:cubicBezTo>
                <a:cubicBezTo>
                  <a:pt x="3760363" y="7089"/>
                  <a:pt x="5304468" y="-218270"/>
                  <a:pt x="6223005" y="0"/>
                </a:cubicBezTo>
                <a:cubicBezTo>
                  <a:pt x="6433856" y="-23179"/>
                  <a:pt x="6654275" y="194405"/>
                  <a:pt x="6673379" y="345111"/>
                </a:cubicBezTo>
                <a:cubicBezTo>
                  <a:pt x="6708083" y="622812"/>
                  <a:pt x="6687615" y="1055112"/>
                  <a:pt x="6673379" y="1207864"/>
                </a:cubicBezTo>
                <a:lnTo>
                  <a:pt x="6673379" y="1207864"/>
                </a:lnTo>
                <a:cubicBezTo>
                  <a:pt x="6643741" y="1408290"/>
                  <a:pt x="6632010" y="1639656"/>
                  <a:pt x="6673379" y="1725521"/>
                </a:cubicBezTo>
                <a:lnTo>
                  <a:pt x="6673379" y="1725513"/>
                </a:lnTo>
                <a:cubicBezTo>
                  <a:pt x="6756764" y="1919411"/>
                  <a:pt x="6429075" y="2149201"/>
                  <a:pt x="6223005" y="2070624"/>
                </a:cubicBezTo>
                <a:cubicBezTo>
                  <a:pt x="4976592" y="2136645"/>
                  <a:pt x="3389837" y="1979201"/>
                  <a:pt x="2780574" y="2070624"/>
                </a:cubicBezTo>
                <a:cubicBezTo>
                  <a:pt x="2554187" y="1967408"/>
                  <a:pt x="1020640" y="2854772"/>
                  <a:pt x="236638" y="2645927"/>
                </a:cubicBezTo>
                <a:cubicBezTo>
                  <a:pt x="637912" y="2484190"/>
                  <a:pt x="909154" y="2178092"/>
                  <a:pt x="1112229" y="2070624"/>
                </a:cubicBezTo>
                <a:cubicBezTo>
                  <a:pt x="804758" y="2073556"/>
                  <a:pt x="548958" y="2111426"/>
                  <a:pt x="450373" y="2070624"/>
                </a:cubicBezTo>
                <a:cubicBezTo>
                  <a:pt x="170853" y="2094789"/>
                  <a:pt x="19322" y="1930800"/>
                  <a:pt x="0" y="1725513"/>
                </a:cubicBezTo>
                <a:lnTo>
                  <a:pt x="0" y="1725521"/>
                </a:lnTo>
                <a:cubicBezTo>
                  <a:pt x="-4786" y="1581693"/>
                  <a:pt x="109135" y="1407098"/>
                  <a:pt x="0" y="1207864"/>
                </a:cubicBezTo>
                <a:lnTo>
                  <a:pt x="0" y="1207864"/>
                </a:lnTo>
                <a:cubicBezTo>
                  <a:pt x="63008" y="766470"/>
                  <a:pt x="119098" y="525017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4582" y="172023"/>
                  <a:pt x="254197" y="21886"/>
                  <a:pt x="450373" y="0"/>
                </a:cubicBezTo>
                <a:cubicBezTo>
                  <a:pt x="767451" y="29972"/>
                  <a:pt x="1040467" y="-27565"/>
                  <a:pt x="1112229" y="0"/>
                </a:cubicBezTo>
                <a:lnTo>
                  <a:pt x="1112229" y="0"/>
                </a:lnTo>
                <a:cubicBezTo>
                  <a:pt x="1391112" y="104984"/>
                  <a:pt x="2224946" y="21770"/>
                  <a:pt x="2780574" y="0"/>
                </a:cubicBezTo>
                <a:cubicBezTo>
                  <a:pt x="3369506" y="-119579"/>
                  <a:pt x="5116516" y="-176357"/>
                  <a:pt x="6223005" y="0"/>
                </a:cubicBezTo>
                <a:cubicBezTo>
                  <a:pt x="6478873" y="-16659"/>
                  <a:pt x="6670397" y="201266"/>
                  <a:pt x="6673379" y="345111"/>
                </a:cubicBezTo>
                <a:cubicBezTo>
                  <a:pt x="6577889" y="712782"/>
                  <a:pt x="6646380" y="1040832"/>
                  <a:pt x="6673379" y="1207864"/>
                </a:cubicBezTo>
                <a:lnTo>
                  <a:pt x="6673379" y="1207864"/>
                </a:lnTo>
                <a:cubicBezTo>
                  <a:pt x="6714149" y="1356157"/>
                  <a:pt x="6713553" y="1613866"/>
                  <a:pt x="6673379" y="1725521"/>
                </a:cubicBezTo>
                <a:lnTo>
                  <a:pt x="6673379" y="1725513"/>
                </a:lnTo>
                <a:cubicBezTo>
                  <a:pt x="6700813" y="1863402"/>
                  <a:pt x="6450571" y="2067852"/>
                  <a:pt x="6223005" y="2070624"/>
                </a:cubicBezTo>
                <a:cubicBezTo>
                  <a:pt x="5431040" y="1842465"/>
                  <a:pt x="3325064" y="1968713"/>
                  <a:pt x="2780574" y="2070624"/>
                </a:cubicBezTo>
                <a:cubicBezTo>
                  <a:pt x="2542722" y="2115155"/>
                  <a:pt x="816533" y="2579282"/>
                  <a:pt x="236638" y="2645927"/>
                </a:cubicBezTo>
                <a:cubicBezTo>
                  <a:pt x="361875" y="2485631"/>
                  <a:pt x="854035" y="2216249"/>
                  <a:pt x="1112229" y="2070624"/>
                </a:cubicBezTo>
                <a:cubicBezTo>
                  <a:pt x="977190" y="2084504"/>
                  <a:pt x="547497" y="2090379"/>
                  <a:pt x="450373" y="2070624"/>
                </a:cubicBezTo>
                <a:cubicBezTo>
                  <a:pt x="233808" y="2101230"/>
                  <a:pt x="-52481" y="1925279"/>
                  <a:pt x="0" y="1725513"/>
                </a:cubicBezTo>
                <a:lnTo>
                  <a:pt x="0" y="1725521"/>
                </a:lnTo>
                <a:cubicBezTo>
                  <a:pt x="26249" y="1524953"/>
                  <a:pt x="26688" y="1405321"/>
                  <a:pt x="0" y="1207864"/>
                </a:cubicBezTo>
                <a:lnTo>
                  <a:pt x="0" y="1207864"/>
                </a:lnTo>
                <a:cubicBezTo>
                  <a:pt x="-103534" y="834950"/>
                  <a:pt x="104458" y="693418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9640" y="174158"/>
                  <a:pt x="307757" y="21040"/>
                  <a:pt x="450373" y="0"/>
                </a:cubicBezTo>
                <a:cubicBezTo>
                  <a:pt x="765304" y="25715"/>
                  <a:pt x="1048015" y="-28306"/>
                  <a:pt x="1112229" y="0"/>
                </a:cubicBezTo>
                <a:lnTo>
                  <a:pt x="1112229" y="0"/>
                </a:lnTo>
                <a:cubicBezTo>
                  <a:pt x="1465776" y="-37331"/>
                  <a:pt x="2238929" y="-106411"/>
                  <a:pt x="2780574" y="0"/>
                </a:cubicBezTo>
                <a:cubicBezTo>
                  <a:pt x="3555789" y="-170542"/>
                  <a:pt x="5364243" y="-11844"/>
                  <a:pt x="6223005" y="0"/>
                </a:cubicBezTo>
                <a:cubicBezTo>
                  <a:pt x="6463769" y="-55990"/>
                  <a:pt x="6662644" y="220968"/>
                  <a:pt x="6673379" y="345111"/>
                </a:cubicBezTo>
                <a:cubicBezTo>
                  <a:pt x="6533104" y="686698"/>
                  <a:pt x="6644048" y="1042885"/>
                  <a:pt x="6673379" y="1207864"/>
                </a:cubicBezTo>
                <a:lnTo>
                  <a:pt x="6673379" y="1207864"/>
                </a:lnTo>
                <a:cubicBezTo>
                  <a:pt x="6716890" y="1354086"/>
                  <a:pt x="6714409" y="1610295"/>
                  <a:pt x="6673379" y="1725521"/>
                </a:cubicBezTo>
                <a:lnTo>
                  <a:pt x="6673379" y="1725513"/>
                </a:lnTo>
                <a:cubicBezTo>
                  <a:pt x="6757637" y="1875820"/>
                  <a:pt x="6442415" y="2067052"/>
                  <a:pt x="6223005" y="2070624"/>
                </a:cubicBezTo>
                <a:cubicBezTo>
                  <a:pt x="5549136" y="1778206"/>
                  <a:pt x="3380510" y="1960146"/>
                  <a:pt x="2780574" y="2070624"/>
                </a:cubicBezTo>
                <a:cubicBezTo>
                  <a:pt x="2431101" y="2041332"/>
                  <a:pt x="706392" y="2597355"/>
                  <a:pt x="236638" y="2645927"/>
                </a:cubicBezTo>
                <a:cubicBezTo>
                  <a:pt x="443364" y="2524203"/>
                  <a:pt x="853874" y="2205496"/>
                  <a:pt x="1112229" y="2070624"/>
                </a:cubicBezTo>
                <a:cubicBezTo>
                  <a:pt x="963240" y="2082970"/>
                  <a:pt x="566350" y="2096785"/>
                  <a:pt x="450373" y="2070624"/>
                </a:cubicBezTo>
                <a:cubicBezTo>
                  <a:pt x="242185" y="2101017"/>
                  <a:pt x="-48382" y="1931113"/>
                  <a:pt x="0" y="1725513"/>
                </a:cubicBezTo>
                <a:lnTo>
                  <a:pt x="0" y="1725521"/>
                </a:lnTo>
                <a:cubicBezTo>
                  <a:pt x="32503" y="1539393"/>
                  <a:pt x="29454" y="1394085"/>
                  <a:pt x="0" y="1207864"/>
                </a:cubicBezTo>
                <a:lnTo>
                  <a:pt x="0" y="1207864"/>
                </a:lnTo>
                <a:cubicBezTo>
                  <a:pt x="-86662" y="824968"/>
                  <a:pt x="56388" y="693304"/>
                  <a:pt x="0" y="345111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30758"/>
              </p:ext>
            </p:extLst>
          </p:nvPr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680" imgH="393480" progId="Equation.3">
                  <p:embed/>
                </p:oleObj>
              </mc:Choice>
              <mc:Fallback>
                <p:oleObj name="Equation" r:id="rId7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165" y="727623"/>
            <a:ext cx="356646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68" y="304800"/>
            <a:ext cx="8282155" cy="5118703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3565468" y="5569064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6143179" cy="3082311"/>
            <a:chOff x="2907808" y="1423475"/>
            <a:chExt cx="5029292" cy="30823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29" y="2197462"/>
              <a:ext cx="43317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đó nhưng có tử số và mẫu số bé hơn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3726426" y="383457"/>
            <a:ext cx="669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blipFill>
                <a:blip r:embed="rId4"/>
                <a:stretch>
                  <a:fillRect l="-3300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422789" y="2349908"/>
            <a:ext cx="87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blipFill>
                <a:blip r:embed="rId5"/>
                <a:stretch>
                  <a:fillRect l="-1573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blipFill>
                <a:blip r:embed="rId6"/>
                <a:stretch>
                  <a:fillRect l="-143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545</Words>
  <Application>Microsoft Office PowerPoint</Application>
  <PresentationFormat>Widescreen</PresentationFormat>
  <Paragraphs>116</Paragraphs>
  <Slides>24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Arial</vt:lpstr>
      <vt:lpstr>Calibri</vt:lpstr>
      <vt:lpstr>Cambria</vt:lpstr>
      <vt:lpstr>Cambria Math</vt:lpstr>
      <vt:lpstr>SVN-Hole Hearted</vt:lpstr>
      <vt:lpstr>UTM Avo</vt:lpstr>
      <vt:lpstr>UTM Futura Extra</vt:lpstr>
      <vt:lpstr>字魂52号-阿开漫画体</vt:lpstr>
      <vt:lpstr>字魂59号-创粗黑</vt:lpstr>
      <vt:lpstr>Office 主题​​</vt:lpstr>
      <vt:lpstr>Office Theme</vt:lpstr>
      <vt:lpstr>5_Office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45</cp:revision>
  <dcterms:created xsi:type="dcterms:W3CDTF">2023-12-07T01:41:36Z</dcterms:created>
  <dcterms:modified xsi:type="dcterms:W3CDTF">2025-03-22T09:35:01Z</dcterms:modified>
</cp:coreProperties>
</file>