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1.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0" r:id="rId2"/>
    <p:sldMasterId id="2147483693" r:id="rId3"/>
    <p:sldMasterId id="2147483696" r:id="rId4"/>
  </p:sldMasterIdLst>
  <p:notesMasterIdLst>
    <p:notesMasterId r:id="rId24"/>
  </p:notesMasterIdLst>
  <p:sldIdLst>
    <p:sldId id="295" r:id="rId5"/>
    <p:sldId id="339" r:id="rId6"/>
    <p:sldId id="3267" r:id="rId7"/>
    <p:sldId id="3268" r:id="rId8"/>
    <p:sldId id="3269" r:id="rId9"/>
    <p:sldId id="3270" r:id="rId10"/>
    <p:sldId id="3273" r:id="rId11"/>
    <p:sldId id="3274" r:id="rId12"/>
    <p:sldId id="274" r:id="rId13"/>
    <p:sldId id="3275" r:id="rId14"/>
    <p:sldId id="3276" r:id="rId15"/>
    <p:sldId id="298" r:id="rId16"/>
    <p:sldId id="3277" r:id="rId17"/>
    <p:sldId id="306" r:id="rId18"/>
    <p:sldId id="3278" r:id="rId19"/>
    <p:sldId id="268" r:id="rId20"/>
    <p:sldId id="3279" r:id="rId21"/>
    <p:sldId id="3280" r:id="rId22"/>
    <p:sldId id="328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B4E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7" d="100"/>
          <a:sy n="67" d="100"/>
        </p:scale>
        <p:origin x="57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81F319-F919-48C9-8696-43E8758E8C38}"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73E4DC-6D69-4C7A-B4FB-B5B054EA6FBF}" type="slidenum">
              <a:rPr lang="en-US" smtClean="0"/>
              <a:t>‹#›</a:t>
            </a:fld>
            <a:endParaRPr lang="en-US"/>
          </a:p>
        </p:txBody>
      </p:sp>
    </p:spTree>
    <p:extLst>
      <p:ext uri="{BB962C8B-B14F-4D97-AF65-F5344CB8AC3E}">
        <p14:creationId xmlns:p14="http://schemas.microsoft.com/office/powerpoint/2010/main" val="16763511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a:t> 0972115126</a:t>
            </a:r>
          </a:p>
          <a:p>
            <a:endParaRPr lang="en-US"/>
          </a:p>
        </p:txBody>
      </p:sp>
      <p:sp>
        <p:nvSpPr>
          <p:cNvPr id="4" name="Slide Number Placeholder 3"/>
          <p:cNvSpPr>
            <a:spLocks noGrp="1"/>
          </p:cNvSpPr>
          <p:nvPr>
            <p:ph type="sldNum" sz="quarter" idx="5"/>
          </p:nvPr>
        </p:nvSpPr>
        <p:spPr/>
        <p:txBody>
          <a:bodyPr/>
          <a:lstStyle/>
          <a:p>
            <a:fld id="{5D73E4DC-6D69-4C7A-B4FB-B5B054EA6FBF}" type="slidenum">
              <a:rPr lang="en-US" smtClean="0"/>
              <a:t>10</a:t>
            </a:fld>
            <a:endParaRPr lang="en-US"/>
          </a:p>
        </p:txBody>
      </p:sp>
    </p:spTree>
    <p:extLst>
      <p:ext uri="{BB962C8B-B14F-4D97-AF65-F5344CB8AC3E}">
        <p14:creationId xmlns:p14="http://schemas.microsoft.com/office/powerpoint/2010/main" val="3841182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5D73E4DC-6D69-4C7A-B4FB-B5B054EA6FBF}" type="slidenum">
              <a:rPr lang="en-US" smtClean="0"/>
              <a:t>15</a:t>
            </a:fld>
            <a:endParaRPr lang="en-US"/>
          </a:p>
        </p:txBody>
      </p:sp>
    </p:spTree>
    <p:extLst>
      <p:ext uri="{BB962C8B-B14F-4D97-AF65-F5344CB8AC3E}">
        <p14:creationId xmlns:p14="http://schemas.microsoft.com/office/powerpoint/2010/main" val="27509822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7"/>
            <a:ext cx="10363200" cy="1470025"/>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29219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1"/>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003657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40"/>
            <a:ext cx="2743200" cy="585152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40"/>
            <a:ext cx="8026400" cy="585152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526071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249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8401050" y="1905000"/>
            <a:ext cx="2552700" cy="3028950"/>
          </a:xfrm>
          <a:prstGeom prst="rect">
            <a:avLst/>
          </a:prstGeom>
          <a:solidFill>
            <a:schemeClr val="bg1">
              <a:lumMod val="85000"/>
            </a:schemeClr>
          </a:solidFill>
        </p:spPr>
        <p:txBody>
          <a:bodyPr/>
          <a:lstStyle/>
          <a:p>
            <a:endParaRPr lang="en-US"/>
          </a:p>
        </p:txBody>
      </p:sp>
    </p:spTree>
    <p:extLst>
      <p:ext uri="{BB962C8B-B14F-4D97-AF65-F5344CB8AC3E}">
        <p14:creationId xmlns:p14="http://schemas.microsoft.com/office/powerpoint/2010/main" val="40360394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1168432" y="1871003"/>
            <a:ext cx="3635924" cy="4471743"/>
          </a:xfrm>
          <a:custGeom>
            <a:avLst/>
            <a:gdLst>
              <a:gd name="connsiteX0" fmla="*/ 0 w 3635829"/>
              <a:gd name="connsiteY0" fmla="*/ 0 h 4471743"/>
              <a:gd name="connsiteX1" fmla="*/ 3635829 w 3635829"/>
              <a:gd name="connsiteY1" fmla="*/ 0 h 4471743"/>
              <a:gd name="connsiteX2" fmla="*/ 3635829 w 3635829"/>
              <a:gd name="connsiteY2" fmla="*/ 4471743 h 4471743"/>
              <a:gd name="connsiteX3" fmla="*/ 0 w 3635829"/>
              <a:gd name="connsiteY3" fmla="*/ 4471743 h 4471743"/>
            </a:gdLst>
            <a:ahLst/>
            <a:cxnLst>
              <a:cxn ang="0">
                <a:pos x="connsiteX0" y="connsiteY0"/>
              </a:cxn>
              <a:cxn ang="0">
                <a:pos x="connsiteX1" y="connsiteY1"/>
              </a:cxn>
              <a:cxn ang="0">
                <a:pos x="connsiteX2" y="connsiteY2"/>
              </a:cxn>
              <a:cxn ang="0">
                <a:pos x="connsiteX3" y="connsiteY3"/>
              </a:cxn>
            </a:cxnLst>
            <a:rect l="l" t="t" r="r" b="b"/>
            <a:pathLst>
              <a:path w="3635829" h="4471743">
                <a:moveTo>
                  <a:pt x="0" y="0"/>
                </a:moveTo>
                <a:lnTo>
                  <a:pt x="3635829" y="0"/>
                </a:lnTo>
                <a:lnTo>
                  <a:pt x="3635829" y="4471743"/>
                </a:lnTo>
                <a:lnTo>
                  <a:pt x="0" y="4471743"/>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4991233" y="667658"/>
            <a:ext cx="6032657" cy="2818492"/>
          </a:xfrm>
          <a:custGeom>
            <a:avLst/>
            <a:gdLst>
              <a:gd name="connsiteX0" fmla="*/ 0 w 6032499"/>
              <a:gd name="connsiteY0" fmla="*/ 0 h 2818492"/>
              <a:gd name="connsiteX1" fmla="*/ 6032499 w 6032499"/>
              <a:gd name="connsiteY1" fmla="*/ 0 h 2818492"/>
              <a:gd name="connsiteX2" fmla="*/ 6032499 w 6032499"/>
              <a:gd name="connsiteY2" fmla="*/ 2818492 h 2818492"/>
              <a:gd name="connsiteX3" fmla="*/ 0 w 6032499"/>
              <a:gd name="connsiteY3" fmla="*/ 2818492 h 2818492"/>
            </a:gdLst>
            <a:ahLst/>
            <a:cxnLst>
              <a:cxn ang="0">
                <a:pos x="connsiteX0" y="connsiteY0"/>
              </a:cxn>
              <a:cxn ang="0">
                <a:pos x="connsiteX1" y="connsiteY1"/>
              </a:cxn>
              <a:cxn ang="0">
                <a:pos x="connsiteX2" y="connsiteY2"/>
              </a:cxn>
              <a:cxn ang="0">
                <a:pos x="connsiteX3" y="connsiteY3"/>
              </a:cxn>
            </a:cxnLst>
            <a:rect l="l" t="t" r="r" b="b"/>
            <a:pathLst>
              <a:path w="6032499" h="2818492">
                <a:moveTo>
                  <a:pt x="0" y="0"/>
                </a:moveTo>
                <a:lnTo>
                  <a:pt x="6032499" y="0"/>
                </a:lnTo>
                <a:lnTo>
                  <a:pt x="6032499" y="2818492"/>
                </a:lnTo>
                <a:lnTo>
                  <a:pt x="0" y="2818492"/>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2"/>
          </p:nvPr>
        </p:nvSpPr>
        <p:spPr>
          <a:xfrm>
            <a:off x="6096159" y="3657605"/>
            <a:ext cx="4927729" cy="2685141"/>
          </a:xfrm>
          <a:custGeom>
            <a:avLst/>
            <a:gdLst>
              <a:gd name="connsiteX0" fmla="*/ 0 w 4927600"/>
              <a:gd name="connsiteY0" fmla="*/ 0 h 2685141"/>
              <a:gd name="connsiteX1" fmla="*/ 4927600 w 4927600"/>
              <a:gd name="connsiteY1" fmla="*/ 0 h 2685141"/>
              <a:gd name="connsiteX2" fmla="*/ 4927600 w 4927600"/>
              <a:gd name="connsiteY2" fmla="*/ 2685141 h 2685141"/>
              <a:gd name="connsiteX3" fmla="*/ 0 w 4927600"/>
              <a:gd name="connsiteY3" fmla="*/ 2685141 h 2685141"/>
            </a:gdLst>
            <a:ahLst/>
            <a:cxnLst>
              <a:cxn ang="0">
                <a:pos x="connsiteX0" y="connsiteY0"/>
              </a:cxn>
              <a:cxn ang="0">
                <a:pos x="connsiteX1" y="connsiteY1"/>
              </a:cxn>
              <a:cxn ang="0">
                <a:pos x="connsiteX2" y="connsiteY2"/>
              </a:cxn>
              <a:cxn ang="0">
                <a:pos x="connsiteX3" y="connsiteY3"/>
              </a:cxn>
            </a:cxnLst>
            <a:rect l="l" t="t" r="r" b="b"/>
            <a:pathLst>
              <a:path w="4927600" h="2685141">
                <a:moveTo>
                  <a:pt x="0" y="0"/>
                </a:moveTo>
                <a:lnTo>
                  <a:pt x="4927600" y="0"/>
                </a:lnTo>
                <a:lnTo>
                  <a:pt x="4927600" y="2685141"/>
                </a:lnTo>
                <a:lnTo>
                  <a:pt x="0" y="2685141"/>
                </a:lnTo>
                <a:close/>
              </a:path>
            </a:pathLst>
          </a:custGeom>
          <a:solidFill>
            <a:schemeClr val="bg1"/>
          </a:solidFill>
          <a:ln w="28575" cap="sq">
            <a:solidFill>
              <a:schemeClr val="bg1"/>
            </a:solidFill>
            <a:miter lim="800000"/>
          </a:ln>
          <a:effectLst>
            <a:outerShdw blurRad="139700" dist="38100" dir="2700000" algn="tl" rotWithShape="0">
              <a:prstClr val="black">
                <a:alpha val="38000"/>
              </a:prstClr>
            </a:outerShdw>
          </a:effectLst>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5142428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5701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a:pattFill prst="pct5">
            <a:fgClr>
              <a:schemeClr val="accent1"/>
            </a:fgClr>
            <a:bgClr>
              <a:schemeClr val="bg1"/>
            </a:bgClr>
          </a:pattFill>
        </p:spPr>
        <p:txBody>
          <a:bodyPr/>
          <a:lstStyle>
            <a:lvl1pPr>
              <a:defRPr sz="1000"/>
            </a:lvl1pPr>
          </a:lstStyle>
          <a:p>
            <a:endParaRPr lang="en-US"/>
          </a:p>
        </p:txBody>
      </p:sp>
    </p:spTree>
    <p:extLst>
      <p:ext uri="{BB962C8B-B14F-4D97-AF65-F5344CB8AC3E}">
        <p14:creationId xmlns:p14="http://schemas.microsoft.com/office/powerpoint/2010/main" val="2811309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4_Custom Layout">
    <p:spTree>
      <p:nvGrpSpPr>
        <p:cNvPr id="1" name=""/>
        <p:cNvGrpSpPr/>
        <p:nvPr/>
      </p:nvGrpSpPr>
      <p:grpSpPr>
        <a:xfrm>
          <a:off x="0" y="0"/>
          <a:ext cx="0" cy="0"/>
          <a:chOff x="0" y="0"/>
          <a:chExt cx="0" cy="0"/>
        </a:xfrm>
      </p:grpSpPr>
      <p:sp>
        <p:nvSpPr>
          <p:cNvPr id="3" name="Freeform: Shape 2"/>
          <p:cNvSpPr/>
          <p:nvPr userDrawn="1"/>
        </p:nvSpPr>
        <p:spPr>
          <a:xfrm>
            <a:off x="1" y="-176981"/>
            <a:ext cx="12191999" cy="4291740"/>
          </a:xfrm>
          <a:custGeom>
            <a:avLst/>
            <a:gdLst>
              <a:gd name="connsiteX0" fmla="*/ 0 w 12191999"/>
              <a:gd name="connsiteY0" fmla="*/ 0 h 4291740"/>
              <a:gd name="connsiteX1" fmla="*/ 12191999 w 12191999"/>
              <a:gd name="connsiteY1" fmla="*/ 0 h 4291740"/>
              <a:gd name="connsiteX2" fmla="*/ 12191999 w 12191999"/>
              <a:gd name="connsiteY2" fmla="*/ 1244082 h 4291740"/>
              <a:gd name="connsiteX3" fmla="*/ 12191998 w 12191999"/>
              <a:gd name="connsiteY3" fmla="*/ 1244082 h 4291740"/>
              <a:gd name="connsiteX4" fmla="*/ 12191998 w 12191999"/>
              <a:gd name="connsiteY4" fmla="*/ 3713545 h 4291740"/>
              <a:gd name="connsiteX5" fmla="*/ 9905998 w 12191999"/>
              <a:gd name="connsiteY5" fmla="*/ 4122524 h 4291740"/>
              <a:gd name="connsiteX6" fmla="*/ 9905998 w 12191999"/>
              <a:gd name="connsiteY6" fmla="*/ 4125232 h 4291740"/>
              <a:gd name="connsiteX7" fmla="*/ 9857087 w 12191999"/>
              <a:gd name="connsiteY7" fmla="*/ 4136195 h 4291740"/>
              <a:gd name="connsiteX8" fmla="*/ 9690569 w 12191999"/>
              <a:gd name="connsiteY8" fmla="*/ 4182739 h 4291740"/>
              <a:gd name="connsiteX9" fmla="*/ 8839877 w 12191999"/>
              <a:gd name="connsiteY9" fmla="*/ 4291723 h 4291740"/>
              <a:gd name="connsiteX10" fmla="*/ 8765196 w 12191999"/>
              <a:gd name="connsiteY10" fmla="*/ 4290006 h 4291740"/>
              <a:gd name="connsiteX11" fmla="*/ 8717158 w 12191999"/>
              <a:gd name="connsiteY11" fmla="*/ 4291490 h 4291740"/>
              <a:gd name="connsiteX12" fmla="*/ 7673594 w 12191999"/>
              <a:gd name="connsiteY12" fmla="*/ 4138313 h 4291740"/>
              <a:gd name="connsiteX13" fmla="*/ 7659974 w 12191999"/>
              <a:gd name="connsiteY13" fmla="*/ 4134175 h 4291740"/>
              <a:gd name="connsiteX14" fmla="*/ 7619998 w 12191999"/>
              <a:gd name="connsiteY14" fmla="*/ 4125232 h 4291740"/>
              <a:gd name="connsiteX15" fmla="*/ 7619998 w 12191999"/>
              <a:gd name="connsiteY15" fmla="*/ 4122032 h 4291740"/>
              <a:gd name="connsiteX16" fmla="*/ 7465547 w 12191999"/>
              <a:gd name="connsiteY16" fmla="*/ 4075115 h 4291740"/>
              <a:gd name="connsiteX17" fmla="*/ 5541753 w 12191999"/>
              <a:gd name="connsiteY17" fmla="*/ 3716264 h 4291740"/>
              <a:gd name="connsiteX18" fmla="*/ 5333999 w 12191999"/>
              <a:gd name="connsiteY18" fmla="*/ 3713545 h 4291740"/>
              <a:gd name="connsiteX19" fmla="*/ 5091621 w 12191999"/>
              <a:gd name="connsiteY19" fmla="*/ 3716264 h 4291740"/>
              <a:gd name="connsiteX20" fmla="*/ 235032 w 12191999"/>
              <a:gd name="connsiteY20" fmla="*/ 4170386 h 4291740"/>
              <a:gd name="connsiteX21" fmla="*/ 0 w 12191999"/>
              <a:gd name="connsiteY21" fmla="*/ 4125232 h 4291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91999" h="4291740">
                <a:moveTo>
                  <a:pt x="0" y="0"/>
                </a:moveTo>
                <a:lnTo>
                  <a:pt x="12191999" y="0"/>
                </a:lnTo>
                <a:lnTo>
                  <a:pt x="12191999" y="1244082"/>
                </a:lnTo>
                <a:lnTo>
                  <a:pt x="12191998" y="1244082"/>
                </a:lnTo>
                <a:lnTo>
                  <a:pt x="12191998" y="3713545"/>
                </a:lnTo>
                <a:cubicBezTo>
                  <a:pt x="11048998" y="3713545"/>
                  <a:pt x="10477498" y="3951890"/>
                  <a:pt x="9905998" y="4122524"/>
                </a:cubicBezTo>
                <a:lnTo>
                  <a:pt x="9905998" y="4125232"/>
                </a:lnTo>
                <a:lnTo>
                  <a:pt x="9857087" y="4136195"/>
                </a:lnTo>
                <a:lnTo>
                  <a:pt x="9690569" y="4182739"/>
                </a:lnTo>
                <a:cubicBezTo>
                  <a:pt x="9436631" y="4247894"/>
                  <a:pt x="9169020" y="4292764"/>
                  <a:pt x="8839877" y="4291723"/>
                </a:cubicBezTo>
                <a:lnTo>
                  <a:pt x="8765196" y="4290006"/>
                </a:lnTo>
                <a:lnTo>
                  <a:pt x="8717158" y="4291490"/>
                </a:lnTo>
                <a:cubicBezTo>
                  <a:pt x="8302351" y="4296392"/>
                  <a:pt x="7985321" y="4228826"/>
                  <a:pt x="7673594" y="4138313"/>
                </a:cubicBezTo>
                <a:lnTo>
                  <a:pt x="7659974" y="4134175"/>
                </a:lnTo>
                <a:lnTo>
                  <a:pt x="7619998" y="4125232"/>
                </a:lnTo>
                <a:lnTo>
                  <a:pt x="7619998" y="4122032"/>
                </a:lnTo>
                <a:lnTo>
                  <a:pt x="7465547" y="4075115"/>
                </a:lnTo>
                <a:cubicBezTo>
                  <a:pt x="6977201" y="3922257"/>
                  <a:pt x="6451962" y="3740504"/>
                  <a:pt x="5541753" y="3716264"/>
                </a:cubicBezTo>
                <a:lnTo>
                  <a:pt x="5333999" y="3713545"/>
                </a:lnTo>
                <a:lnTo>
                  <a:pt x="5091621" y="3716264"/>
                </a:lnTo>
                <a:cubicBezTo>
                  <a:pt x="2740246" y="3769940"/>
                  <a:pt x="2590994" y="4595906"/>
                  <a:pt x="235032" y="4170386"/>
                </a:cubicBezTo>
                <a:lnTo>
                  <a:pt x="0" y="4125232"/>
                </a:lnTo>
                <a:close/>
              </a:path>
            </a:pathLst>
          </a:custGeom>
          <a:solidFill>
            <a:srgbClr val="9D4D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87681" y="1156519"/>
            <a:ext cx="9199044" cy="5146631"/>
          </a:xfrm>
          <a:prstGeom prst="rect">
            <a:avLst/>
          </a:prstGeom>
        </p:spPr>
      </p:pic>
      <p:sp>
        <p:nvSpPr>
          <p:cNvPr id="8" name="Picture Placeholder 7"/>
          <p:cNvSpPr>
            <a:spLocks noGrp="1"/>
          </p:cNvSpPr>
          <p:nvPr>
            <p:ph type="pic" sz="quarter" idx="10"/>
          </p:nvPr>
        </p:nvSpPr>
        <p:spPr>
          <a:xfrm>
            <a:off x="4930140" y="1410612"/>
            <a:ext cx="5801591" cy="3627203"/>
          </a:xfrm>
          <a:custGeom>
            <a:avLst/>
            <a:gdLst>
              <a:gd name="connsiteX0" fmla="*/ 0 w 5778698"/>
              <a:gd name="connsiteY0" fmla="*/ 0 h 3627202"/>
              <a:gd name="connsiteX1" fmla="*/ 5778698 w 5778698"/>
              <a:gd name="connsiteY1" fmla="*/ 0 h 3627202"/>
              <a:gd name="connsiteX2" fmla="*/ 5778698 w 5778698"/>
              <a:gd name="connsiteY2" fmla="*/ 3627202 h 3627202"/>
              <a:gd name="connsiteX3" fmla="*/ 0 w 5778698"/>
              <a:gd name="connsiteY3" fmla="*/ 3627202 h 3627202"/>
            </a:gdLst>
            <a:ahLst/>
            <a:cxnLst>
              <a:cxn ang="0">
                <a:pos x="connsiteX0" y="connsiteY0"/>
              </a:cxn>
              <a:cxn ang="0">
                <a:pos x="connsiteX1" y="connsiteY1"/>
              </a:cxn>
              <a:cxn ang="0">
                <a:pos x="connsiteX2" y="connsiteY2"/>
              </a:cxn>
              <a:cxn ang="0">
                <a:pos x="connsiteX3" y="connsiteY3"/>
              </a:cxn>
            </a:cxnLst>
            <a:rect l="l" t="t" r="r" b="b"/>
            <a:pathLst>
              <a:path w="5778698" h="3627202">
                <a:moveTo>
                  <a:pt x="0" y="0"/>
                </a:moveTo>
                <a:lnTo>
                  <a:pt x="5778698" y="0"/>
                </a:lnTo>
                <a:lnTo>
                  <a:pt x="5778698" y="3627202"/>
                </a:lnTo>
                <a:lnTo>
                  <a:pt x="0" y="3627202"/>
                </a:lnTo>
                <a:close/>
              </a:path>
            </a:pathLst>
          </a:custGeom>
          <a:pattFill prst="ltUpDiag">
            <a:fgClr>
              <a:schemeClr val="bg1">
                <a:lumMod val="75000"/>
              </a:schemeClr>
            </a:fgClr>
            <a:bgClr>
              <a:schemeClr val="bg1">
                <a:lumMod val="95000"/>
              </a:schemeClr>
            </a:bgClr>
          </a:pattFill>
        </p:spPr>
        <p:txBody>
          <a:bodyPr wrap="square">
            <a:noAutofit/>
          </a:bodyPr>
          <a:lstStyle>
            <a:lvl1pPr>
              <a:defRPr lang="en-US" sz="1400" b="1" i="1" dirty="0"/>
            </a:lvl1pPr>
          </a:lstStyle>
          <a:p>
            <a:pPr marL="0" lvl="0" indent="0">
              <a:buNone/>
            </a:pPr>
            <a:endParaRPr lang="en-US" dirty="0"/>
          </a:p>
        </p:txBody>
      </p:sp>
    </p:spTree>
    <p:extLst>
      <p:ext uri="{BB962C8B-B14F-4D97-AF65-F5344CB8AC3E}">
        <p14:creationId xmlns:p14="http://schemas.microsoft.com/office/powerpoint/2010/main" val="14380501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750" fill="hold"/>
                                        <p:tgtEl>
                                          <p:spTgt spid="8"/>
                                        </p:tgtEl>
                                        <p:attrNameLst>
                                          <p:attrName>ppt_x</p:attrName>
                                        </p:attrNameLst>
                                      </p:cBhvr>
                                      <p:tavLst>
                                        <p:tav tm="0">
                                          <p:val>
                                            <p:strVal val="1+#ppt_w/2"/>
                                          </p:val>
                                        </p:tav>
                                        <p:tav tm="100000">
                                          <p:val>
                                            <p:strVal val="#ppt_x"/>
                                          </p:val>
                                        </p:tav>
                                      </p:tavLst>
                                    </p:anim>
                                    <p:anim calcmode="lin" valueType="num">
                                      <p:cBhvr additive="base">
                                        <p:cTn id="8" dur="75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750" fill="hold"/>
                                        <p:tgtEl>
                                          <p:spTgt spid="5"/>
                                        </p:tgtEl>
                                        <p:attrNameLst>
                                          <p:attrName>ppt_x</p:attrName>
                                        </p:attrNameLst>
                                      </p:cBhvr>
                                      <p:tavLst>
                                        <p:tav tm="0">
                                          <p:val>
                                            <p:strVal val="1+#ppt_w/2"/>
                                          </p:val>
                                        </p:tav>
                                        <p:tav tm="100000">
                                          <p:val>
                                            <p:strVal val="#ppt_x"/>
                                          </p:val>
                                        </p:tav>
                                      </p:tavLst>
                                    </p:anim>
                                    <p:anim calcmode="lin" valueType="num">
                                      <p:cBhvr additive="base">
                                        <p:cTn id="12" dur="7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0"/>
            <a:ext cx="12192000"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图片占位符 5"/>
          <p:cNvSpPr>
            <a:spLocks noGrp="1"/>
          </p:cNvSpPr>
          <p:nvPr>
            <p:ph type="pic" sz="quarter" idx="10"/>
          </p:nvPr>
        </p:nvSpPr>
        <p:spPr>
          <a:xfrm>
            <a:off x="535808" y="449028"/>
            <a:ext cx="11120386" cy="5959944"/>
          </a:xfrm>
          <a:custGeom>
            <a:avLst/>
            <a:gdLst>
              <a:gd name="connsiteX0" fmla="*/ 0 w 11120386"/>
              <a:gd name="connsiteY0" fmla="*/ 0 h 5959944"/>
              <a:gd name="connsiteX1" fmla="*/ 11120386 w 11120386"/>
              <a:gd name="connsiteY1" fmla="*/ 0 h 5959944"/>
              <a:gd name="connsiteX2" fmla="*/ 11120386 w 11120386"/>
              <a:gd name="connsiteY2" fmla="*/ 5959944 h 5959944"/>
              <a:gd name="connsiteX3" fmla="*/ 0 w 11120386"/>
              <a:gd name="connsiteY3" fmla="*/ 5959944 h 5959944"/>
            </a:gdLst>
            <a:ahLst/>
            <a:cxnLst>
              <a:cxn ang="0">
                <a:pos x="connsiteX0" y="connsiteY0"/>
              </a:cxn>
              <a:cxn ang="0">
                <a:pos x="connsiteX1" y="connsiteY1"/>
              </a:cxn>
              <a:cxn ang="0">
                <a:pos x="connsiteX2" y="connsiteY2"/>
              </a:cxn>
              <a:cxn ang="0">
                <a:pos x="connsiteX3" y="connsiteY3"/>
              </a:cxn>
            </a:cxnLst>
            <a:rect l="l" t="t" r="r" b="b"/>
            <a:pathLst>
              <a:path w="11120386" h="5959944">
                <a:moveTo>
                  <a:pt x="0" y="0"/>
                </a:moveTo>
                <a:lnTo>
                  <a:pt x="11120386" y="0"/>
                </a:lnTo>
                <a:lnTo>
                  <a:pt x="11120386" y="5959944"/>
                </a:lnTo>
                <a:lnTo>
                  <a:pt x="0" y="5959944"/>
                </a:lnTo>
                <a:close/>
              </a:path>
            </a:pathLst>
          </a:custGeom>
          <a:solidFill>
            <a:schemeClr val="accent1"/>
          </a:solidFill>
          <a:effectLst>
            <a:outerShdw blurRad="241300" sx="102000" sy="102000" algn="ctr" rotWithShape="0">
              <a:prstClr val="black">
                <a:alpha val="40000"/>
              </a:prstClr>
            </a:outerShdw>
          </a:effectLst>
        </p:spPr>
        <p:txBody>
          <a:bodyPr wrap="square">
            <a:noAutofit/>
          </a:bodyPr>
          <a:lstStyle/>
          <a:p>
            <a:endParaRPr lang="zh-CN" altLang="en-US"/>
          </a:p>
        </p:txBody>
      </p:sp>
    </p:spTree>
    <p:extLst>
      <p:ext uri="{BB962C8B-B14F-4D97-AF65-F5344CB8AC3E}">
        <p14:creationId xmlns:p14="http://schemas.microsoft.com/office/powerpoint/2010/main" val="870034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4" name="Picture Placeholder 3"/>
          <p:cNvSpPr>
            <a:spLocks noGrp="1"/>
          </p:cNvSpPr>
          <p:nvPr>
            <p:ph type="pic" sz="quarter" idx="10" hasCustomPrompt="1"/>
          </p:nvPr>
        </p:nvSpPr>
        <p:spPr>
          <a:xfrm>
            <a:off x="1" y="0"/>
            <a:ext cx="12191999" cy="6858000"/>
          </a:xfrm>
          <a:prstGeom prst="rect">
            <a:avLst/>
          </a:prstGeom>
        </p:spPr>
        <p:txBody>
          <a:bodyPr anchor="ctr"/>
          <a:lstStyle>
            <a:lvl1pPr>
              <a:defRPr sz="400"/>
            </a:lvl1pPr>
          </a:lstStyle>
          <a:p>
            <a:r>
              <a:rPr lang="en-US" dirty="0"/>
              <a:t>+</a:t>
            </a:r>
          </a:p>
        </p:txBody>
      </p:sp>
    </p:spTree>
    <p:extLst>
      <p:ext uri="{BB962C8B-B14F-4D97-AF65-F5344CB8AC3E}">
        <p14:creationId xmlns:p14="http://schemas.microsoft.com/office/powerpoint/2010/main" val="32988596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09600" y="1600201"/>
            <a:ext cx="10972800" cy="4525963"/>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16134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8446372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8900996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287775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2701847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122810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6548997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8795714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256646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5839456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1275833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a:prstGeom prst="rect">
            <a:avLst/>
          </a:prstGeo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a:prstGeom prst="rect">
            <a:avLst/>
          </a:prstGeo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5" name="页脚占位符 4"/>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81205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699B1BFB-13AA-44A7-B3E4-8886C719AEB0}" type="datetimeFigureOut">
              <a:rPr lang="zh-CN" altLang="en-US" smtClean="0"/>
              <a:t>2025/3/22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59B06CD-746B-452A-A749-ADEDF9DA3876}" type="slidenum">
              <a:rPr lang="zh-CN" altLang="en-US" smtClean="0"/>
              <a:t>‹#›</a:t>
            </a:fld>
            <a:endParaRPr lang="zh-CN" altLang="en-US"/>
          </a:p>
        </p:txBody>
      </p:sp>
    </p:spTree>
    <p:extLst>
      <p:ext uri="{BB962C8B-B14F-4D97-AF65-F5344CB8AC3E}">
        <p14:creationId xmlns:p14="http://schemas.microsoft.com/office/powerpoint/2010/main" val="3598076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three columns" userDrawn="1">
  <p:cSld name="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8502319"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5" name="Google Shape;985;p14"/>
          <p:cNvSpPr/>
          <p:nvPr/>
        </p:nvSpPr>
        <p:spPr>
          <a:xfrm>
            <a:off x="586919"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6" name="Google Shape;986;p14"/>
          <p:cNvSpPr/>
          <p:nvPr/>
        </p:nvSpPr>
        <p:spPr>
          <a:xfrm>
            <a:off x="719202" y="311468"/>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87" name="Google Shape;987;p14"/>
          <p:cNvSpPr/>
          <p:nvPr/>
        </p:nvSpPr>
        <p:spPr>
          <a:xfrm>
            <a:off x="11432702" y="6035235"/>
            <a:ext cx="277292" cy="277237"/>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513673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867793844"/>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340878"/>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4_空白">
    <p:bg>
      <p:bgRef idx="1001">
        <a:schemeClr val="bg1"/>
      </p:bgRef>
    </p:bg>
    <p:spTree>
      <p:nvGrpSpPr>
        <p:cNvPr id="1" name=""/>
        <p:cNvGrpSpPr/>
        <p:nvPr/>
      </p:nvGrpSpPr>
      <p:grpSpPr>
        <a:xfrm>
          <a:off x="0" y="0"/>
          <a:ext cx="0" cy="0"/>
          <a:chOff x="0" y="0"/>
          <a:chExt cx="0" cy="0"/>
        </a:xfrm>
      </p:grpSpPr>
      <p:sp>
        <p:nvSpPr>
          <p:cNvPr id="5" name="矩形 4"/>
          <p:cNvSpPr/>
          <p:nvPr userDrawn="1"/>
        </p:nvSpPr>
        <p:spPr>
          <a:xfrm>
            <a:off x="7893549" y="6206374"/>
            <a:ext cx="734944" cy="246221"/>
          </a:xfrm>
          <a:prstGeom prst="rect">
            <a:avLst/>
          </a:prstGeom>
        </p:spPr>
        <p:txBody>
          <a:bodyPr wrap="square">
            <a:spAutoFit/>
          </a:bodyPr>
          <a:lstStyle/>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素材下载：</a:t>
            </a:r>
            <a:r>
              <a:rPr lang="en-US" altLang="zh-CN" sz="100" dirty="0">
                <a:solidFill>
                  <a:prstClr val="white"/>
                </a:solidFill>
                <a:latin typeface="Calibri" panose="020F0502020204030204"/>
                <a:ea typeface="宋体" panose="02010600030101010101" pitchFamily="2" charset="-122"/>
              </a:rPr>
              <a:t>www.1ppt.com/sucai/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图表下载：</a:t>
            </a:r>
            <a:r>
              <a:rPr lang="en-US" altLang="zh-CN" sz="100" dirty="0">
                <a:solidFill>
                  <a:prstClr val="white"/>
                </a:solidFill>
                <a:latin typeface="Calibri" panose="020F0502020204030204"/>
                <a:ea typeface="宋体" panose="02010600030101010101" pitchFamily="2" charset="-122"/>
              </a:rPr>
              <a:t>www.1ppt.com/tubiao/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优秀</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Word</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www.1ppt.com/word/              Excel</a:t>
            </a:r>
            <a:r>
              <a:rPr lang="zh-CN" altLang="en-US" sz="100" dirty="0">
                <a:solidFill>
                  <a:prstClr val="white"/>
                </a:solidFill>
                <a:latin typeface="Calibri" panose="020F0502020204030204"/>
                <a:ea typeface="宋体" panose="02010600030101010101" pitchFamily="2" charset="-122"/>
              </a:rPr>
              <a:t>教程：</a:t>
            </a:r>
            <a:r>
              <a:rPr lang="en-US" altLang="zh-CN" sz="100" dirty="0">
                <a:solidFill>
                  <a:prstClr val="white"/>
                </a:solidFill>
                <a:latin typeface="Calibri" panose="020F0502020204030204"/>
                <a:ea typeface="宋体" panose="02010600030101010101" pitchFamily="2" charset="-122"/>
              </a:rPr>
              <a:t>www.1ppt.com/excel/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资料下载：</a:t>
            </a:r>
            <a:r>
              <a:rPr lang="en-US" altLang="zh-CN" sz="100" dirty="0">
                <a:solidFill>
                  <a:prstClr val="white"/>
                </a:solidFill>
                <a:latin typeface="Calibri" panose="020F0502020204030204"/>
                <a:ea typeface="宋体" panose="02010600030101010101" pitchFamily="2" charset="-122"/>
              </a:rPr>
              <a:t>www.1ppt.com/ziliao/                PPT</a:t>
            </a:r>
            <a:r>
              <a:rPr lang="zh-CN" altLang="en-US" sz="100" dirty="0">
                <a:solidFill>
                  <a:prstClr val="white"/>
                </a:solidFill>
                <a:latin typeface="Calibri" panose="020F0502020204030204"/>
                <a:ea typeface="宋体" panose="02010600030101010101" pitchFamily="2" charset="-122"/>
              </a:rPr>
              <a:t>课件下载：</a:t>
            </a:r>
            <a:r>
              <a:rPr lang="en-US" altLang="zh-CN" sz="100" dirty="0">
                <a:solidFill>
                  <a:prstClr val="white"/>
                </a:solidFill>
                <a:latin typeface="Calibri" panose="020F0502020204030204"/>
                <a:ea typeface="宋体" panose="02010600030101010101" pitchFamily="2" charset="-122"/>
              </a:rPr>
              <a:t>www.1ppt.com/kejian/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范文下载：</a:t>
            </a:r>
            <a:r>
              <a:rPr lang="en-US" altLang="zh-CN" sz="100" dirty="0">
                <a:solidFill>
                  <a:prstClr val="white"/>
                </a:solidFill>
                <a:latin typeface="Calibri" panose="020F0502020204030204"/>
                <a:ea typeface="宋体" panose="02010600030101010101" pitchFamily="2" charset="-122"/>
              </a:rPr>
              <a:t>www.1ppt.com/fanwen/             </a:t>
            </a:r>
            <a:r>
              <a:rPr lang="zh-CN" altLang="en-US" sz="100" dirty="0">
                <a:solidFill>
                  <a:prstClr val="white"/>
                </a:solidFill>
                <a:latin typeface="Calibri" panose="020F0502020204030204"/>
                <a:ea typeface="宋体" panose="02010600030101010101" pitchFamily="2" charset="-122"/>
              </a:rPr>
              <a:t>试卷下载：</a:t>
            </a:r>
            <a:r>
              <a:rPr lang="en-US" altLang="zh-CN" sz="100" dirty="0">
                <a:solidFill>
                  <a:prstClr val="white"/>
                </a:solidFill>
                <a:latin typeface="Calibri" panose="020F0502020204030204"/>
                <a:ea typeface="宋体" panose="02010600030101010101" pitchFamily="2" charset="-122"/>
              </a:rPr>
              <a:t>www.1ppt.com/shiti/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教案下载：</a:t>
            </a:r>
            <a:r>
              <a:rPr lang="en-US" altLang="zh-CN" sz="100" dirty="0">
                <a:solidFill>
                  <a:prstClr val="white"/>
                </a:solidFill>
                <a:latin typeface="Calibri" panose="020F0502020204030204"/>
                <a:ea typeface="宋体" panose="02010600030101010101" pitchFamily="2" charset="-122"/>
              </a:rPr>
              <a:t>www.1ppt.com/jiaoan/        </a:t>
            </a:r>
          </a:p>
          <a:p>
            <a:pPr fontAlgn="auto">
              <a:spcBef>
                <a:spcPts val="0"/>
              </a:spcBef>
              <a:spcAft>
                <a:spcPts val="0"/>
              </a:spcAft>
            </a:pP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pPr fontAlgn="auto">
              <a:spcBef>
                <a:spcPts val="0"/>
              </a:spcBef>
              <a:spcAft>
                <a:spcPts val="0"/>
              </a:spcAft>
            </a:pPr>
            <a:r>
              <a:rPr lang="en-US" altLang="zh-CN" sz="100" dirty="0">
                <a:solidFill>
                  <a:prstClr val="white"/>
                </a:solidFill>
                <a:latin typeface="Calibri" panose="020F0502020204030204"/>
                <a:ea typeface="宋体" panose="02010600030101010101" pitchFamily="2" charset="-122"/>
              </a:rPr>
              <a:t> </a:t>
            </a:r>
            <a:endParaRPr lang="zh-CN" altLang="en-US" sz="100" dirty="0">
              <a:solidFill>
                <a:prstClr val="white"/>
              </a:solidFill>
              <a:latin typeface="Calibri" panose="020F0502020204030204"/>
              <a:ea typeface="宋体" panose="02010600030101010101" pitchFamily="2" charset="-122"/>
            </a:endParaRPr>
          </a:p>
        </p:txBody>
      </p:sp>
      <p:sp>
        <p:nvSpPr>
          <p:cNvPr id="4" name="矩形 3"/>
          <p:cNvSpPr/>
          <p:nvPr userDrawn="1"/>
        </p:nvSpPr>
        <p:spPr>
          <a:xfrm>
            <a:off x="0" y="0"/>
            <a:ext cx="12192000" cy="6858000"/>
          </a:xfrm>
          <a:prstGeom prst="rect">
            <a:avLst/>
          </a:prstGeom>
          <a:blipFill dpi="0" rotWithShape="1">
            <a:blip r:embed="rId2" cstate="print"/>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707"/>
          </a:p>
        </p:txBody>
      </p:sp>
    </p:spTree>
    <p:extLst>
      <p:ext uri="{BB962C8B-B14F-4D97-AF65-F5344CB8AC3E}">
        <p14:creationId xmlns:p14="http://schemas.microsoft.com/office/powerpoint/2010/main" val="3437312046"/>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25312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a:prstGeom prst="rect">
            <a:avLst/>
          </a:prstGeo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90439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71" y="1535113"/>
            <a:ext cx="5389033" cy="639763"/>
          </a:xfrm>
          <a:prstGeom prst="rect">
            <a:avLst/>
          </a:prstGeo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71" y="2174875"/>
            <a:ext cx="5389033" cy="3951288"/>
          </a:xfrm>
          <a:prstGeom prst="rect">
            <a:avLst/>
          </a:prstGeo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8" name="页脚占位符 7"/>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0815974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4" name="页脚占位符 3"/>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15995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3" name="页脚占位符 2"/>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3296036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3" y="273049"/>
            <a:ext cx="4011084" cy="1162051"/>
          </a:xfrm>
          <a:prstGeom prst="rect">
            <a:avLst/>
          </a:prstGeo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2"/>
            <a:ext cx="6815667" cy="5853113"/>
          </a:xfrm>
          <a:prstGeom prst="rect">
            <a:avLst/>
          </a:prstGeo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3" y="1435103"/>
            <a:ext cx="4011084" cy="46910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695352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a:prstGeom prst="rect">
            <a:avLst/>
          </a:prstGeo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a:prstGeom prst="rect">
            <a:avLst/>
          </a:prstGeo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9"/>
            <a:ext cx="7315200" cy="804863"/>
          </a:xfrm>
          <a:prstGeom prst="rect">
            <a:avLst/>
          </a:prstGeo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2"/>
            <a:ext cx="2844800" cy="365125"/>
          </a:xfrm>
          <a:prstGeom prst="rect">
            <a:avLst/>
          </a:prstGeom>
        </p:spPr>
        <p:txBody>
          <a:bodyPr/>
          <a:lstStyle/>
          <a:p>
            <a:fld id="{530820CF-B880-4189-942D-D702A7CBA730}" type="datetimeFigureOut">
              <a:rPr lang="zh-CN" altLang="en-US" smtClean="0"/>
              <a:t>2025/3/22</a:t>
            </a:fld>
            <a:endParaRPr lang="zh-CN" altLang="en-US"/>
          </a:p>
        </p:txBody>
      </p:sp>
      <p:sp>
        <p:nvSpPr>
          <p:cNvPr id="6" name="页脚占位符 5"/>
          <p:cNvSpPr>
            <a:spLocks noGrp="1"/>
          </p:cNvSpPr>
          <p:nvPr>
            <p:ph type="ftr" sz="quarter" idx="11"/>
          </p:nvPr>
        </p:nvSpPr>
        <p:spPr>
          <a:xfrm>
            <a:off x="4165600" y="6356352"/>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2"/>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314786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0">
          <a:blip r:embed="rId21"/>
          <a:stretch>
            <a:fillRect/>
          </a:stretch>
        </a:blipFill>
        <a:effectLst/>
      </p:bgPr>
    </p:bg>
    <p:spTree>
      <p:nvGrpSpPr>
        <p:cNvPr id="1" name=""/>
        <p:cNvGrpSpPr/>
        <p:nvPr/>
      </p:nvGrpSpPr>
      <p:grpSpPr>
        <a:xfrm>
          <a:off x="0" y="0"/>
          <a:ext cx="0" cy="0"/>
          <a:chOff x="0" y="0"/>
          <a:chExt cx="0" cy="0"/>
        </a:xfrm>
      </p:grpSpPr>
      <p:pic>
        <p:nvPicPr>
          <p:cNvPr id="20" name="Picture 19" descr="A white circle with leaves and blue text&#10;&#10;Description automatically generated">
            <a:extLst>
              <a:ext uri="{FF2B5EF4-FFF2-40B4-BE49-F238E27FC236}">
                <a16:creationId xmlns:a16="http://schemas.microsoft.com/office/drawing/2014/main" id="{70EA774F-4F84-5704-4C84-AA99CFAAE11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614542" y="229602"/>
            <a:ext cx="1220507" cy="1220507"/>
          </a:xfrm>
          <a:prstGeom prst="rect">
            <a:avLst/>
          </a:prstGeom>
        </p:spPr>
      </p:pic>
      <p:pic>
        <p:nvPicPr>
          <p:cNvPr id="21" name="Picture 20" descr="A white circle with leaves and blue text&#10;&#10;Description automatically generated">
            <a:extLst>
              <a:ext uri="{FF2B5EF4-FFF2-40B4-BE49-F238E27FC236}">
                <a16:creationId xmlns:a16="http://schemas.microsoft.com/office/drawing/2014/main" id="{182A8056-907F-B1E3-DE5C-847381DCCAB2}"/>
              </a:ext>
            </a:extLst>
          </p:cNvPr>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6927484" y="9820170"/>
            <a:ext cx="1354649" cy="1354649"/>
          </a:xfrm>
          <a:prstGeom prst="rect">
            <a:avLst/>
          </a:prstGeom>
        </p:spPr>
      </p:pic>
    </p:spTree>
    <p:extLst>
      <p:ext uri="{BB962C8B-B14F-4D97-AF65-F5344CB8AC3E}">
        <p14:creationId xmlns:p14="http://schemas.microsoft.com/office/powerpoint/2010/main" val="25317009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219200" rtl="0" eaLnBrk="1" latinLnBrk="0" hangingPunct="1">
        <a:spcBef>
          <a:spcPct val="0"/>
        </a:spcBef>
        <a:buNone/>
        <a:defRPr sz="5865" kern="1200">
          <a:solidFill>
            <a:schemeClr val="tx1"/>
          </a:solidFill>
          <a:latin typeface="+mj-lt"/>
          <a:ea typeface="思源黑体 CN Bold" panose="020B0800000000000000" pitchFamily="34" charset="-122"/>
          <a:cs typeface="字魂59号-创粗黑" panose="00000500000000000000" charset="-122"/>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思源黑体 CN Bold" panose="020B0800000000000000" pitchFamily="34" charset="-122"/>
          <a:cs typeface="字魂59号-创粗黑" panose="00000500000000000000" charset="-122"/>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思源黑体 CN Bold" panose="020B0800000000000000" pitchFamily="34" charset="-122"/>
          <a:cs typeface="字魂59号-创粗黑" panose="00000500000000000000" charset="-122"/>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思源黑体 CN Bold" panose="020B0800000000000000" pitchFamily="34" charset="-122"/>
          <a:cs typeface="字魂59号-创粗黑" panose="00000500000000000000" charset="-122"/>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思源黑体 CN Bold" panose="020B0800000000000000" pitchFamily="34" charset="-122"/>
          <a:cs typeface="字魂59号-创粗黑" panose="00000500000000000000" charset="-122"/>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rotWithShape="0">
          <a:blip r:embed="rId14"/>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259834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字魂37号-波纹乖乖体" panose="00000500000000000000" charset="-122"/>
          <a:ea typeface="字魂37号-波纹乖乖体" panose="00000500000000000000"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字魂37号-波纹乖乖体" panose="00000500000000000000" charset="-122"/>
          <a:ea typeface="字魂37号-波纹乖乖体" panose="00000500000000000000"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字魂37号-波纹乖乖体" panose="00000500000000000000" charset="-122"/>
          <a:ea typeface="字魂37号-波纹乖乖体" panose="00000500000000000000"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字魂37号-波纹乖乖体" panose="00000500000000000000" charset="-122"/>
          <a:ea typeface="字魂37号-波纹乖乖体" panose="00000500000000000000"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1931820481"/>
      </p:ext>
    </p:extLst>
  </p:cSld>
  <p:clrMap bg1="lt1" tx1="dk1" bg2="lt2" tx2="dk2" accent1="accent1" accent2="accent2" accent3="accent3" accent4="accent4" accent5="accent5" accent6="accent6" hlink="hlink" folHlink="folHlink"/>
  <p:sldLayoutIdLst>
    <p:sldLayoutId id="2147483694" r:id="rId1"/>
    <p:sldLayoutId id="2147483695"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43A93E93-166D-47F5-9EF1-ACEABE24AEEA}" type="datetimeFigureOut">
              <a:rPr lang="zh-CN" altLang="en-US" smtClean="0"/>
              <a:t>2025/3/22</a:t>
            </a:fld>
            <a:endParaRPr lang="zh-CN" altLang="en-US"/>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118D5ACA-62CA-46DB-AD6B-12EDD6D51A23}" type="slidenum">
              <a:rPr lang="zh-CN" altLang="en-US" smtClean="0"/>
              <a:t>‹#›</a:t>
            </a:fld>
            <a:endParaRPr lang="zh-CN" altLang="en-US"/>
          </a:p>
        </p:txBody>
      </p:sp>
    </p:spTree>
    <p:extLst>
      <p:ext uri="{BB962C8B-B14F-4D97-AF65-F5344CB8AC3E}">
        <p14:creationId xmlns:p14="http://schemas.microsoft.com/office/powerpoint/2010/main" val="2247827275"/>
      </p:ext>
    </p:extLst>
  </p:cSld>
  <p:clrMap bg1="lt1" tx1="dk1" bg2="lt2" tx2="dk2" accent1="accent1" accent2="accent2" accent3="accent3" accent4="accent4" accent5="accent5" accent6="accent6" hlink="hlink" folHlink="folHlink"/>
  <p:sldLayoutIdLst>
    <p:sldLayoutId id="2147483697" r:id="rId1"/>
    <p:sldLayoutId id="2147483698" r:id="rId2"/>
  </p:sldLayoutIdLs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svg"/><Relationship Id="rId11" Type="http://schemas.openxmlformats.org/officeDocument/2006/relationships/image" Target="../media/image15.png"/><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image" Target="../media/image9.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6.xml"/><Relationship Id="rId1" Type="http://schemas.openxmlformats.org/officeDocument/2006/relationships/tags" Target="../tags/tag7.xml"/><Relationship Id="rId6" Type="http://schemas.openxmlformats.org/officeDocument/2006/relationships/image" Target="../media/image37.emf"/><Relationship Id="rId5" Type="http://schemas.openxmlformats.org/officeDocument/2006/relationships/image" Target="../media/image34.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8.xml"/><Relationship Id="rId5" Type="http://schemas.openxmlformats.org/officeDocument/2006/relationships/image" Target="../media/image35.png"/><Relationship Id="rId4" Type="http://schemas.openxmlformats.org/officeDocument/2006/relationships/image" Target="../media/image37.emf"/></Relationships>
</file>

<file path=ppt/slides/_rels/slide1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8.png"/><Relationship Id="rId7" Type="http://schemas.openxmlformats.org/officeDocument/2006/relationships/image" Target="../media/image41.png"/><Relationship Id="rId2" Type="http://schemas.openxmlformats.org/officeDocument/2006/relationships/image" Target="../media/image7.png"/><Relationship Id="rId1" Type="http://schemas.openxmlformats.org/officeDocument/2006/relationships/slideLayout" Target="../slideLayouts/slideLayout26.xml"/><Relationship Id="rId6" Type="http://schemas.openxmlformats.org/officeDocument/2006/relationships/image" Target="../media/image40.png"/><Relationship Id="rId11" Type="http://schemas.microsoft.com/office/2007/relationships/hdphoto" Target="../media/hdphoto8.wdp"/><Relationship Id="rId5" Type="http://schemas.openxmlformats.org/officeDocument/2006/relationships/image" Target="../media/image39.png"/><Relationship Id="rId10" Type="http://schemas.openxmlformats.org/officeDocument/2006/relationships/image" Target="../media/image43.png"/><Relationship Id="rId4" Type="http://schemas.openxmlformats.org/officeDocument/2006/relationships/image" Target="../media/image38.png"/><Relationship Id="rId9" Type="http://schemas.microsoft.com/office/2007/relationships/hdphoto" Target="../media/hdphoto7.wdp"/></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g"/><Relationship Id="rId1" Type="http://schemas.openxmlformats.org/officeDocument/2006/relationships/slideLayout" Target="../slideLayouts/slideLayout21.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0.xml"/><Relationship Id="rId6" Type="http://schemas.openxmlformats.org/officeDocument/2006/relationships/image" Target="../media/image48.png"/><Relationship Id="rId5" Type="http://schemas.microsoft.com/office/2007/relationships/hdphoto" Target="../media/hdphoto9.wdp"/><Relationship Id="rId4" Type="http://schemas.openxmlformats.org/officeDocument/2006/relationships/image" Target="../media/image4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1.xml"/><Relationship Id="rId6" Type="http://schemas.openxmlformats.org/officeDocument/2006/relationships/image" Target="../media/image49.png"/><Relationship Id="rId5" Type="http://schemas.microsoft.com/office/2007/relationships/hdphoto" Target="../media/hdphoto9.wdp"/><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2.xm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13.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3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slide" Target="slide5.xml"/><Relationship Id="rId13" Type="http://schemas.microsoft.com/office/2007/relationships/hdphoto" Target="../media/hdphoto3.wdp"/><Relationship Id="rId18" Type="http://schemas.microsoft.com/office/2007/relationships/hdphoto" Target="../media/hdphoto5.wdp"/><Relationship Id="rId3" Type="http://schemas.openxmlformats.org/officeDocument/2006/relationships/tags" Target="../tags/tag1.xml"/><Relationship Id="rId21" Type="http://schemas.openxmlformats.org/officeDocument/2006/relationships/image" Target="../media/image27.png"/><Relationship Id="rId7" Type="http://schemas.openxmlformats.org/officeDocument/2006/relationships/slide" Target="slide4.xml"/><Relationship Id="rId12" Type="http://schemas.openxmlformats.org/officeDocument/2006/relationships/image" Target="../media/image22.png"/><Relationship Id="rId17" Type="http://schemas.openxmlformats.org/officeDocument/2006/relationships/image" Target="../media/image25.png"/><Relationship Id="rId2" Type="http://schemas.microsoft.com/office/2007/relationships/media" Target="../media/media1.mp3"/><Relationship Id="rId16" Type="http://schemas.openxmlformats.org/officeDocument/2006/relationships/image" Target="../media/image24.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20.png"/><Relationship Id="rId11" Type="http://schemas.microsoft.com/office/2007/relationships/hdphoto" Target="../media/hdphoto2.wdp"/><Relationship Id="rId5" Type="http://schemas.openxmlformats.org/officeDocument/2006/relationships/image" Target="../media/image19.png"/><Relationship Id="rId15" Type="http://schemas.microsoft.com/office/2007/relationships/hdphoto" Target="../media/hdphoto4.wdp"/><Relationship Id="rId10" Type="http://schemas.openxmlformats.org/officeDocument/2006/relationships/image" Target="../media/image21.png"/><Relationship Id="rId19" Type="http://schemas.openxmlformats.org/officeDocument/2006/relationships/image" Target="../media/image26.png"/><Relationship Id="rId4" Type="http://schemas.openxmlformats.org/officeDocument/2006/relationships/slideLayout" Target="../slideLayouts/slideLayout35.xml"/><Relationship Id="rId9" Type="http://schemas.openxmlformats.org/officeDocument/2006/relationships/slide" Target="slide6.xml"/><Relationship Id="rId14" Type="http://schemas.openxmlformats.org/officeDocument/2006/relationships/image" Target="../media/image23.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microsoft.com/office/2007/relationships/hdphoto" Target="../media/hdphoto4.wdp"/><Relationship Id="rId18" Type="http://schemas.openxmlformats.org/officeDocument/2006/relationships/slide" Target="slide5.xml"/><Relationship Id="rId26" Type="http://schemas.openxmlformats.org/officeDocument/2006/relationships/image" Target="../media/image27.png"/><Relationship Id="rId3" Type="http://schemas.openxmlformats.org/officeDocument/2006/relationships/tags" Target="../tags/tag2.xml"/><Relationship Id="rId21" Type="http://schemas.openxmlformats.org/officeDocument/2006/relationships/slide" Target="slide6.xml"/><Relationship Id="rId7" Type="http://schemas.openxmlformats.org/officeDocument/2006/relationships/image" Target="../media/image20.png"/><Relationship Id="rId12" Type="http://schemas.openxmlformats.org/officeDocument/2006/relationships/image" Target="../media/image23.png"/><Relationship Id="rId17" Type="http://schemas.microsoft.com/office/2007/relationships/hdphoto" Target="../media/hdphoto5.wdp"/><Relationship Id="rId25" Type="http://schemas.openxmlformats.org/officeDocument/2006/relationships/image" Target="../media/image31.png"/><Relationship Id="rId2" Type="http://schemas.microsoft.com/office/2007/relationships/media" Target="../media/media1.mp3"/><Relationship Id="rId16" Type="http://schemas.openxmlformats.org/officeDocument/2006/relationships/image" Target="../media/image25.png"/><Relationship Id="rId20" Type="http://schemas.openxmlformats.org/officeDocument/2006/relationships/image" Target="../media/image28.png"/><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3.wdp"/><Relationship Id="rId24" Type="http://schemas.openxmlformats.org/officeDocument/2006/relationships/slide" Target="slide7.xml"/><Relationship Id="rId5" Type="http://schemas.openxmlformats.org/officeDocument/2006/relationships/audio" Target="../media/audio1.wav"/><Relationship Id="rId15" Type="http://schemas.openxmlformats.org/officeDocument/2006/relationships/image" Target="../media/image24.png"/><Relationship Id="rId23" Type="http://schemas.openxmlformats.org/officeDocument/2006/relationships/image" Target="../media/image30.png"/><Relationship Id="rId10" Type="http://schemas.openxmlformats.org/officeDocument/2006/relationships/image" Target="../media/image22.png"/><Relationship Id="rId19" Type="http://schemas.openxmlformats.org/officeDocument/2006/relationships/image" Target="../media/image26.png"/><Relationship Id="rId4" Type="http://schemas.openxmlformats.org/officeDocument/2006/relationships/slideLayout" Target="../slideLayouts/slideLayout35.xml"/><Relationship Id="rId9" Type="http://schemas.microsoft.com/office/2007/relationships/hdphoto" Target="../media/hdphoto2.wdp"/><Relationship Id="rId14" Type="http://schemas.openxmlformats.org/officeDocument/2006/relationships/slide" Target="slide4.xml"/><Relationship Id="rId22" Type="http://schemas.openxmlformats.org/officeDocument/2006/relationships/image" Target="../media/image29.png"/><Relationship Id="rId27" Type="http://schemas.openxmlformats.org/officeDocument/2006/relationships/slide" Target="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microsoft.com/office/2007/relationships/hdphoto" Target="../media/hdphoto5.wdp"/><Relationship Id="rId18" Type="http://schemas.openxmlformats.org/officeDocument/2006/relationships/image" Target="../media/image29.png"/><Relationship Id="rId3" Type="http://schemas.openxmlformats.org/officeDocument/2006/relationships/tags" Target="../tags/tag3.xml"/><Relationship Id="rId21" Type="http://schemas.openxmlformats.org/officeDocument/2006/relationships/image" Target="../media/image31.pn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slide" Target="slide6.xml"/><Relationship Id="rId2" Type="http://schemas.microsoft.com/office/2007/relationships/media" Target="../media/media1.mp3"/><Relationship Id="rId16" Type="http://schemas.openxmlformats.org/officeDocument/2006/relationships/image" Target="../media/image28.png"/><Relationship Id="rId20" Type="http://schemas.openxmlformats.org/officeDocument/2006/relationships/slide" Target="slide7.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6.png"/><Relationship Id="rId23" Type="http://schemas.openxmlformats.org/officeDocument/2006/relationships/slide" Target="slide3.xml"/><Relationship Id="rId10" Type="http://schemas.openxmlformats.org/officeDocument/2006/relationships/image" Target="../media/image24.png"/><Relationship Id="rId19" Type="http://schemas.openxmlformats.org/officeDocument/2006/relationships/image" Target="../media/image30.png"/><Relationship Id="rId4" Type="http://schemas.openxmlformats.org/officeDocument/2006/relationships/slideLayout" Target="../slideLayouts/slideLayout35.xml"/><Relationship Id="rId9" Type="http://schemas.microsoft.com/office/2007/relationships/hdphoto" Target="../media/hdphoto4.wdp"/><Relationship Id="rId14" Type="http://schemas.openxmlformats.org/officeDocument/2006/relationships/slide" Target="slide5.xml"/><Relationship Id="rId22" Type="http://schemas.openxmlformats.org/officeDocument/2006/relationships/image" Target="../media/image27.pn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13" Type="http://schemas.microsoft.com/office/2007/relationships/hdphoto" Target="../media/hdphoto4.wdp"/><Relationship Id="rId18" Type="http://schemas.openxmlformats.org/officeDocument/2006/relationships/image" Target="../media/image31.png"/><Relationship Id="rId3" Type="http://schemas.openxmlformats.org/officeDocument/2006/relationships/tags" Target="../tags/tag4.xml"/><Relationship Id="rId7" Type="http://schemas.openxmlformats.org/officeDocument/2006/relationships/image" Target="../media/image20.png"/><Relationship Id="rId12" Type="http://schemas.openxmlformats.org/officeDocument/2006/relationships/image" Target="../media/image28.png"/><Relationship Id="rId17" Type="http://schemas.openxmlformats.org/officeDocument/2006/relationships/slide" Target="slide7.xml"/><Relationship Id="rId2" Type="http://schemas.microsoft.com/office/2007/relationships/media" Target="../media/media1.mp3"/><Relationship Id="rId16" Type="http://schemas.openxmlformats.org/officeDocument/2006/relationships/image" Target="../media/image30.png"/><Relationship Id="rId20"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19.png"/><Relationship Id="rId11" Type="http://schemas.microsoft.com/office/2007/relationships/hdphoto" Target="../media/hdphoto2.wdp"/><Relationship Id="rId5" Type="http://schemas.openxmlformats.org/officeDocument/2006/relationships/audio" Target="../media/audio1.wav"/><Relationship Id="rId15" Type="http://schemas.openxmlformats.org/officeDocument/2006/relationships/image" Target="../media/image29.png"/><Relationship Id="rId10" Type="http://schemas.openxmlformats.org/officeDocument/2006/relationships/image" Target="../media/image26.png"/><Relationship Id="rId19" Type="http://schemas.openxmlformats.org/officeDocument/2006/relationships/image" Target="../media/image27.png"/><Relationship Id="rId4" Type="http://schemas.openxmlformats.org/officeDocument/2006/relationships/slideLayout" Target="../slideLayouts/slideLayout35.xml"/><Relationship Id="rId9" Type="http://schemas.microsoft.com/office/2007/relationships/hdphoto" Target="../media/hdphoto5.wdp"/><Relationship Id="rId1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tags" Target="../tags/tag5.xml"/><Relationship Id="rId7" Type="http://schemas.openxmlformats.org/officeDocument/2006/relationships/image" Target="../media/image27.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slideLayout" Target="../slideLayouts/slideLayout35.xml"/><Relationship Id="rId9" Type="http://schemas.microsoft.com/office/2007/relationships/hdphoto" Target="../media/hdphoto6.wdp"/></Relationships>
</file>

<file path=ppt/slides/_rels/slide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Layout" Target="../slideLayouts/slideLayout26.xml"/><Relationship Id="rId1" Type="http://schemas.openxmlformats.org/officeDocument/2006/relationships/tags" Target="../tags/tag6.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组合 6"/>
          <p:cNvGrpSpPr/>
          <p:nvPr/>
        </p:nvGrpSpPr>
        <p:grpSpPr>
          <a:xfrm>
            <a:off x="0" y="0"/>
            <a:ext cx="12774295" cy="6858000"/>
            <a:chOff x="0" y="0"/>
            <a:chExt cx="20117" cy="10800"/>
          </a:xfrm>
        </p:grpSpPr>
        <p:pic>
          <p:nvPicPr>
            <p:cNvPr id="4" name="图片 3" descr="26"/>
            <p:cNvPicPr>
              <a:picLocks noChangeAspect="1"/>
            </p:cNvPicPr>
            <p:nvPr/>
          </p:nvPicPr>
          <p:blipFill>
            <a:blip r:embed="rId2"/>
            <a:srcRect t="186" r="61214"/>
            <a:stretch>
              <a:fillRect/>
            </a:stretch>
          </p:blipFill>
          <p:spPr>
            <a:xfrm>
              <a:off x="0" y="0"/>
              <a:ext cx="8819" cy="10800"/>
            </a:xfrm>
            <a:prstGeom prst="rect">
              <a:avLst/>
            </a:prstGeom>
          </p:spPr>
        </p:pic>
        <p:pic>
          <p:nvPicPr>
            <p:cNvPr id="5" name="图片 4"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6" name="图片 5"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8" name="图片 7" descr="25"/>
          <p:cNvPicPr>
            <a:picLocks noChangeAspect="1"/>
          </p:cNvPicPr>
          <p:nvPr/>
        </p:nvPicPr>
        <p:blipFill>
          <a:blip r:embed="rId3"/>
          <a:stretch>
            <a:fillRect/>
          </a:stretch>
        </p:blipFill>
        <p:spPr>
          <a:xfrm>
            <a:off x="727392" y="351375"/>
            <a:ext cx="11464608" cy="5793105"/>
          </a:xfrm>
          <a:prstGeom prst="rect">
            <a:avLst/>
          </a:prstGeom>
        </p:spPr>
      </p:pic>
      <p:pic>
        <p:nvPicPr>
          <p:cNvPr id="3" name="图片 2" descr="14"/>
          <p:cNvPicPr>
            <a:picLocks noChangeAspect="1"/>
          </p:cNvPicPr>
          <p:nvPr/>
        </p:nvPicPr>
        <p:blipFill>
          <a:blip r:embed="rId4"/>
          <a:stretch>
            <a:fillRect/>
          </a:stretch>
        </p:blipFill>
        <p:spPr>
          <a:xfrm>
            <a:off x="4085590" y="4607560"/>
            <a:ext cx="922020" cy="1763395"/>
          </a:xfrm>
          <a:prstGeom prst="rect">
            <a:avLst/>
          </a:prstGeom>
        </p:spPr>
      </p:pic>
      <p:pic>
        <p:nvPicPr>
          <p:cNvPr id="37" name="图形 36" descr="打开的书 轮廓"/>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27674" y="5649595"/>
            <a:ext cx="1239156" cy="944175"/>
          </a:xfrm>
          <a:prstGeom prst="rect">
            <a:avLst/>
          </a:prstGeom>
        </p:spPr>
      </p:pic>
      <p:pic>
        <p:nvPicPr>
          <p:cNvPr id="20" name="Picture 19" descr="A group of people posing for the camera&#10;&#10;Description automatically generated with medium confidence">
            <a:extLst>
              <a:ext uri="{FF2B5EF4-FFF2-40B4-BE49-F238E27FC236}">
                <a16:creationId xmlns:a16="http://schemas.microsoft.com/office/drawing/2014/main" id="{FA01B4A0-C915-9DE1-E68C-93577BB8FA76}"/>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506274" y="3477852"/>
            <a:ext cx="5046376" cy="3507888"/>
          </a:xfrm>
          <a:prstGeom prst="rect">
            <a:avLst/>
          </a:prstGeom>
        </p:spPr>
      </p:pic>
      <p:pic>
        <p:nvPicPr>
          <p:cNvPr id="9" name="Picture 8">
            <a:extLst>
              <a:ext uri="{FF2B5EF4-FFF2-40B4-BE49-F238E27FC236}">
                <a16:creationId xmlns:a16="http://schemas.microsoft.com/office/drawing/2014/main" id="{9AD7D6DF-DB3E-001C-70DE-C302C03EEDF6}"/>
              </a:ext>
            </a:extLst>
          </p:cNvPr>
          <p:cNvPicPr>
            <a:picLocks noChangeAspect="1"/>
          </p:cNvPicPr>
          <p:nvPr/>
        </p:nvPicPr>
        <p:blipFill>
          <a:blip r:embed="rId9"/>
          <a:stretch>
            <a:fillRect/>
          </a:stretch>
        </p:blipFill>
        <p:spPr>
          <a:xfrm flipH="1">
            <a:off x="8703797" y="-415343"/>
            <a:ext cx="3598071" cy="3052218"/>
          </a:xfrm>
          <a:prstGeom prst="rect">
            <a:avLst/>
          </a:prstGeom>
        </p:spPr>
      </p:pic>
      <p:pic>
        <p:nvPicPr>
          <p:cNvPr id="15" name="Picture 14">
            <a:extLst>
              <a:ext uri="{FF2B5EF4-FFF2-40B4-BE49-F238E27FC236}">
                <a16:creationId xmlns:a16="http://schemas.microsoft.com/office/drawing/2014/main" id="{5CD0D8FF-81D7-AEFB-14FE-D96ECA0D5615}"/>
              </a:ext>
            </a:extLst>
          </p:cNvPr>
          <p:cNvPicPr>
            <a:picLocks noChangeAspect="1"/>
          </p:cNvPicPr>
          <p:nvPr/>
        </p:nvPicPr>
        <p:blipFill>
          <a:blip r:embed="rId10"/>
          <a:stretch>
            <a:fillRect/>
          </a:stretch>
        </p:blipFill>
        <p:spPr>
          <a:xfrm>
            <a:off x="10191157" y="454049"/>
            <a:ext cx="1182727" cy="1347333"/>
          </a:xfrm>
          <a:prstGeom prst="rect">
            <a:avLst/>
          </a:prstGeom>
        </p:spPr>
      </p:pic>
      <p:pic>
        <p:nvPicPr>
          <p:cNvPr id="18" name="Picture 17">
            <a:extLst>
              <a:ext uri="{FF2B5EF4-FFF2-40B4-BE49-F238E27FC236}">
                <a16:creationId xmlns:a16="http://schemas.microsoft.com/office/drawing/2014/main" id="{8AACC8A0-3359-A893-42F7-101738793977}"/>
              </a:ext>
            </a:extLst>
          </p:cNvPr>
          <p:cNvPicPr>
            <a:picLocks noChangeAspect="1"/>
          </p:cNvPicPr>
          <p:nvPr/>
        </p:nvPicPr>
        <p:blipFill>
          <a:blip r:embed="rId11"/>
          <a:stretch>
            <a:fillRect/>
          </a:stretch>
        </p:blipFill>
        <p:spPr>
          <a:xfrm>
            <a:off x="2093337" y="1153983"/>
            <a:ext cx="8175445" cy="3359187"/>
          </a:xfrm>
          <a:prstGeom prst="rect">
            <a:avLst/>
          </a:prstGeom>
        </p:spPr>
      </p:pic>
      <p:sp>
        <p:nvSpPr>
          <p:cNvPr id="22" name="TextBox 21">
            <a:extLst>
              <a:ext uri="{FF2B5EF4-FFF2-40B4-BE49-F238E27FC236}">
                <a16:creationId xmlns:a16="http://schemas.microsoft.com/office/drawing/2014/main" id="{53FBACEE-03D5-FB0B-23D1-15E4B18CA45E}"/>
              </a:ext>
            </a:extLst>
          </p:cNvPr>
          <p:cNvSpPr txBox="1"/>
          <p:nvPr/>
        </p:nvSpPr>
        <p:spPr>
          <a:xfrm>
            <a:off x="5869172" y="4029739"/>
            <a:ext cx="2445488" cy="769441"/>
          </a:xfrm>
          <a:prstGeom prst="rect">
            <a:avLst/>
          </a:prstGeom>
          <a:noFill/>
        </p:spPr>
        <p:txBody>
          <a:bodyPr wrap="square" rtlCol="0">
            <a:spAutoFit/>
          </a:bodyPr>
          <a:lstStyle/>
          <a:p>
            <a:r>
              <a:rPr lang="en-US" sz="4400" b="1" dirty="0"/>
              <a:t>(</a:t>
            </a:r>
            <a:r>
              <a:rPr lang="en-US" sz="4400" b="1" dirty="0" err="1"/>
              <a:t>Tiết</a:t>
            </a:r>
            <a:r>
              <a:rPr lang="en-US" sz="4400" b="1" dirty="0"/>
              <a:t> 3)</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 calcmode="lin" valueType="num">
                                      <p:cBhvr>
                                        <p:cTn id="12" dur="500" fill="hold"/>
                                        <p:tgtEl>
                                          <p:spTgt spid="37"/>
                                        </p:tgtEl>
                                        <p:attrNameLst>
                                          <p:attrName>ppt_w</p:attrName>
                                        </p:attrNameLst>
                                      </p:cBhvr>
                                      <p:tavLst>
                                        <p:tav tm="0">
                                          <p:val>
                                            <p:fltVal val="0"/>
                                          </p:val>
                                        </p:tav>
                                        <p:tav tm="100000">
                                          <p:val>
                                            <p:strVal val="#ppt_w"/>
                                          </p:val>
                                        </p:tav>
                                      </p:tavLst>
                                    </p:anim>
                                    <p:anim calcmode="lin" valueType="num">
                                      <p:cBhvr>
                                        <p:cTn id="13" dur="500" fill="hold"/>
                                        <p:tgtEl>
                                          <p:spTgt spid="37"/>
                                        </p:tgtEl>
                                        <p:attrNameLst>
                                          <p:attrName>ppt_h</p:attrName>
                                        </p:attrNameLst>
                                      </p:cBhvr>
                                      <p:tavLst>
                                        <p:tav tm="0">
                                          <p:val>
                                            <p:fltVal val="0"/>
                                          </p:val>
                                        </p:tav>
                                        <p:tav tm="100000">
                                          <p:val>
                                            <p:strVal val="#ppt_h"/>
                                          </p:val>
                                        </p:tav>
                                      </p:tavLst>
                                    </p:anim>
                                    <p:animEffect transition="in" filter="fade">
                                      <p:cBhvr>
                                        <p:cTn id="14" dur="500"/>
                                        <p:tgtEl>
                                          <p:spTgt spid="3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0"/>
                                        </p:tgtEl>
                                        <p:attrNameLst>
                                          <p:attrName>style.visibility</p:attrName>
                                        </p:attrNameLst>
                                      </p:cBhvr>
                                      <p:to>
                                        <p:strVal val="visible"/>
                                      </p:to>
                                    </p:set>
                                    <p:anim calcmode="lin" valueType="num">
                                      <p:cBhvr>
                                        <p:cTn id="27" dur="500" fill="hold"/>
                                        <p:tgtEl>
                                          <p:spTgt spid="20"/>
                                        </p:tgtEl>
                                        <p:attrNameLst>
                                          <p:attrName>ppt_w</p:attrName>
                                        </p:attrNameLst>
                                      </p:cBhvr>
                                      <p:tavLst>
                                        <p:tav tm="0">
                                          <p:val>
                                            <p:fltVal val="0"/>
                                          </p:val>
                                        </p:tav>
                                        <p:tav tm="100000">
                                          <p:val>
                                            <p:strVal val="#ppt_w"/>
                                          </p:val>
                                        </p:tav>
                                      </p:tavLst>
                                    </p:anim>
                                    <p:anim calcmode="lin" valueType="num">
                                      <p:cBhvr>
                                        <p:cTn id="28" dur="500" fill="hold"/>
                                        <p:tgtEl>
                                          <p:spTgt spid="20"/>
                                        </p:tgtEl>
                                        <p:attrNameLst>
                                          <p:attrName>ppt_h</p:attrName>
                                        </p:attrNameLst>
                                      </p:cBhvr>
                                      <p:tavLst>
                                        <p:tav tm="0">
                                          <p:val>
                                            <p:fltVal val="0"/>
                                          </p:val>
                                        </p:tav>
                                        <p:tav tm="100000">
                                          <p:val>
                                            <p:strVal val="#ppt_h"/>
                                          </p:val>
                                        </p:tav>
                                      </p:tavLst>
                                    </p:anim>
                                    <p:animEffect transition="in" filter="fade">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2">
                                            <p:txEl>
                                              <p:pRg st="0" end="0"/>
                                            </p:txEl>
                                          </p:spTgt>
                                        </p:tgtEl>
                                        <p:attrNameLst>
                                          <p:attrName>style.visibility</p:attrName>
                                        </p:attrNameLst>
                                      </p:cBhvr>
                                      <p:to>
                                        <p:strVal val="visible"/>
                                      </p:to>
                                    </p:set>
                                    <p:animEffect transition="in" filter="fade">
                                      <p:cBhvr>
                                        <p:cTn id="39" dur="1000"/>
                                        <p:tgtEl>
                                          <p:spTgt spid="22">
                                            <p:txEl>
                                              <p:pRg st="0" end="0"/>
                                            </p:txEl>
                                          </p:spTgt>
                                        </p:tgtEl>
                                      </p:cBhvr>
                                    </p:animEffect>
                                    <p:anim calcmode="lin" valueType="num">
                                      <p:cBhvr>
                                        <p:cTn id="40"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4"/>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4"/>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4"/>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5"/>
          <a:stretch>
            <a:fillRect/>
          </a:stretch>
        </p:blipFill>
        <p:spPr>
          <a:xfrm>
            <a:off x="821365" y="2232837"/>
            <a:ext cx="4684059" cy="2895600"/>
          </a:xfrm>
          <a:prstGeom prst="rect">
            <a:avLst/>
          </a:prstGeom>
        </p:spPr>
      </p:pic>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6"/>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Khuyên bạn xin thông tin địa chỉ, số điện thoại của Vân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ể</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giữ mối liên hệ khi Vân đến nơi ở mới. Khi đó, hai bạn vẫn duy trì được tình bạn mặc dù không ở gần nhau như trước.</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spTree>
    <p:custDataLst>
      <p:tags r:id="rId1"/>
    </p:custDataLst>
    <p:extLst>
      <p:ext uri="{BB962C8B-B14F-4D97-AF65-F5344CB8AC3E}">
        <p14:creationId xmlns:p14="http://schemas.microsoft.com/office/powerpoint/2010/main" val="3708299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7" name="Picture 6">
            <a:extLst>
              <a:ext uri="{FF2B5EF4-FFF2-40B4-BE49-F238E27FC236}">
                <a16:creationId xmlns:a16="http://schemas.microsoft.com/office/drawing/2014/main" id="{5DF1B368-75D4-0E7F-98B3-D6BD0D138D71}"/>
              </a:ext>
            </a:extLst>
          </p:cNvPr>
          <p:cNvPicPr>
            <a:picLocks noChangeAspect="1"/>
          </p:cNvPicPr>
          <p:nvPr/>
        </p:nvPicPr>
        <p:blipFill>
          <a:blip r:embed="rId4"/>
          <a:stretch>
            <a:fillRect/>
          </a:stretch>
        </p:blipFill>
        <p:spPr>
          <a:xfrm>
            <a:off x="2095119" y="636539"/>
            <a:ext cx="7010400" cy="943704"/>
          </a:xfrm>
          <a:prstGeom prst="rect">
            <a:avLst/>
          </a:prstGeom>
        </p:spPr>
      </p:pic>
      <p:sp>
        <p:nvSpPr>
          <p:cNvPr id="8" name="Rectangle: Rounded Corners 7">
            <a:extLst>
              <a:ext uri="{FF2B5EF4-FFF2-40B4-BE49-F238E27FC236}">
                <a16:creationId xmlns:a16="http://schemas.microsoft.com/office/drawing/2014/main" id="{7349EA93-E8D2-8317-9FB4-39B8E10BCE93}"/>
              </a:ext>
            </a:extLst>
          </p:cNvPr>
          <p:cNvSpPr/>
          <p:nvPr/>
        </p:nvSpPr>
        <p:spPr>
          <a:xfrm>
            <a:off x="5653276" y="1860698"/>
            <a:ext cx="6010640" cy="4221125"/>
          </a:xfrm>
          <a:custGeom>
            <a:avLst/>
            <a:gdLst>
              <a:gd name="connsiteX0" fmla="*/ 0 w 6010640"/>
              <a:gd name="connsiteY0" fmla="*/ 703535 h 4221125"/>
              <a:gd name="connsiteX1" fmla="*/ 703535 w 6010640"/>
              <a:gd name="connsiteY1" fmla="*/ 0 h 4221125"/>
              <a:gd name="connsiteX2" fmla="*/ 5307105 w 6010640"/>
              <a:gd name="connsiteY2" fmla="*/ 0 h 4221125"/>
              <a:gd name="connsiteX3" fmla="*/ 6010640 w 6010640"/>
              <a:gd name="connsiteY3" fmla="*/ 703535 h 4221125"/>
              <a:gd name="connsiteX4" fmla="*/ 6010640 w 6010640"/>
              <a:gd name="connsiteY4" fmla="*/ 3517590 h 4221125"/>
              <a:gd name="connsiteX5" fmla="*/ 5307105 w 6010640"/>
              <a:gd name="connsiteY5" fmla="*/ 4221125 h 4221125"/>
              <a:gd name="connsiteX6" fmla="*/ 703535 w 6010640"/>
              <a:gd name="connsiteY6" fmla="*/ 4221125 h 4221125"/>
              <a:gd name="connsiteX7" fmla="*/ 0 w 6010640"/>
              <a:gd name="connsiteY7" fmla="*/ 3517590 h 4221125"/>
              <a:gd name="connsiteX8" fmla="*/ 0 w 6010640"/>
              <a:gd name="connsiteY8" fmla="*/ 703535 h 4221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10640" h="4221125" fill="none" extrusionOk="0">
                <a:moveTo>
                  <a:pt x="0" y="703535"/>
                </a:moveTo>
                <a:cubicBezTo>
                  <a:pt x="1295" y="350028"/>
                  <a:pt x="319328" y="7292"/>
                  <a:pt x="703535" y="0"/>
                </a:cubicBezTo>
                <a:cubicBezTo>
                  <a:pt x="2449197" y="72427"/>
                  <a:pt x="4741894" y="61419"/>
                  <a:pt x="5307105" y="0"/>
                </a:cubicBezTo>
                <a:cubicBezTo>
                  <a:pt x="5690514" y="-35407"/>
                  <a:pt x="5945598" y="295309"/>
                  <a:pt x="6010640" y="703535"/>
                </a:cubicBezTo>
                <a:cubicBezTo>
                  <a:pt x="6111516" y="1381847"/>
                  <a:pt x="5903327" y="3181152"/>
                  <a:pt x="6010640" y="3517590"/>
                </a:cubicBezTo>
                <a:cubicBezTo>
                  <a:pt x="6024204" y="3837301"/>
                  <a:pt x="5686279" y="4210612"/>
                  <a:pt x="5307105" y="4221125"/>
                </a:cubicBezTo>
                <a:cubicBezTo>
                  <a:pt x="4197635" y="4250952"/>
                  <a:pt x="1337413" y="4141819"/>
                  <a:pt x="703535" y="4221125"/>
                </a:cubicBezTo>
                <a:cubicBezTo>
                  <a:pt x="355650" y="4216528"/>
                  <a:pt x="-5566" y="3907243"/>
                  <a:pt x="0" y="3517590"/>
                </a:cubicBezTo>
                <a:cubicBezTo>
                  <a:pt x="50037" y="3054507"/>
                  <a:pt x="770" y="1151317"/>
                  <a:pt x="0" y="703535"/>
                </a:cubicBezTo>
                <a:close/>
              </a:path>
              <a:path w="6010640" h="4221125" stroke="0" extrusionOk="0">
                <a:moveTo>
                  <a:pt x="0" y="703535"/>
                </a:moveTo>
                <a:cubicBezTo>
                  <a:pt x="53516" y="329570"/>
                  <a:pt x="347805" y="68383"/>
                  <a:pt x="703535" y="0"/>
                </a:cubicBezTo>
                <a:cubicBezTo>
                  <a:pt x="1908456" y="123000"/>
                  <a:pt x="3980863" y="-96860"/>
                  <a:pt x="5307105" y="0"/>
                </a:cubicBezTo>
                <a:cubicBezTo>
                  <a:pt x="5690665" y="-3804"/>
                  <a:pt x="6039681" y="256435"/>
                  <a:pt x="6010640" y="703535"/>
                </a:cubicBezTo>
                <a:cubicBezTo>
                  <a:pt x="6013813" y="1294928"/>
                  <a:pt x="6104907" y="2374910"/>
                  <a:pt x="6010640" y="3517590"/>
                </a:cubicBezTo>
                <a:cubicBezTo>
                  <a:pt x="5997252" y="3910992"/>
                  <a:pt x="5677545" y="4218161"/>
                  <a:pt x="5307105" y="4221125"/>
                </a:cubicBezTo>
                <a:cubicBezTo>
                  <a:pt x="4467689" y="4060418"/>
                  <a:pt x="1821674" y="4260792"/>
                  <a:pt x="703535" y="4221125"/>
                </a:cubicBezTo>
                <a:cubicBezTo>
                  <a:pt x="262802" y="4210586"/>
                  <a:pt x="-45674" y="3885450"/>
                  <a:pt x="0" y="3517590"/>
                </a:cubicBezTo>
                <a:cubicBezTo>
                  <a:pt x="32216" y="2989782"/>
                  <a:pt x="57206" y="1200444"/>
                  <a:pt x="0" y="703535"/>
                </a:cubicBezTo>
                <a:close/>
              </a:path>
            </a:pathLst>
          </a:custGeom>
          <a:solidFill>
            <a:schemeClr val="accent4">
              <a:lumMod val="20000"/>
              <a:lumOff val="80000"/>
            </a:schemeClr>
          </a:solidFill>
          <a:ln w="38100">
            <a:solidFill>
              <a:srgbClr val="00B050"/>
            </a:solidFill>
            <a:prstDash val="sysDot"/>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dirty="0">
              <a:ln>
                <a:noFill/>
              </a:ln>
              <a:solidFill>
                <a:srgbClr val="75ADCC"/>
              </a:solidFill>
              <a:effectLst/>
              <a:uLnTx/>
              <a:uFillTx/>
              <a:latin typeface="Arial"/>
              <a:ea typeface="字魂37号-波纹乖乖体"/>
              <a:cs typeface="+mn-cs"/>
              <a:sym typeface="Arial"/>
            </a:endParaRPr>
          </a:p>
        </p:txBody>
      </p:sp>
      <p:sp>
        <p:nvSpPr>
          <p:cNvPr id="10" name="TextBox 9">
            <a:extLst>
              <a:ext uri="{FF2B5EF4-FFF2-40B4-BE49-F238E27FC236}">
                <a16:creationId xmlns:a16="http://schemas.microsoft.com/office/drawing/2014/main" id="{AC4E8497-F56F-9771-DB62-2166E6649FF7}"/>
              </a:ext>
            </a:extLst>
          </p:cNvPr>
          <p:cNvSpPr txBox="1"/>
          <p:nvPr/>
        </p:nvSpPr>
        <p:spPr>
          <a:xfrm>
            <a:off x="5957703" y="1991675"/>
            <a:ext cx="5653050" cy="3970318"/>
          </a:xfrm>
          <a:prstGeom prst="rect">
            <a:avLst/>
          </a:prstGeom>
          <a:noFill/>
        </p:spPr>
        <p:txBody>
          <a:bodyPr wrap="square">
            <a:spAutoFit/>
          </a:bodyPr>
          <a:lstStyle/>
          <a:p>
            <a:pPr lvl="0" algn="just" defTabSz="1219170">
              <a:buClr>
                <a:srgbClr val="000000"/>
              </a:buClr>
            </a:pP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Bạn nam không nên đưa ra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ề</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 nghị như vậy đ</a:t>
            </a:r>
            <a:r>
              <a:rPr lang="en-US"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ố</a:t>
            </a:r>
            <a:r>
              <a:rPr lang="vi-VN" sz="3600" b="1" kern="0" dirty="0">
                <a:solidFill>
                  <a:srgbClr val="002060"/>
                </a:solidFill>
                <a:latin typeface="Calibri" panose="020F0502020204030204" pitchFamily="34" charset="0"/>
                <a:ea typeface="Calibri" panose="020F0502020204030204" pitchFamily="34" charset="0"/>
                <a:cs typeface="Calibri" panose="020F0502020204030204" pitchFamily="34" charset="0"/>
                <a:sym typeface="Arial"/>
              </a:rPr>
              <a:t>i với bạn nữ vì sẽ khiến bạn nữ cảm thấy khó xử. Hơn nữa, bao che cho lỗi sai của bạn không phải là việc làm phù hợp để duy trì tình bạn.</a:t>
            </a:r>
            <a:endParaRPr kumimoji="0" lang="en-US" sz="3600" b="1" i="0" u="none" strike="noStrike" kern="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sym typeface="Arial"/>
            </a:endParaRPr>
          </a:p>
        </p:txBody>
      </p:sp>
      <p:pic>
        <p:nvPicPr>
          <p:cNvPr id="2" name="Picture 1">
            <a:extLst>
              <a:ext uri="{FF2B5EF4-FFF2-40B4-BE49-F238E27FC236}">
                <a16:creationId xmlns:a16="http://schemas.microsoft.com/office/drawing/2014/main" id="{DD47B42C-8B5A-6EAA-95FD-060430F35CEC}"/>
              </a:ext>
            </a:extLst>
          </p:cNvPr>
          <p:cNvPicPr>
            <a:picLocks noChangeAspect="1"/>
          </p:cNvPicPr>
          <p:nvPr/>
        </p:nvPicPr>
        <p:blipFill>
          <a:blip r:embed="rId5"/>
          <a:stretch>
            <a:fillRect/>
          </a:stretch>
        </p:blipFill>
        <p:spPr>
          <a:xfrm>
            <a:off x="764326" y="2247346"/>
            <a:ext cx="4679544" cy="2869990"/>
          </a:xfrm>
          <a:prstGeom prst="rect">
            <a:avLst/>
          </a:prstGeom>
        </p:spPr>
      </p:pic>
    </p:spTree>
    <p:custDataLst>
      <p:tags r:id="rId1"/>
    </p:custDataLst>
    <p:extLst>
      <p:ext uri="{BB962C8B-B14F-4D97-AF65-F5344CB8AC3E}">
        <p14:creationId xmlns:p14="http://schemas.microsoft.com/office/powerpoint/2010/main" val="184283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80">
                                          <p:stCondLst>
                                            <p:cond delay="0"/>
                                          </p:stCondLst>
                                        </p:cTn>
                                        <p:tgtEl>
                                          <p:spTgt spid="10"/>
                                        </p:tgtEl>
                                      </p:cBhvr>
                                    </p:animEffect>
                                    <p:anim calcmode="lin" valueType="num">
                                      <p:cBhvr>
                                        <p:cTn id="8"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3" dur="26">
                                          <p:stCondLst>
                                            <p:cond delay="650"/>
                                          </p:stCondLst>
                                        </p:cTn>
                                        <p:tgtEl>
                                          <p:spTgt spid="10"/>
                                        </p:tgtEl>
                                      </p:cBhvr>
                                      <p:to x="100000" y="60000"/>
                                    </p:animScale>
                                    <p:animScale>
                                      <p:cBhvr>
                                        <p:cTn id="14" dur="166" decel="50000">
                                          <p:stCondLst>
                                            <p:cond delay="676"/>
                                          </p:stCondLst>
                                        </p:cTn>
                                        <p:tgtEl>
                                          <p:spTgt spid="10"/>
                                        </p:tgtEl>
                                      </p:cBhvr>
                                      <p:to x="100000" y="100000"/>
                                    </p:animScale>
                                    <p:animScale>
                                      <p:cBhvr>
                                        <p:cTn id="15" dur="26">
                                          <p:stCondLst>
                                            <p:cond delay="1312"/>
                                          </p:stCondLst>
                                        </p:cTn>
                                        <p:tgtEl>
                                          <p:spTgt spid="10"/>
                                        </p:tgtEl>
                                      </p:cBhvr>
                                      <p:to x="100000" y="80000"/>
                                    </p:animScale>
                                    <p:animScale>
                                      <p:cBhvr>
                                        <p:cTn id="16" dur="166" decel="50000">
                                          <p:stCondLst>
                                            <p:cond delay="1338"/>
                                          </p:stCondLst>
                                        </p:cTn>
                                        <p:tgtEl>
                                          <p:spTgt spid="10"/>
                                        </p:tgtEl>
                                      </p:cBhvr>
                                      <p:to x="100000" y="100000"/>
                                    </p:animScale>
                                    <p:animScale>
                                      <p:cBhvr>
                                        <p:cTn id="17" dur="26">
                                          <p:stCondLst>
                                            <p:cond delay="1642"/>
                                          </p:stCondLst>
                                        </p:cTn>
                                        <p:tgtEl>
                                          <p:spTgt spid="10"/>
                                        </p:tgtEl>
                                      </p:cBhvr>
                                      <p:to x="100000" y="90000"/>
                                    </p:animScale>
                                    <p:animScale>
                                      <p:cBhvr>
                                        <p:cTn id="18" dur="166" decel="50000">
                                          <p:stCondLst>
                                            <p:cond delay="1668"/>
                                          </p:stCondLst>
                                        </p:cTn>
                                        <p:tgtEl>
                                          <p:spTgt spid="10"/>
                                        </p:tgtEl>
                                      </p:cBhvr>
                                      <p:to x="100000" y="100000"/>
                                    </p:animScale>
                                    <p:animScale>
                                      <p:cBhvr>
                                        <p:cTn id="19" dur="26">
                                          <p:stCondLst>
                                            <p:cond delay="1808"/>
                                          </p:stCondLst>
                                        </p:cTn>
                                        <p:tgtEl>
                                          <p:spTgt spid="10"/>
                                        </p:tgtEl>
                                      </p:cBhvr>
                                      <p:to x="100000" y="95000"/>
                                    </p:animScale>
                                    <p:animScale>
                                      <p:cBhvr>
                                        <p:cTn id="20" dur="166" decel="50000">
                                          <p:stCondLst>
                                            <p:cond delay="1834"/>
                                          </p:stCondLst>
                                        </p:cTn>
                                        <p:tgtEl>
                                          <p:spTgt spid="10"/>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80">
                                          <p:stCondLst>
                                            <p:cond delay="0"/>
                                          </p:stCondLst>
                                        </p:cTn>
                                        <p:tgtEl>
                                          <p:spTgt spid="8"/>
                                        </p:tgtEl>
                                      </p:cBhvr>
                                    </p:animEffect>
                                    <p:anim calcmode="lin" valueType="num">
                                      <p:cBhvr>
                                        <p:cTn id="2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9" dur="26">
                                          <p:stCondLst>
                                            <p:cond delay="650"/>
                                          </p:stCondLst>
                                        </p:cTn>
                                        <p:tgtEl>
                                          <p:spTgt spid="8"/>
                                        </p:tgtEl>
                                      </p:cBhvr>
                                      <p:to x="100000" y="60000"/>
                                    </p:animScale>
                                    <p:animScale>
                                      <p:cBhvr>
                                        <p:cTn id="30" dur="166" decel="50000">
                                          <p:stCondLst>
                                            <p:cond delay="676"/>
                                          </p:stCondLst>
                                        </p:cTn>
                                        <p:tgtEl>
                                          <p:spTgt spid="8"/>
                                        </p:tgtEl>
                                      </p:cBhvr>
                                      <p:to x="100000" y="100000"/>
                                    </p:animScale>
                                    <p:animScale>
                                      <p:cBhvr>
                                        <p:cTn id="31" dur="26">
                                          <p:stCondLst>
                                            <p:cond delay="1312"/>
                                          </p:stCondLst>
                                        </p:cTn>
                                        <p:tgtEl>
                                          <p:spTgt spid="8"/>
                                        </p:tgtEl>
                                      </p:cBhvr>
                                      <p:to x="100000" y="80000"/>
                                    </p:animScale>
                                    <p:animScale>
                                      <p:cBhvr>
                                        <p:cTn id="32" dur="166" decel="50000">
                                          <p:stCondLst>
                                            <p:cond delay="1338"/>
                                          </p:stCondLst>
                                        </p:cTn>
                                        <p:tgtEl>
                                          <p:spTgt spid="8"/>
                                        </p:tgtEl>
                                      </p:cBhvr>
                                      <p:to x="100000" y="100000"/>
                                    </p:animScale>
                                    <p:animScale>
                                      <p:cBhvr>
                                        <p:cTn id="33" dur="26">
                                          <p:stCondLst>
                                            <p:cond delay="1642"/>
                                          </p:stCondLst>
                                        </p:cTn>
                                        <p:tgtEl>
                                          <p:spTgt spid="8"/>
                                        </p:tgtEl>
                                      </p:cBhvr>
                                      <p:to x="100000" y="90000"/>
                                    </p:animScale>
                                    <p:animScale>
                                      <p:cBhvr>
                                        <p:cTn id="34" dur="166" decel="50000">
                                          <p:stCondLst>
                                            <p:cond delay="1668"/>
                                          </p:stCondLst>
                                        </p:cTn>
                                        <p:tgtEl>
                                          <p:spTgt spid="8"/>
                                        </p:tgtEl>
                                      </p:cBhvr>
                                      <p:to x="100000" y="100000"/>
                                    </p:animScale>
                                    <p:animScale>
                                      <p:cBhvr>
                                        <p:cTn id="35" dur="26">
                                          <p:stCondLst>
                                            <p:cond delay="1808"/>
                                          </p:stCondLst>
                                        </p:cTn>
                                        <p:tgtEl>
                                          <p:spTgt spid="8"/>
                                        </p:tgtEl>
                                      </p:cBhvr>
                                      <p:to x="100000" y="95000"/>
                                    </p:animScale>
                                    <p:animScale>
                                      <p:cBhvr>
                                        <p:cTn id="3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0"/>
            <a:ext cx="12774295" cy="6858000"/>
            <a:chOff x="0" y="0"/>
            <a:chExt cx="20117" cy="10800"/>
          </a:xfrm>
        </p:grpSpPr>
        <p:pic>
          <p:nvPicPr>
            <p:cNvPr id="18" name="图片 17" descr="26"/>
            <p:cNvPicPr>
              <a:picLocks noChangeAspect="1"/>
            </p:cNvPicPr>
            <p:nvPr/>
          </p:nvPicPr>
          <p:blipFill>
            <a:blip r:embed="rId2"/>
            <a:srcRect t="186" r="61214"/>
            <a:stretch>
              <a:fillRect/>
            </a:stretch>
          </p:blipFill>
          <p:spPr>
            <a:xfrm>
              <a:off x="0" y="0"/>
              <a:ext cx="8819" cy="10800"/>
            </a:xfrm>
            <a:prstGeom prst="rect">
              <a:avLst/>
            </a:prstGeom>
          </p:spPr>
        </p:pic>
        <p:pic>
          <p:nvPicPr>
            <p:cNvPr id="19" name="图片 18" descr="26"/>
            <p:cNvPicPr>
              <a:picLocks noChangeAspect="1"/>
            </p:cNvPicPr>
            <p:nvPr/>
          </p:nvPicPr>
          <p:blipFill>
            <a:blip r:embed="rId2"/>
            <a:srcRect l="70323" t="48702"/>
            <a:stretch>
              <a:fillRect/>
            </a:stretch>
          </p:blipFill>
          <p:spPr>
            <a:xfrm>
              <a:off x="13505" y="6116"/>
              <a:ext cx="5695" cy="4684"/>
            </a:xfrm>
            <a:prstGeom prst="rect">
              <a:avLst/>
            </a:prstGeom>
          </p:spPr>
        </p:pic>
        <p:pic>
          <p:nvPicPr>
            <p:cNvPr id="20" name="图片 19" descr="26"/>
            <p:cNvPicPr>
              <a:picLocks noChangeAspect="1"/>
            </p:cNvPicPr>
            <p:nvPr/>
          </p:nvPicPr>
          <p:blipFill>
            <a:blip r:embed="rId2"/>
            <a:srcRect l="44669" b="62469"/>
            <a:stretch>
              <a:fillRect/>
            </a:stretch>
          </p:blipFill>
          <p:spPr>
            <a:xfrm>
              <a:off x="9499" y="0"/>
              <a:ext cx="10618" cy="3427"/>
            </a:xfrm>
            <a:prstGeom prst="rect">
              <a:avLst/>
            </a:prstGeom>
          </p:spPr>
        </p:pic>
      </p:grpSp>
      <p:pic>
        <p:nvPicPr>
          <p:cNvPr id="21" name="图片 20" descr="25"/>
          <p:cNvPicPr>
            <a:picLocks noChangeAspect="1"/>
          </p:cNvPicPr>
          <p:nvPr/>
        </p:nvPicPr>
        <p:blipFill>
          <a:blip r:embed="rId3"/>
          <a:stretch>
            <a:fillRect/>
          </a:stretch>
        </p:blipFill>
        <p:spPr>
          <a:xfrm>
            <a:off x="1751330" y="-99341"/>
            <a:ext cx="9649487" cy="5383722"/>
          </a:xfrm>
          <a:prstGeom prst="rect">
            <a:avLst/>
          </a:prstGeom>
        </p:spPr>
      </p:pic>
      <p:pic>
        <p:nvPicPr>
          <p:cNvPr id="12" name="图片 11" descr="卡通人物&#10;&#10;描述已自动生成"/>
          <p:cNvPicPr>
            <a:picLocks noChangeAspect="1"/>
          </p:cNvPicPr>
          <p:nvPr/>
        </p:nvPicPr>
        <p:blipFill rotWithShape="1">
          <a:blip r:embed="rId4" cstate="print">
            <a:extLst>
              <a:ext uri="{28A0092B-C50C-407E-A947-70E740481C1C}">
                <a14:useLocalDpi xmlns:a14="http://schemas.microsoft.com/office/drawing/2010/main" val="0"/>
              </a:ext>
            </a:extLst>
          </a:blip>
          <a:srcRect l="72873" t="42741" r="-141" b="36118"/>
          <a:stretch>
            <a:fillRect/>
          </a:stretch>
        </p:blipFill>
        <p:spPr>
          <a:xfrm>
            <a:off x="7943433" y="4298756"/>
            <a:ext cx="1348522" cy="1394077"/>
          </a:xfrm>
          <a:prstGeom prst="rect">
            <a:avLst/>
          </a:prstGeom>
        </p:spPr>
      </p:pic>
      <p:sp>
        <p:nvSpPr>
          <p:cNvPr id="15" name="星形: 五角 14"/>
          <p:cNvSpPr/>
          <p:nvPr/>
        </p:nvSpPr>
        <p:spPr>
          <a:xfrm rot="1823526">
            <a:off x="347852" y="4388131"/>
            <a:ext cx="483806" cy="483806"/>
          </a:xfrm>
          <a:prstGeom prst="star5">
            <a:avLst>
              <a:gd name="adj" fmla="val 29356"/>
              <a:gd name="hf" fmla="val 105146"/>
              <a:gd name="vf" fmla="val 110557"/>
            </a:avLst>
          </a:prstGeom>
          <a:solidFill>
            <a:srgbClr val="FFFF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6" name="椭圆 15"/>
          <p:cNvSpPr/>
          <p:nvPr/>
        </p:nvSpPr>
        <p:spPr>
          <a:xfrm>
            <a:off x="793799" y="5841705"/>
            <a:ext cx="127000" cy="127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pic>
        <p:nvPicPr>
          <p:cNvPr id="3" name="图片 2" descr="22"/>
          <p:cNvPicPr>
            <a:picLocks noChangeAspect="1"/>
          </p:cNvPicPr>
          <p:nvPr/>
        </p:nvPicPr>
        <p:blipFill>
          <a:blip r:embed="rId5"/>
          <a:stretch>
            <a:fillRect/>
          </a:stretch>
        </p:blipFill>
        <p:spPr>
          <a:xfrm>
            <a:off x="1214755" y="5649595"/>
            <a:ext cx="1601470" cy="862330"/>
          </a:xfrm>
          <a:prstGeom prst="rect">
            <a:avLst/>
          </a:prstGeom>
        </p:spPr>
      </p:pic>
      <p:pic>
        <p:nvPicPr>
          <p:cNvPr id="4" name="图片 3" descr="21"/>
          <p:cNvPicPr>
            <a:picLocks noChangeAspect="1"/>
          </p:cNvPicPr>
          <p:nvPr/>
        </p:nvPicPr>
        <p:blipFill>
          <a:blip r:embed="rId6"/>
          <a:stretch>
            <a:fillRect/>
          </a:stretch>
        </p:blipFill>
        <p:spPr>
          <a:xfrm>
            <a:off x="10817225" y="1664335"/>
            <a:ext cx="991870" cy="1007745"/>
          </a:xfrm>
          <a:prstGeom prst="rect">
            <a:avLst/>
          </a:prstGeom>
        </p:spPr>
      </p:pic>
      <p:pic>
        <p:nvPicPr>
          <p:cNvPr id="22" name="图片 21" descr="24"/>
          <p:cNvPicPr>
            <a:picLocks noChangeAspect="1"/>
          </p:cNvPicPr>
          <p:nvPr/>
        </p:nvPicPr>
        <p:blipFill>
          <a:blip r:embed="rId7"/>
          <a:stretch>
            <a:fillRect/>
          </a:stretch>
        </p:blipFill>
        <p:spPr>
          <a:xfrm>
            <a:off x="8849995" y="5866130"/>
            <a:ext cx="476885" cy="504825"/>
          </a:xfrm>
          <a:prstGeom prst="rect">
            <a:avLst/>
          </a:prstGeom>
        </p:spPr>
      </p:pic>
      <p:sp>
        <p:nvSpPr>
          <p:cNvPr id="14" name="TextBox 13">
            <a:extLst>
              <a:ext uri="{FF2B5EF4-FFF2-40B4-BE49-F238E27FC236}">
                <a16:creationId xmlns:a16="http://schemas.microsoft.com/office/drawing/2014/main" id="{30A2A3BA-CF8B-B980-5C71-731A276D3870}"/>
              </a:ext>
            </a:extLst>
          </p:cNvPr>
          <p:cNvSpPr txBox="1"/>
          <p:nvPr/>
        </p:nvSpPr>
        <p:spPr>
          <a:xfrm>
            <a:off x="3136605" y="1072150"/>
            <a:ext cx="7113182" cy="3170099"/>
          </a:xfrm>
          <a:prstGeom prst="rect">
            <a:avLst/>
          </a:prstGeom>
          <a:noFill/>
        </p:spPr>
        <p:txBody>
          <a:bodyPr wrap="square">
            <a:spAutoFit/>
          </a:bodyPr>
          <a:lstStyle/>
          <a:p>
            <a:pPr lvl="0" algn="ctr"/>
            <a:r>
              <a:rPr lang="vi-VN" sz="4000" b="1" dirty="0">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Với mỗi tình huống nên khuyên bạn có thái độ, hành vi phù hợp để giữ gìn và duy trì tình bạn luôn tốt đẹp và lâu dài hơn.</a:t>
            </a:r>
            <a:endParaRPr kumimoji="0" lang="en-US" sz="40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endParaRPr>
          </a:p>
        </p:txBody>
      </p:sp>
      <p:pic>
        <p:nvPicPr>
          <p:cNvPr id="24" name="Picture 23" descr="A picture containing doll, toy&#10;&#10;Description automatically generated">
            <a:extLst>
              <a:ext uri="{FF2B5EF4-FFF2-40B4-BE49-F238E27FC236}">
                <a16:creationId xmlns:a16="http://schemas.microsoft.com/office/drawing/2014/main" id="{911E69D5-EF12-3B25-5EB0-D690C6592F4A}"/>
              </a:ext>
            </a:extLst>
          </p:cNvPr>
          <p:cNvPicPr>
            <a:picLocks noChangeAspect="1"/>
          </p:cNvPicPr>
          <p:nvPr/>
        </p:nvPicPr>
        <p:blipFill>
          <a:blip r:embed="rId8" cstate="hqprint">
            <a:extLst>
              <a:ext uri="{BEBA8EAE-BF5A-486C-A8C5-ECC9F3942E4B}">
                <a14:imgProps xmlns:a14="http://schemas.microsoft.com/office/drawing/2010/main">
                  <a14:imgLayer r:embed="rId9">
                    <a14:imgEffect>
                      <a14:backgroundRemoval t="4241" b="97577" l="4682" r="95356">
                        <a14:foregroundMark x1="28202" y1="26050" x2="28202" y2="49152"/>
                        <a14:foregroundMark x1="19925" y1="96688" x2="20337" y2="79362"/>
                        <a14:foregroundMark x1="39738" y1="95355" x2="29026" y2="82027"/>
                        <a14:foregroundMark x1="29026" y1="82027" x2="29026" y2="82027"/>
                        <a14:foregroundMark x1="4682" y1="68255" x2="10037" y2="59814"/>
                        <a14:foregroundMark x1="10037" y1="57593" x2="17453" y2="46486"/>
                        <a14:foregroundMark x1="17453" y1="46486" x2="17453" y2="46486"/>
                        <a14:foregroundMark x1="15805" y1="18942" x2="35618" y2="14499"/>
                        <a14:foregroundMark x1="35618" y1="14499" x2="35618" y2="14499"/>
                        <a14:foregroundMark x1="76404" y1="10057" x2="75581" y2="35380"/>
                        <a14:foregroundMark x1="75581" y1="35380" x2="75581" y2="35380"/>
                        <a14:foregroundMark x1="23221" y1="10501" x2="46105" y2="13166"/>
                        <a14:foregroundMark x1="46105" y1="13166" x2="47566" y2="14499"/>
                        <a14:foregroundMark x1="12921" y1="16276" x2="10449" y2="33158"/>
                        <a14:foregroundMark x1="10449" y1="33158" x2="12921" y2="34491"/>
                        <a14:foregroundMark x1="22809" y1="4241" x2="27341" y2="4241"/>
                        <a14:foregroundMark x1="71461" y1="10057" x2="89513" y2="17811"/>
                        <a14:foregroundMark x1="89513" y1="17811" x2="90000" y2="18942"/>
                        <a14:foregroundMark x1="60749" y1="18942" x2="64457" y2="26939"/>
                        <a14:foregroundMark x1="66929" y1="52262" x2="65693" y2="90913"/>
                        <a14:foregroundMark x1="75169" y1="96688" x2="83408" y2="86470"/>
                        <a14:foregroundMark x1="61161" y1="91801" x2="66929" y2="90024"/>
                        <a14:foregroundMark x1="72697" y1="46042" x2="74345" y2="75363"/>
                        <a14:foregroundMark x1="68989" y1="50040" x2="68577" y2="66478"/>
                        <a14:foregroundMark x1="69813" y1="50040" x2="66180" y2="56704"/>
                        <a14:foregroundMark x1="66180" y1="56704" x2="64457" y2="66922"/>
                        <a14:foregroundMark x1="73933" y1="21163" x2="69813" y2="31381"/>
                        <a14:foregroundMark x1="69813" y1="31381" x2="69813" y2="31381"/>
                        <a14:foregroundMark x1="63633" y1="9168" x2="86292" y2="8724"/>
                        <a14:foregroundMark x1="86292" y1="8724" x2="86292" y2="8724"/>
                        <a14:foregroundMark x1="87940" y1="8724" x2="95393" y2="21163"/>
                        <a14:foregroundMark x1="75993" y1="43376" x2="75993" y2="56260"/>
                        <a14:foregroundMark x1="75993" y1="56260" x2="75993" y2="56260"/>
                        <a14:foregroundMark x1="64045" y1="55372" x2="64045" y2="59370"/>
                        <a14:foregroundMark x1="80524" y1="95800" x2="85880" y2="89580"/>
                        <a14:foregroundMark x1="56629" y1="92246" x2="66105" y2="89136"/>
                        <a14:foregroundMark x1="73109" y1="96688" x2="80524" y2="92246"/>
                        <a14:foregroundMark x1="28614" y1="26050" x2="32322" y2="45153"/>
                        <a14:foregroundMark x1="13745" y1="93134" x2="13745" y2="93134"/>
                        <a14:foregroundMark x1="14157" y1="93134" x2="17865" y2="97577"/>
                        <a14:foregroundMark x1="21985" y1="97577" x2="27753" y2="96688"/>
                        <a14:foregroundMark x1="67753" y1="13611" x2="71049" y2="28271"/>
                      </a14:backgroundRemoval>
                    </a14:imgEffect>
                  </a14:imgLayer>
                </a14:imgProps>
              </a:ext>
              <a:ext uri="{28A0092B-C50C-407E-A947-70E740481C1C}">
                <a14:useLocalDpi xmlns:a14="http://schemas.microsoft.com/office/drawing/2010/main" val="0"/>
              </a:ext>
            </a:extLst>
          </a:blip>
          <a:stretch>
            <a:fillRect/>
          </a:stretch>
        </p:blipFill>
        <p:spPr>
          <a:xfrm>
            <a:off x="-4537" y="3441587"/>
            <a:ext cx="3683402" cy="3416413"/>
          </a:xfrm>
          <a:prstGeom prst="rect">
            <a:avLst/>
          </a:prstGeom>
        </p:spPr>
      </p:pic>
      <p:pic>
        <p:nvPicPr>
          <p:cNvPr id="25" name="Picture 24" descr="A picture containing toy, doll, clipart&#10;&#10;Description automatically generated">
            <a:extLst>
              <a:ext uri="{FF2B5EF4-FFF2-40B4-BE49-F238E27FC236}">
                <a16:creationId xmlns:a16="http://schemas.microsoft.com/office/drawing/2014/main" id="{B0AD0E13-6E5E-EDBE-9A61-0A3965D8641C}"/>
              </a:ext>
            </a:extLst>
          </p:cNvPr>
          <p:cNvPicPr>
            <a:picLocks noChangeAspect="1"/>
          </p:cNvPicPr>
          <p:nvPr/>
        </p:nvPicPr>
        <p:blipFill>
          <a:blip r:embed="rId10" cstate="hqprint">
            <a:extLst>
              <a:ext uri="{BEBA8EAE-BF5A-486C-A8C5-ECC9F3942E4B}">
                <a14:imgProps xmlns:a14="http://schemas.microsoft.com/office/drawing/2010/main">
                  <a14:imgLayer r:embed="rId11">
                    <a14:imgEffect>
                      <a14:backgroundRemoval t="5410" b="96488" l="3635" r="95993">
                        <a14:foregroundMark x1="35756" y1="9124" x2="44672" y2="7913"/>
                        <a14:foregroundMark x1="29295" y1="28906" x2="28145" y2="36536"/>
                        <a14:foregroundMark x1="28145" y1="36536" x2="28145" y2="36536"/>
                        <a14:foregroundMark x1="38801" y1="25192" x2="36688" y2="43440"/>
                        <a14:foregroundMark x1="59677" y1="8155" x2="69960" y2="5450"/>
                        <a14:foregroundMark x1="69960" y1="5450" x2="69960" y2="5450"/>
                        <a14:foregroundMark x1="3635" y1="81712" x2="6679" y2="94308"/>
                        <a14:foregroundMark x1="24915" y1="96528" x2="30631" y2="87162"/>
                        <a14:foregroundMark x1="30631" y1="87162" x2="30631" y2="87162"/>
                        <a14:foregroundMark x1="85337" y1="69398" x2="86859" y2="80501"/>
                        <a14:foregroundMark x1="88941" y1="80258" x2="94284" y2="79249"/>
                        <a14:foregroundMark x1="94284" y1="79249" x2="94284" y2="79249"/>
                        <a14:foregroundMark x1="95993" y1="79249" x2="93507" y2="87646"/>
                        <a14:foregroundMark x1="87418" y1="69398" x2="87418" y2="79491"/>
                        <a14:foregroundMark x1="86673" y1="85426" x2="90276" y2="86193"/>
                        <a14:foregroundMark x1="62624" y1="27556" x2="60697" y2="32525"/>
                        <a14:foregroundMark x1="69932" y1="20808" x2="69372" y2="28283"/>
                      </a14:backgroundRemoval>
                    </a14:imgEffect>
                  </a14:imgLayer>
                </a14:imgProps>
              </a:ext>
              <a:ext uri="{28A0092B-C50C-407E-A947-70E740481C1C}">
                <a14:useLocalDpi xmlns:a14="http://schemas.microsoft.com/office/drawing/2010/main" val="0"/>
              </a:ext>
            </a:extLst>
          </a:blip>
          <a:stretch>
            <a:fillRect/>
          </a:stretch>
        </p:blipFill>
        <p:spPr>
          <a:xfrm>
            <a:off x="7527850" y="3733037"/>
            <a:ext cx="4201913" cy="3233349"/>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4. </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Em cùng các bạn trong nhóm xây dựng kịch bản và sắm vai xử lí các tình huống dưới đây:</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1092868" y="2230930"/>
            <a:ext cx="4553020" cy="1171489"/>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3"/>
              <a:ext cx="5033824" cy="1200329"/>
            </a:xfrm>
            <a:prstGeom prst="rect">
              <a:avLst/>
            </a:prstGeom>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a. Bạn của em có chuyện vui/buồn</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6921795" y="2167135"/>
            <a:ext cx="4306186"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b. Bạn của em bị trêu chọc</a:t>
              </a:r>
              <a:endParaRPr lang="en-US" sz="36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3827720" y="3857711"/>
            <a:ext cx="4444409" cy="1384139"/>
            <a:chOff x="5865741" y="1648911"/>
            <a:chExt cx="5371918" cy="427913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4140328"/>
            </a:xfrm>
            <a:prstGeom prst="rect">
              <a:avLst/>
            </a:prstGeom>
            <a:noFill/>
          </p:spPr>
          <p:txBody>
            <a:bodyPr wrap="square">
              <a:spAutoFit/>
            </a:bodyPr>
            <a:lstStyle/>
            <a:p>
              <a:pPr algn="just"/>
              <a:r>
                <a:rPr lang="nl-NL" sz="3600" dirty="0">
                  <a:solidFill>
                    <a:srgbClr val="002060"/>
                  </a:solidFill>
                  <a:latin typeface="Cambria" panose="02040503050406030204" pitchFamily="18" charset="0"/>
                  <a:ea typeface="Cambria" panose="02040503050406030204" pitchFamily="18" charset="0"/>
                </a:rPr>
                <a:t>c. Bạn của em mắc khuyết điểm</a:t>
              </a:r>
              <a:endParaRPr lang="en-US" sz="3600" dirty="0">
                <a:solidFill>
                  <a:srgbClr val="002060"/>
                </a:solidFill>
                <a:latin typeface="Cambria" panose="02040503050406030204" pitchFamily="18" charset="0"/>
                <a:ea typeface="Cambria" panose="02040503050406030204" pitchFamily="18" charset="0"/>
              </a:endParaRPr>
            </a:p>
          </p:txBody>
        </p:sp>
      </p:grpSp>
    </p:spTree>
    <p:custDataLst>
      <p:tags r:id="rId1"/>
    </p:custDataLst>
    <p:extLst>
      <p:ext uri="{BB962C8B-B14F-4D97-AF65-F5344CB8AC3E}">
        <p14:creationId xmlns:p14="http://schemas.microsoft.com/office/powerpoint/2010/main" val="32040811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1000"/>
                                        <p:tgtEl>
                                          <p:spTgt spid="20"/>
                                        </p:tgtEl>
                                      </p:cBhvr>
                                    </p:animEffect>
                                    <p:anim calcmode="lin" valueType="num">
                                      <p:cBhvr>
                                        <p:cTn id="18" dur="1000" fill="hold"/>
                                        <p:tgtEl>
                                          <p:spTgt spid="20"/>
                                        </p:tgtEl>
                                        <p:attrNameLst>
                                          <p:attrName>ppt_x</p:attrName>
                                        </p:attrNameLst>
                                      </p:cBhvr>
                                      <p:tavLst>
                                        <p:tav tm="0">
                                          <p:val>
                                            <p:strVal val="#ppt_x"/>
                                          </p:val>
                                        </p:tav>
                                        <p:tav tm="100000">
                                          <p:val>
                                            <p:strVal val="#ppt_x"/>
                                          </p:val>
                                        </p:tav>
                                      </p:tavLst>
                                    </p:anim>
                                    <p:anim calcmode="lin" valueType="num">
                                      <p:cBhvr>
                                        <p:cTn id="19" dur="1000" fill="hold"/>
                                        <p:tgtEl>
                                          <p:spTgt spid="2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3576F-F3E5-E440-9A9A-AA8FA8C0C10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15C5B86-EEA7-B537-0330-19917DCB3E10}"/>
              </a:ext>
            </a:extLst>
          </p:cNvPr>
          <p:cNvSpPr>
            <a:spLocks noGrp="1"/>
          </p:cNvSpPr>
          <p:nvPr>
            <p:ph idx="1"/>
          </p:nvPr>
        </p:nvSpPr>
        <p:spPr/>
        <p:txBody>
          <a:bodyPr/>
          <a:lstStyle/>
          <a:p>
            <a:endParaRPr lang="en-US" dirty="0"/>
          </a:p>
        </p:txBody>
      </p:sp>
      <p:pic>
        <p:nvPicPr>
          <p:cNvPr id="4" name="Picture 3" descr="A group of children holding books&#10;&#10;Description automatically generated with medium confidence">
            <a:extLst>
              <a:ext uri="{FF2B5EF4-FFF2-40B4-BE49-F238E27FC236}">
                <a16:creationId xmlns:a16="http://schemas.microsoft.com/office/drawing/2014/main" id="{4AC06F0D-C4EE-E594-B0BF-768CB2FEA689}"/>
              </a:ext>
            </a:extLst>
          </p:cNvPr>
          <p:cNvPicPr>
            <a:picLocks noChangeAspect="1"/>
          </p:cNvPicPr>
          <p:nvPr/>
        </p:nvPicPr>
        <p:blipFill rotWithShape="1">
          <a:blip r:embed="rId2">
            <a:extLst>
              <a:ext uri="{28A0092B-C50C-407E-A947-70E740481C1C}">
                <a14:useLocalDpi xmlns:a14="http://schemas.microsoft.com/office/drawing/2010/main" val="0"/>
              </a:ext>
            </a:extLst>
          </a:blip>
          <a:srcRect b="11111"/>
          <a:stretch/>
        </p:blipFill>
        <p:spPr>
          <a:xfrm>
            <a:off x="0" y="8465"/>
            <a:ext cx="12192000" cy="6857999"/>
          </a:xfrm>
          <a:prstGeom prst="rect">
            <a:avLst/>
          </a:prstGeom>
        </p:spPr>
      </p:pic>
      <p:grpSp>
        <p:nvGrpSpPr>
          <p:cNvPr id="5" name="Group 4">
            <a:extLst>
              <a:ext uri="{FF2B5EF4-FFF2-40B4-BE49-F238E27FC236}">
                <a16:creationId xmlns:a16="http://schemas.microsoft.com/office/drawing/2014/main" id="{D3D4CDAE-26A5-DDA0-B224-0B587F188E5B}"/>
              </a:ext>
            </a:extLst>
          </p:cNvPr>
          <p:cNvGrpSpPr/>
          <p:nvPr/>
        </p:nvGrpSpPr>
        <p:grpSpPr>
          <a:xfrm>
            <a:off x="-1158239" y="7968201"/>
            <a:ext cx="18992215" cy="2215991"/>
            <a:chOff x="13243904" y="-21216709"/>
            <a:chExt cx="19640645" cy="9310091"/>
          </a:xfrm>
        </p:grpSpPr>
        <p:sp>
          <p:nvSpPr>
            <p:cNvPr id="6" name="文本框 48">
              <a:extLst>
                <a:ext uri="{FF2B5EF4-FFF2-40B4-BE49-F238E27FC236}">
                  <a16:creationId xmlns:a16="http://schemas.microsoft.com/office/drawing/2014/main" id="{A5CE8292-0574-AF92-D871-100C7978B2E4}"/>
                </a:ext>
              </a:extLst>
            </p:cNvPr>
            <p:cNvSpPr txBox="1"/>
            <p:nvPr/>
          </p:nvSpPr>
          <p:spPr>
            <a:xfrm>
              <a:off x="13716713" y="-21216709"/>
              <a:ext cx="18695028"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2540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endParaRPr kumimoji="0" lang="zh-CN" altLang="en-US" sz="13800" b="1" i="0" u="none" strike="noStrike" kern="1200" cap="none" spc="0" normalizeH="0" baseline="0" noProof="0" dirty="0">
                <a:ln w="190500">
                  <a:solidFill>
                    <a:prstClr val="white"/>
                  </a:solidFill>
                </a:ln>
                <a:solidFill>
                  <a:prstClr val="white"/>
                </a:solidFill>
                <a:effectLst>
                  <a:outerShdw blurRad="50800" dist="38100" dir="18900000" algn="bl" rotWithShape="0">
                    <a:prstClr val="black">
                      <a:alpha val="40000"/>
                    </a:prstClr>
                  </a:outerShdw>
                </a:effectLst>
                <a:uLnTx/>
                <a:uFillTx/>
                <a:latin typeface="#9Slide07 Soup of Justice" pitchFamily="2" charset="0"/>
                <a:ea typeface="字魂131号-酷乐潮玩体" panose="00000500000000000000" pitchFamily="2" charset="-122"/>
                <a:cs typeface="+mn-cs"/>
                <a:sym typeface="Arial" panose="020B0604020202020204" pitchFamily="34" charset="0"/>
              </a:endParaRPr>
            </a:p>
          </p:txBody>
        </p:sp>
        <p:sp>
          <p:nvSpPr>
            <p:cNvPr id="7" name="文本框 39">
              <a:extLst>
                <a:ext uri="{FF2B5EF4-FFF2-40B4-BE49-F238E27FC236}">
                  <a16:creationId xmlns:a16="http://schemas.microsoft.com/office/drawing/2014/main" id="{E8C2C40D-8CCA-F10F-9E0A-07E74D43AB72}"/>
                </a:ext>
              </a:extLst>
            </p:cNvPr>
            <p:cNvSpPr txBox="1"/>
            <p:nvPr/>
          </p:nvSpPr>
          <p:spPr>
            <a:xfrm>
              <a:off x="13243904" y="-21216709"/>
              <a:ext cx="19640645" cy="93100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3800" b="1" i="0" u="none" strike="noStrike" kern="1200" cap="none" spc="0" normalizeH="0" baseline="0" noProof="0" dirty="0">
                  <a:ln w="38100">
                    <a:noFill/>
                  </a:ln>
                  <a:gradFill flip="none" rotWithShape="1">
                    <a:gsLst>
                      <a:gs pos="42000">
                        <a:srgbClr val="92D050"/>
                      </a:gs>
                      <a:gs pos="63000">
                        <a:srgbClr val="FFCE45"/>
                      </a:gs>
                      <a:gs pos="91000">
                        <a:srgbClr val="00B0F0"/>
                      </a:gs>
                    </a:gsLst>
                    <a:lin ang="5400000" scaled="1"/>
                    <a:tileRect/>
                  </a:gradFill>
                  <a:effectLst/>
                  <a:uLnTx/>
                  <a:uFillTx/>
                  <a:latin typeface="#9Slide07 Soup of Justice" pitchFamily="2" charset="0"/>
                  <a:ea typeface="字魂131号-酷乐潮玩体" panose="00000500000000000000" pitchFamily="2" charset="-122"/>
                  <a:cs typeface="+mn-cs"/>
                  <a:sym typeface="Arial" panose="020B0604020202020204" pitchFamily="34" charset="0"/>
                </a:rPr>
                <a:t>SẮM VAI</a:t>
              </a:r>
            </a:p>
          </p:txBody>
        </p:sp>
      </p:grpSp>
      <p:pic>
        <p:nvPicPr>
          <p:cNvPr id="8" name="Picture 7">
            <a:extLst>
              <a:ext uri="{FF2B5EF4-FFF2-40B4-BE49-F238E27FC236}">
                <a16:creationId xmlns:a16="http://schemas.microsoft.com/office/drawing/2014/main" id="{4510150D-C262-5E95-AD9E-E33023265DC8}"/>
              </a:ext>
            </a:extLst>
          </p:cNvPr>
          <p:cNvPicPr>
            <a:picLocks noChangeAspect="1"/>
          </p:cNvPicPr>
          <p:nvPr/>
        </p:nvPicPr>
        <p:blipFill>
          <a:blip r:embed="rId3"/>
          <a:stretch>
            <a:fillRect/>
          </a:stretch>
        </p:blipFill>
        <p:spPr>
          <a:xfrm>
            <a:off x="-1913056" y="4431693"/>
            <a:ext cx="16571004" cy="2185713"/>
          </a:xfrm>
          <a:prstGeom prst="rect">
            <a:avLst/>
          </a:prstGeom>
        </p:spPr>
      </p:pic>
    </p:spTree>
    <p:extLst>
      <p:ext uri="{BB962C8B-B14F-4D97-AF65-F5344CB8AC3E}">
        <p14:creationId xmlns:p14="http://schemas.microsoft.com/office/powerpoint/2010/main" val="38428830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A818B-2DAA-9DA0-BF2B-1D3AE9F06653}"/>
              </a:ext>
            </a:extLst>
          </p:cNvPr>
          <p:cNvPicPr>
            <a:picLocks noChangeAspect="1"/>
          </p:cNvPicPr>
          <p:nvPr/>
        </p:nvPicPr>
        <p:blipFill>
          <a:blip r:embed="rId3"/>
          <a:stretch>
            <a:fillRect/>
          </a:stretch>
        </p:blipFill>
        <p:spPr>
          <a:xfrm>
            <a:off x="1754617" y="2244097"/>
            <a:ext cx="9065538" cy="1859441"/>
          </a:xfrm>
          <a:prstGeom prst="rect">
            <a:avLst/>
          </a:prstGeom>
        </p:spPr>
      </p:pic>
    </p:spTree>
    <p:extLst>
      <p:ext uri="{BB962C8B-B14F-4D97-AF65-F5344CB8AC3E}">
        <p14:creationId xmlns:p14="http://schemas.microsoft.com/office/powerpoint/2010/main" val="3397833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sp>
        <p:nvSpPr>
          <p:cNvPr id="29" name="TextBox 28">
            <a:extLst>
              <a:ext uri="{FF2B5EF4-FFF2-40B4-BE49-F238E27FC236}">
                <a16:creationId xmlns:a16="http://schemas.microsoft.com/office/drawing/2014/main" id="{9C61B3EE-2814-E885-FD9A-0D8BDBFFA95E}"/>
              </a:ext>
            </a:extLst>
          </p:cNvPr>
          <p:cNvSpPr txBox="1"/>
          <p:nvPr/>
        </p:nvSpPr>
        <p:spPr>
          <a:xfrm>
            <a:off x="3069703" y="1377040"/>
            <a:ext cx="8264605" cy="2308324"/>
          </a:xfrm>
          <a:prstGeom prst="rect">
            <a:avLst/>
          </a:prstGeom>
          <a:noFill/>
        </p:spPr>
        <p:txBody>
          <a:bodyPr wrap="square">
            <a:spAutoFit/>
          </a:bodyPr>
          <a:lstStyle/>
          <a:p>
            <a:pPr marL="685800" lvl="0" indent="-685800" algn="just">
              <a:buFont typeface="Wingdings" panose="05000000000000000000" pitchFamily="2" charset="2"/>
              <a:buChar char="ü"/>
            </a:pPr>
            <a:r>
              <a:rPr lang="en-US" sz="4800" b="1">
                <a:solidFill>
                  <a:srgbClr val="ED7D31">
                    <a:lumMod val="75000"/>
                  </a:srgbClr>
                </a:solidFill>
                <a:latin typeface="Cambria" panose="02040503050406030204" pitchFamily="18" charset="0"/>
                <a:ea typeface="Cambria" panose="02040503050406030204" pitchFamily="18" charset="0"/>
                <a:cs typeface="BrushScript" panose="02020500000000000000" pitchFamily="18" charset="0"/>
              </a:rPr>
              <a:t>Em hãy cùng các bạn thảo luận để xây dựng quy tắc ứng xử với bạn bè</a:t>
            </a:r>
            <a:endParaRPr kumimoji="0" lang="en-US" sz="48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775D22A7-45F1-38FD-E3BC-BC2439393F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5978" y="2766327"/>
            <a:ext cx="3734004" cy="3734004"/>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2" name="组合 1"/>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4" name="图片 3"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grpSp>
      <p:grpSp>
        <p:nvGrpSpPr>
          <p:cNvPr id="6" name="Group 5">
            <a:extLst>
              <a:ext uri="{FF2B5EF4-FFF2-40B4-BE49-F238E27FC236}">
                <a16:creationId xmlns:a16="http://schemas.microsoft.com/office/drawing/2014/main" id="{CF62ED68-A997-03A2-82E8-A4CEE48B5012}"/>
              </a:ext>
            </a:extLst>
          </p:cNvPr>
          <p:cNvGrpSpPr/>
          <p:nvPr/>
        </p:nvGrpSpPr>
        <p:grpSpPr>
          <a:xfrm>
            <a:off x="3867569" y="-8812530"/>
            <a:ext cx="2247798" cy="2334027"/>
            <a:chOff x="-7911419" y="-3798277"/>
            <a:chExt cx="2247798" cy="2334027"/>
          </a:xfrm>
        </p:grpSpPr>
        <p:grpSp>
          <p:nvGrpSpPr>
            <p:cNvPr id="7" name="Group 6">
              <a:extLst>
                <a:ext uri="{FF2B5EF4-FFF2-40B4-BE49-F238E27FC236}">
                  <a16:creationId xmlns:a16="http://schemas.microsoft.com/office/drawing/2014/main" id="{FF12CD27-4A88-D1E5-73DC-6F183A5A6197}"/>
                </a:ext>
              </a:extLst>
            </p:cNvPr>
            <p:cNvGrpSpPr/>
            <p:nvPr/>
          </p:nvGrpSpPr>
          <p:grpSpPr>
            <a:xfrm>
              <a:off x="-7911419" y="-3712048"/>
              <a:ext cx="2247798" cy="2247798"/>
              <a:chOff x="-4969921" y="-3341282"/>
              <a:chExt cx="2247798" cy="2247798"/>
            </a:xfrm>
          </p:grpSpPr>
          <p:sp>
            <p:nvSpPr>
              <p:cNvPr id="11" name="Oval 10">
                <a:extLst>
                  <a:ext uri="{FF2B5EF4-FFF2-40B4-BE49-F238E27FC236}">
                    <a16:creationId xmlns:a16="http://schemas.microsoft.com/office/drawing/2014/main" id="{4D48FE62-48D4-541B-8CB5-69C2A04C50A0}"/>
                  </a:ext>
                </a:extLst>
              </p:cNvPr>
              <p:cNvSpPr/>
              <p:nvPr/>
            </p:nvSpPr>
            <p:spPr>
              <a:xfrm>
                <a:off x="-4969921" y="-3341282"/>
                <a:ext cx="2247798" cy="2247798"/>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sp>
            <p:nvSpPr>
              <p:cNvPr id="17" name="Oval 16">
                <a:extLst>
                  <a:ext uri="{FF2B5EF4-FFF2-40B4-BE49-F238E27FC236}">
                    <a16:creationId xmlns:a16="http://schemas.microsoft.com/office/drawing/2014/main" id="{A527C4F2-6622-6F2E-8D37-FC825231A6CA}"/>
                  </a:ext>
                </a:extLst>
              </p:cNvPr>
              <p:cNvSpPr/>
              <p:nvPr/>
            </p:nvSpPr>
            <p:spPr>
              <a:xfrm>
                <a:off x="-4772669" y="-3144030"/>
                <a:ext cx="1853295" cy="1853295"/>
              </a:xfrm>
              <a:prstGeom prst="ellipse">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字魂37号-波纹乖乖体"/>
                  <a:ea typeface="字魂37号-波纹乖乖体"/>
                  <a:cs typeface="+mn-cs"/>
                </a:endParaRPr>
              </a:p>
            </p:txBody>
          </p:sp>
        </p:grpSp>
        <p:pic>
          <p:nvPicPr>
            <p:cNvPr id="8" name="Picture 7">
              <a:extLst>
                <a:ext uri="{FF2B5EF4-FFF2-40B4-BE49-F238E27FC236}">
                  <a16:creationId xmlns:a16="http://schemas.microsoft.com/office/drawing/2014/main" id="{F403AE61-7064-B8EB-60E0-A3126DB5DE48}"/>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3650" b="48300" l="26600" r="37250">
                          <a14:foregroundMark x1="26650" y1="32900" x2="26650" y2="32900"/>
                          <a14:foregroundMark x1="32100" y1="48300" x2="32100" y2="48300"/>
                        </a14:backgroundRemoval>
                      </a14:imgEffect>
                    </a14:imgLayer>
                  </a14:imgProps>
                </a:ext>
              </a:extLst>
            </a:blip>
            <a:srcRect l="25606" t="20595" r="61402" b="48636"/>
            <a:stretch/>
          </p:blipFill>
          <p:spPr>
            <a:xfrm>
              <a:off x="-7232997" y="-3798277"/>
              <a:ext cx="890954" cy="2110154"/>
            </a:xfrm>
            <a:prstGeom prst="rect">
              <a:avLst/>
            </a:prstGeom>
          </p:spPr>
        </p:pic>
      </p:grpSp>
      <p:grpSp>
        <p:nvGrpSpPr>
          <p:cNvPr id="21" name="Group 20">
            <a:extLst>
              <a:ext uri="{FF2B5EF4-FFF2-40B4-BE49-F238E27FC236}">
                <a16:creationId xmlns:a16="http://schemas.microsoft.com/office/drawing/2014/main" id="{3631B96B-CD2F-179A-C409-B51CE2046199}"/>
              </a:ext>
            </a:extLst>
          </p:cNvPr>
          <p:cNvGrpSpPr/>
          <p:nvPr/>
        </p:nvGrpSpPr>
        <p:grpSpPr>
          <a:xfrm>
            <a:off x="1382234" y="978196"/>
            <a:ext cx="10082889" cy="4880343"/>
            <a:chOff x="1988290" y="1031359"/>
            <a:chExt cx="10082889" cy="4880343"/>
          </a:xfrm>
        </p:grpSpPr>
        <p:grpSp>
          <p:nvGrpSpPr>
            <p:cNvPr id="10" name="Group 23">
              <a:extLst>
                <a:ext uri="{FF2B5EF4-FFF2-40B4-BE49-F238E27FC236}">
                  <a16:creationId xmlns:a16="http://schemas.microsoft.com/office/drawing/2014/main" id="{E24C8B5F-99F8-47FE-C71E-48E09996B893}"/>
                </a:ext>
              </a:extLst>
            </p:cNvPr>
            <p:cNvGrpSpPr/>
            <p:nvPr/>
          </p:nvGrpSpPr>
          <p:grpSpPr>
            <a:xfrm>
              <a:off x="1988290" y="1031359"/>
              <a:ext cx="9282222" cy="4792277"/>
              <a:chOff x="0" y="0"/>
              <a:chExt cx="2146400" cy="2414341"/>
            </a:xfrm>
          </p:grpSpPr>
          <p:sp>
            <p:nvSpPr>
              <p:cNvPr id="16" name="Freeform 24">
                <a:extLst>
                  <a:ext uri="{FF2B5EF4-FFF2-40B4-BE49-F238E27FC236}">
                    <a16:creationId xmlns:a16="http://schemas.microsoft.com/office/drawing/2014/main" id="{B73BDB7A-5701-DFAE-BA46-AA48CB8DF61A}"/>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7EEB5628-4C9D-A5F8-E908-11F44DD6CE7E}"/>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grpSp>
          <p:nvGrpSpPr>
            <p:cNvPr id="12" name="Group 11">
              <a:extLst>
                <a:ext uri="{FF2B5EF4-FFF2-40B4-BE49-F238E27FC236}">
                  <a16:creationId xmlns:a16="http://schemas.microsoft.com/office/drawing/2014/main" id="{9A97C3DA-032C-74B9-B011-F919869DA053}"/>
                </a:ext>
              </a:extLst>
            </p:cNvPr>
            <p:cNvGrpSpPr/>
            <p:nvPr/>
          </p:nvGrpSpPr>
          <p:grpSpPr>
            <a:xfrm>
              <a:off x="2277641" y="1195984"/>
              <a:ext cx="9290582" cy="3197917"/>
              <a:chOff x="6033197" y="1787723"/>
              <a:chExt cx="5376756" cy="2696485"/>
            </a:xfrm>
          </p:grpSpPr>
          <p:sp>
            <p:nvSpPr>
              <p:cNvPr id="14" name="Rectangle 13">
                <a:extLst>
                  <a:ext uri="{FF2B5EF4-FFF2-40B4-BE49-F238E27FC236}">
                    <a16:creationId xmlns:a16="http://schemas.microsoft.com/office/drawing/2014/main" id="{10AD6EB5-101C-8A3E-31F3-7FF796329FD9}"/>
                  </a:ext>
                </a:extLst>
              </p:cNvPr>
              <p:cNvSpPr/>
              <p:nvPr/>
            </p:nvSpPr>
            <p:spPr>
              <a:xfrm>
                <a:off x="6033197" y="1787723"/>
                <a:ext cx="5376756" cy="544986"/>
              </a:xfrm>
              <a:prstGeom prst="rect">
                <a:avLst/>
              </a:prstGeom>
            </p:spPr>
            <p:txBody>
              <a:bodyPr wrap="square">
                <a:spAutoFit/>
              </a:bodyPr>
              <a:lstStyle/>
              <a:p>
                <a:r>
                  <a:rPr lang="nl-NL" sz="3600" dirty="0">
                    <a:solidFill>
                      <a:srgbClr val="FF0000"/>
                    </a:solidFill>
                    <a:latin typeface="Cambria" panose="02040503050406030204" pitchFamily="18" charset="0"/>
                    <a:ea typeface="Cambria" panose="02040503050406030204" pitchFamily="18" charset="0"/>
                  </a:rPr>
                  <a:t>Một số quy tắc ứng xử em có thể tham khảo:</a:t>
                </a:r>
                <a:endParaRPr lang="en-US" sz="3600" dirty="0">
                  <a:solidFill>
                    <a:srgbClr val="FF0000"/>
                  </a:solidFill>
                  <a:latin typeface="Cambria" panose="02040503050406030204" pitchFamily="18" charset="0"/>
                  <a:ea typeface="Cambria" panose="02040503050406030204" pitchFamily="18" charset="0"/>
                </a:endParaRPr>
              </a:p>
            </p:txBody>
          </p:sp>
          <p:sp>
            <p:nvSpPr>
              <p:cNvPr id="15" name="Rectangle 14">
                <a:extLst>
                  <a:ext uri="{FF2B5EF4-FFF2-40B4-BE49-F238E27FC236}">
                    <a16:creationId xmlns:a16="http://schemas.microsoft.com/office/drawing/2014/main" id="{8F096A31-271C-3643-3436-AA9D445461ED}"/>
                  </a:ext>
                </a:extLst>
              </p:cNvPr>
              <p:cNvSpPr/>
              <p:nvPr/>
            </p:nvSpPr>
            <p:spPr>
              <a:xfrm>
                <a:off x="6128079" y="2537828"/>
                <a:ext cx="4068107" cy="1946380"/>
              </a:xfrm>
              <a:prstGeom prst="rect">
                <a:avLst/>
              </a:prstGeom>
            </p:spPr>
            <p:txBody>
              <a:bodyPr wrap="square">
                <a:spAutoFit/>
              </a:bodyPr>
              <a:lstStyle/>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Quan tâm, chia sẻ với bạn bè khi có chuyện vui/buồn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Không trêu chọc bạn</a:t>
                </a:r>
              </a:p>
              <a:p>
                <a:pPr marL="571500" indent="-571500">
                  <a:buFont typeface="Wingdings" panose="05000000000000000000" pitchFamily="2" charset="2"/>
                  <a:buChar char="ü"/>
                </a:pPr>
                <a:r>
                  <a:rPr lang="nl-NL" sz="3600" dirty="0">
                    <a:solidFill>
                      <a:srgbClr val="002060"/>
                    </a:solidFill>
                    <a:latin typeface="Cambria" panose="02040503050406030204" pitchFamily="18" charset="0"/>
                    <a:ea typeface="Cambria" panose="02040503050406030204" pitchFamily="18" charset="0"/>
                  </a:rPr>
                  <a:t>Cùng giúp đỡ nhau học tập</a:t>
                </a:r>
                <a:endParaRPr lang="en-US" sz="3600" dirty="0">
                  <a:solidFill>
                    <a:srgbClr val="002060"/>
                  </a:solidFill>
                  <a:latin typeface="Cambria" panose="02040503050406030204" pitchFamily="18" charset="0"/>
                  <a:ea typeface="Cambria" panose="02040503050406030204" pitchFamily="18" charset="0"/>
                </a:endParaRPr>
              </a:p>
            </p:txBody>
          </p:sp>
        </p:grpSp>
        <p:pic>
          <p:nvPicPr>
            <p:cNvPr id="20" name="图片 4">
              <a:extLst>
                <a:ext uri="{FF2B5EF4-FFF2-40B4-BE49-F238E27FC236}">
                  <a16:creationId xmlns:a16="http://schemas.microsoft.com/office/drawing/2014/main" id="{2E8741FB-F08C-8F20-116F-86626A9F71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831293" y="2966484"/>
              <a:ext cx="4239886" cy="2945218"/>
            </a:xfrm>
            <a:prstGeom prst="rect">
              <a:avLst/>
            </a:prstGeom>
          </p:spPr>
        </p:pic>
      </p:grpSp>
    </p:spTree>
    <p:custDataLst>
      <p:tags r:id="rId1"/>
    </p:custDataLst>
    <p:extLst>
      <p:ext uri="{BB962C8B-B14F-4D97-AF65-F5344CB8AC3E}">
        <p14:creationId xmlns:p14="http://schemas.microsoft.com/office/powerpoint/2010/main" val="15168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200329"/>
          </a:xfrm>
          <a:prstGeom prst="rect">
            <a:avLst/>
          </a:prstGeom>
          <a:noFill/>
        </p:spPr>
        <p:txBody>
          <a:bodyPr wrap="square">
            <a:spAutoFit/>
          </a:bodyPr>
          <a:lstStyle/>
          <a:p>
            <a:pPr lvl="0" algn="ct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Chia </a:t>
            </a:r>
            <a:r>
              <a:rPr lang="en-US" sz="3600" b="1" dirty="0" err="1">
                <a:solidFill>
                  <a:srgbClr val="002060"/>
                </a:solidFill>
                <a:latin typeface="Cambria" panose="02040503050406030204" pitchFamily="18" charset="0"/>
                <a:ea typeface="Cambria" panose="02040503050406030204" pitchFamily="18" charset="0"/>
                <a:cs typeface="BrushScript" panose="02020500000000000000" pitchFamily="18" charset="0"/>
              </a:rPr>
              <a:t>sẻ</a:t>
            </a:r>
            <a:r>
              <a:rPr lang="en-US"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 c</a:t>
            </a:r>
            <a:r>
              <a:rPr lang="vi-VN" sz="3600" b="1" dirty="0">
                <a:solidFill>
                  <a:srgbClr val="002060"/>
                </a:solidFill>
                <a:latin typeface="Cambria" panose="02040503050406030204" pitchFamily="18" charset="0"/>
                <a:ea typeface="Cambria" panose="02040503050406030204" pitchFamily="18" charset="0"/>
                <a:cs typeface="BrushScript" panose="02020500000000000000" pitchFamily="18" charset="0"/>
              </a:rPr>
              <a:t>ác câu ca dao, tục ngữ, danh ngôn hoặc các câu thơ nói về tình bạn</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a:extLst>
              <a:ext uri="{FF2B5EF4-FFF2-40B4-BE49-F238E27FC236}">
                <a16:creationId xmlns:a16="http://schemas.microsoft.com/office/drawing/2014/main" id="{70BDFCFE-700D-E8EA-B95E-9E9D286A0346}"/>
              </a:ext>
            </a:extLst>
          </p:cNvPr>
          <p:cNvGrpSpPr/>
          <p:nvPr/>
        </p:nvGrpSpPr>
        <p:grpSpPr>
          <a:xfrm>
            <a:off x="2879138" y="1975750"/>
            <a:ext cx="7211160" cy="1022632"/>
            <a:chOff x="5865741" y="1648911"/>
            <a:chExt cx="5371918" cy="4040849"/>
          </a:xfrm>
        </p:grpSpPr>
        <p:grpSp>
          <p:nvGrpSpPr>
            <p:cNvPr id="4" name="Group 23">
              <a:extLst>
                <a:ext uri="{FF2B5EF4-FFF2-40B4-BE49-F238E27FC236}">
                  <a16:creationId xmlns:a16="http://schemas.microsoft.com/office/drawing/2014/main" id="{722FCC90-AD1C-0867-D66B-725E44EE62BA}"/>
                </a:ext>
              </a:extLst>
            </p:cNvPr>
            <p:cNvGrpSpPr/>
            <p:nvPr/>
          </p:nvGrpSpPr>
          <p:grpSpPr>
            <a:xfrm>
              <a:off x="5865741" y="1648911"/>
              <a:ext cx="5371918" cy="4040849"/>
              <a:chOff x="0" y="0"/>
              <a:chExt cx="2146400" cy="2414341"/>
            </a:xfrm>
          </p:grpSpPr>
          <p:sp>
            <p:nvSpPr>
              <p:cNvPr id="17" name="Freeform 24">
                <a:extLst>
                  <a:ext uri="{FF2B5EF4-FFF2-40B4-BE49-F238E27FC236}">
                    <a16:creationId xmlns:a16="http://schemas.microsoft.com/office/drawing/2014/main" id="{7F550F8F-F740-6568-1E15-E00059295D8C}"/>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solidFill>
                <a:schemeClr val="accent6">
                  <a:lumMod val="40000"/>
                  <a:lumOff val="60000"/>
                </a:schemeClr>
              </a:solidFill>
            </p:spPr>
          </p:sp>
          <p:sp>
            <p:nvSpPr>
              <p:cNvPr id="19" name="Freeform 25">
                <a:extLst>
                  <a:ext uri="{FF2B5EF4-FFF2-40B4-BE49-F238E27FC236}">
                    <a16:creationId xmlns:a16="http://schemas.microsoft.com/office/drawing/2014/main" id="{B167B2FB-9ED7-0E39-FDD8-301635610BB4}"/>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solidFill>
                <a:srgbClr val="442816"/>
              </a:solidFill>
            </p:spPr>
          </p:sp>
        </p:grpSp>
        <p:sp>
          <p:nvSpPr>
            <p:cNvPr id="10" name="Rectangle 9">
              <a:extLst>
                <a:ext uri="{FF2B5EF4-FFF2-40B4-BE49-F238E27FC236}">
                  <a16:creationId xmlns:a16="http://schemas.microsoft.com/office/drawing/2014/main" id="{14C8CC48-8456-8BA3-7673-86684836AADF}"/>
                </a:ext>
              </a:extLst>
            </p:cNvPr>
            <p:cNvSpPr/>
            <p:nvPr/>
          </p:nvSpPr>
          <p:spPr>
            <a:xfrm>
              <a:off x="6033198" y="1787722"/>
              <a:ext cx="5033824" cy="22294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Học thầy không tày học bạn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0" name="Group 19">
            <a:extLst>
              <a:ext uri="{FF2B5EF4-FFF2-40B4-BE49-F238E27FC236}">
                <a16:creationId xmlns:a16="http://schemas.microsoft.com/office/drawing/2014/main" id="{B033C5A5-7675-1308-B6DD-D046E70E3119}"/>
              </a:ext>
            </a:extLst>
          </p:cNvPr>
          <p:cNvGrpSpPr/>
          <p:nvPr/>
        </p:nvGrpSpPr>
        <p:grpSpPr>
          <a:xfrm>
            <a:off x="2328528" y="3219757"/>
            <a:ext cx="7995685" cy="1240572"/>
            <a:chOff x="5865741" y="1648911"/>
            <a:chExt cx="5371918" cy="4279139"/>
          </a:xfrm>
          <a:solidFill>
            <a:srgbClr val="FAB4ED"/>
          </a:solidFill>
        </p:grpSpPr>
        <p:grpSp>
          <p:nvGrpSpPr>
            <p:cNvPr id="21" name="Group 23">
              <a:extLst>
                <a:ext uri="{FF2B5EF4-FFF2-40B4-BE49-F238E27FC236}">
                  <a16:creationId xmlns:a16="http://schemas.microsoft.com/office/drawing/2014/main" id="{D41A794D-C9B4-05E5-B51E-DD4AA3198B1E}"/>
                </a:ext>
              </a:extLst>
            </p:cNvPr>
            <p:cNvGrpSpPr/>
            <p:nvPr/>
          </p:nvGrpSpPr>
          <p:grpSpPr>
            <a:xfrm>
              <a:off x="5865741" y="1648911"/>
              <a:ext cx="5371918" cy="4040849"/>
              <a:chOff x="0" y="0"/>
              <a:chExt cx="2146400" cy="2414341"/>
            </a:xfrm>
            <a:grpFill/>
          </p:grpSpPr>
          <p:sp>
            <p:nvSpPr>
              <p:cNvPr id="26" name="Freeform 24">
                <a:extLst>
                  <a:ext uri="{FF2B5EF4-FFF2-40B4-BE49-F238E27FC236}">
                    <a16:creationId xmlns:a16="http://schemas.microsoft.com/office/drawing/2014/main" id="{F3367265-E4B8-1F9A-566F-CE3229C92047}"/>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27" name="Freeform 25">
                <a:extLst>
                  <a:ext uri="{FF2B5EF4-FFF2-40B4-BE49-F238E27FC236}">
                    <a16:creationId xmlns:a16="http://schemas.microsoft.com/office/drawing/2014/main" id="{5A3307B4-EAD7-7717-FA2A-E1D0849F35C7}"/>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22" name="Rectangle 21">
              <a:extLst>
                <a:ext uri="{FF2B5EF4-FFF2-40B4-BE49-F238E27FC236}">
                  <a16:creationId xmlns:a16="http://schemas.microsoft.com/office/drawing/2014/main" id="{75DEFA85-B85F-2476-804C-096B500954DB}"/>
                </a:ext>
              </a:extLst>
            </p:cNvPr>
            <p:cNvSpPr/>
            <p:nvPr/>
          </p:nvSpPr>
          <p:spPr>
            <a:xfrm>
              <a:off x="6033198" y="1787722"/>
              <a:ext cx="5033824" cy="4140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Bạn bè là nghĩa tương tri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Sao cho sau trước một bờ mới nên</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grpSp>
        <p:nvGrpSpPr>
          <p:cNvPr id="28" name="Group 27">
            <a:extLst>
              <a:ext uri="{FF2B5EF4-FFF2-40B4-BE49-F238E27FC236}">
                <a16:creationId xmlns:a16="http://schemas.microsoft.com/office/drawing/2014/main" id="{30882D35-DF3B-5020-BA22-28D47AD7B57E}"/>
              </a:ext>
            </a:extLst>
          </p:cNvPr>
          <p:cNvGrpSpPr/>
          <p:nvPr/>
        </p:nvGrpSpPr>
        <p:grpSpPr>
          <a:xfrm>
            <a:off x="2424224" y="4782743"/>
            <a:ext cx="7868093" cy="1307061"/>
            <a:chOff x="5865741" y="1648911"/>
            <a:chExt cx="5371918" cy="4040849"/>
          </a:xfrm>
          <a:solidFill>
            <a:schemeClr val="accent4">
              <a:lumMod val="60000"/>
              <a:lumOff val="40000"/>
            </a:schemeClr>
          </a:solidFill>
        </p:grpSpPr>
        <p:grpSp>
          <p:nvGrpSpPr>
            <p:cNvPr id="29" name="Group 23">
              <a:extLst>
                <a:ext uri="{FF2B5EF4-FFF2-40B4-BE49-F238E27FC236}">
                  <a16:creationId xmlns:a16="http://schemas.microsoft.com/office/drawing/2014/main" id="{294B4500-578F-F0D7-6A36-2F343BE10814}"/>
                </a:ext>
              </a:extLst>
            </p:cNvPr>
            <p:cNvGrpSpPr/>
            <p:nvPr/>
          </p:nvGrpSpPr>
          <p:grpSpPr>
            <a:xfrm>
              <a:off x="5865741" y="1648911"/>
              <a:ext cx="5371918" cy="4040849"/>
              <a:chOff x="0" y="0"/>
              <a:chExt cx="2146400" cy="2414341"/>
            </a:xfrm>
            <a:grpFill/>
          </p:grpSpPr>
          <p:sp>
            <p:nvSpPr>
              <p:cNvPr id="32" name="Freeform 24">
                <a:extLst>
                  <a:ext uri="{FF2B5EF4-FFF2-40B4-BE49-F238E27FC236}">
                    <a16:creationId xmlns:a16="http://schemas.microsoft.com/office/drawing/2014/main" id="{EEB8D316-FD34-3FCF-E055-78A14BA0DCD2}"/>
                  </a:ext>
                </a:extLst>
              </p:cNvPr>
              <p:cNvSpPr/>
              <p:nvPr/>
            </p:nvSpPr>
            <p:spPr>
              <a:xfrm>
                <a:off x="16510" y="11430"/>
                <a:ext cx="2115920" cy="2390211"/>
              </a:xfrm>
              <a:custGeom>
                <a:avLst/>
                <a:gdLst/>
                <a:ahLst/>
                <a:cxnLst/>
                <a:rect l="l" t="t" r="r" b="b"/>
                <a:pathLst>
                  <a:path w="2115920" h="2390211">
                    <a:moveTo>
                      <a:pt x="1270" y="0"/>
                    </a:moveTo>
                    <a:lnTo>
                      <a:pt x="2115920" y="15240"/>
                    </a:lnTo>
                    <a:lnTo>
                      <a:pt x="2084170" y="2390211"/>
                    </a:lnTo>
                    <a:lnTo>
                      <a:pt x="762810" y="2390211"/>
                    </a:lnTo>
                    <a:lnTo>
                      <a:pt x="0" y="2363541"/>
                    </a:lnTo>
                    <a:lnTo>
                      <a:pt x="11430" y="767536"/>
                    </a:lnTo>
                    <a:close/>
                  </a:path>
                </a:pathLst>
              </a:custGeom>
              <a:grpFill/>
            </p:spPr>
          </p:sp>
          <p:sp>
            <p:nvSpPr>
              <p:cNvPr id="33" name="Freeform 25">
                <a:extLst>
                  <a:ext uri="{FF2B5EF4-FFF2-40B4-BE49-F238E27FC236}">
                    <a16:creationId xmlns:a16="http://schemas.microsoft.com/office/drawing/2014/main" id="{F2CE25AD-4970-40B3-7EB9-F81B70091913}"/>
                  </a:ext>
                </a:extLst>
              </p:cNvPr>
              <p:cNvSpPr/>
              <p:nvPr/>
            </p:nvSpPr>
            <p:spPr>
              <a:xfrm>
                <a:off x="0" y="-1270"/>
                <a:ext cx="2145130" cy="2415611"/>
              </a:xfrm>
              <a:custGeom>
                <a:avLst/>
                <a:gdLst/>
                <a:ahLst/>
                <a:cxnLst/>
                <a:rect l="l" t="t" r="r" b="b"/>
                <a:pathLst>
                  <a:path w="2145130" h="2415611">
                    <a:moveTo>
                      <a:pt x="2110840" y="2390211"/>
                    </a:moveTo>
                    <a:cubicBezTo>
                      <a:pt x="2108300" y="2394021"/>
                      <a:pt x="2104490" y="2399101"/>
                      <a:pt x="2100680" y="2402911"/>
                    </a:cubicBezTo>
                    <a:cubicBezTo>
                      <a:pt x="2096870" y="2405451"/>
                      <a:pt x="2091790" y="2407991"/>
                      <a:pt x="2087980" y="2407991"/>
                    </a:cubicBezTo>
                    <a:cubicBezTo>
                      <a:pt x="2006622" y="2406721"/>
                      <a:pt x="1918609" y="2413071"/>
                      <a:pt x="1828965" y="2415611"/>
                    </a:cubicBezTo>
                    <a:cubicBezTo>
                      <a:pt x="1801257" y="2415611"/>
                      <a:pt x="1771919" y="2414341"/>
                      <a:pt x="1744211" y="2414341"/>
                    </a:cubicBezTo>
                    <a:cubicBezTo>
                      <a:pt x="1682275" y="2413071"/>
                      <a:pt x="1620340" y="2411801"/>
                      <a:pt x="1558404" y="2411801"/>
                    </a:cubicBezTo>
                    <a:lnTo>
                      <a:pt x="1356299" y="2411801"/>
                    </a:lnTo>
                    <a:cubicBezTo>
                      <a:pt x="1310662" y="2411801"/>
                      <a:pt x="1266655" y="2410531"/>
                      <a:pt x="1221018" y="2410531"/>
                    </a:cubicBezTo>
                    <a:cubicBezTo>
                      <a:pt x="1181901" y="2410531"/>
                      <a:pt x="1141154" y="2410531"/>
                      <a:pt x="1102037" y="2411801"/>
                    </a:cubicBezTo>
                    <a:lnTo>
                      <a:pt x="1077588" y="2411801"/>
                    </a:lnTo>
                    <a:cubicBezTo>
                      <a:pt x="1020542" y="2410531"/>
                      <a:pt x="384888" y="2409261"/>
                      <a:pt x="327842" y="2406721"/>
                    </a:cubicBezTo>
                    <a:cubicBezTo>
                      <a:pt x="293614" y="2405451"/>
                      <a:pt x="259387" y="2400371"/>
                      <a:pt x="225159" y="2397831"/>
                    </a:cubicBezTo>
                    <a:cubicBezTo>
                      <a:pt x="163224" y="2392751"/>
                      <a:pt x="101288" y="2388941"/>
                      <a:pt x="41910" y="2383861"/>
                    </a:cubicBezTo>
                    <a:cubicBezTo>
                      <a:pt x="33020" y="2382591"/>
                      <a:pt x="24130" y="2380051"/>
                      <a:pt x="16510" y="2376241"/>
                    </a:cubicBezTo>
                    <a:cubicBezTo>
                      <a:pt x="5080" y="2371161"/>
                      <a:pt x="0" y="2359731"/>
                      <a:pt x="1270" y="2342025"/>
                    </a:cubicBezTo>
                    <a:cubicBezTo>
                      <a:pt x="2540" y="2235330"/>
                      <a:pt x="3810" y="2126796"/>
                      <a:pt x="3810" y="2020101"/>
                    </a:cubicBezTo>
                    <a:cubicBezTo>
                      <a:pt x="5080" y="1911567"/>
                      <a:pt x="17780" y="772878"/>
                      <a:pt x="17780" y="664343"/>
                    </a:cubicBezTo>
                    <a:cubicBezTo>
                      <a:pt x="19050" y="559488"/>
                      <a:pt x="20320" y="454633"/>
                      <a:pt x="19050" y="347939"/>
                    </a:cubicBezTo>
                    <a:cubicBezTo>
                      <a:pt x="17780" y="243084"/>
                      <a:pt x="16510" y="140068"/>
                      <a:pt x="6350" y="48260"/>
                    </a:cubicBezTo>
                    <a:cubicBezTo>
                      <a:pt x="5080" y="35560"/>
                      <a:pt x="2540" y="22860"/>
                      <a:pt x="1270" y="10160"/>
                    </a:cubicBezTo>
                    <a:cubicBezTo>
                      <a:pt x="3810" y="8890"/>
                      <a:pt x="5080" y="7620"/>
                      <a:pt x="6350" y="7620"/>
                    </a:cubicBezTo>
                    <a:cubicBezTo>
                      <a:pt x="34290" y="6350"/>
                      <a:pt x="67060" y="5080"/>
                      <a:pt x="102918" y="3810"/>
                    </a:cubicBezTo>
                    <a:cubicBezTo>
                      <a:pt x="153444" y="1270"/>
                      <a:pt x="205600" y="1270"/>
                      <a:pt x="256127" y="1270"/>
                    </a:cubicBezTo>
                    <a:cubicBezTo>
                      <a:pt x="319692" y="2540"/>
                      <a:pt x="961867" y="5080"/>
                      <a:pt x="1025432" y="6350"/>
                    </a:cubicBezTo>
                    <a:cubicBezTo>
                      <a:pt x="1087368" y="7620"/>
                      <a:pt x="1149303" y="7620"/>
                      <a:pt x="1211239" y="7620"/>
                    </a:cubicBezTo>
                    <a:cubicBezTo>
                      <a:pt x="1245467" y="7620"/>
                      <a:pt x="1279694" y="7620"/>
                      <a:pt x="1313922" y="8890"/>
                    </a:cubicBezTo>
                    <a:cubicBezTo>
                      <a:pt x="1380747" y="11430"/>
                      <a:pt x="1449202" y="10160"/>
                      <a:pt x="1516027" y="2540"/>
                    </a:cubicBezTo>
                    <a:cubicBezTo>
                      <a:pt x="1543735" y="0"/>
                      <a:pt x="1571443" y="2540"/>
                      <a:pt x="1599151" y="2540"/>
                    </a:cubicBezTo>
                    <a:cubicBezTo>
                      <a:pt x="1661087" y="2540"/>
                      <a:pt x="1723023" y="1270"/>
                      <a:pt x="1784958" y="3810"/>
                    </a:cubicBezTo>
                    <a:cubicBezTo>
                      <a:pt x="1863192" y="6350"/>
                      <a:pt x="1939797" y="13970"/>
                      <a:pt x="2018031" y="17780"/>
                    </a:cubicBezTo>
                    <a:cubicBezTo>
                      <a:pt x="2052259" y="20320"/>
                      <a:pt x="2079090" y="19050"/>
                      <a:pt x="2105760" y="21590"/>
                    </a:cubicBezTo>
                    <a:cubicBezTo>
                      <a:pt x="2114650" y="22860"/>
                      <a:pt x="2123540" y="25400"/>
                      <a:pt x="2132430" y="27940"/>
                    </a:cubicBezTo>
                    <a:cubicBezTo>
                      <a:pt x="2140050" y="30480"/>
                      <a:pt x="2143860" y="36830"/>
                      <a:pt x="2143860" y="46990"/>
                    </a:cubicBezTo>
                    <a:cubicBezTo>
                      <a:pt x="2145130" y="90400"/>
                      <a:pt x="2141320" y="145587"/>
                      <a:pt x="2137510" y="200773"/>
                    </a:cubicBezTo>
                    <a:cubicBezTo>
                      <a:pt x="2133700" y="246763"/>
                      <a:pt x="2132430" y="294591"/>
                      <a:pt x="2131160" y="340580"/>
                    </a:cubicBezTo>
                    <a:cubicBezTo>
                      <a:pt x="2128620" y="417842"/>
                      <a:pt x="2127350" y="495104"/>
                      <a:pt x="2126080" y="572365"/>
                    </a:cubicBezTo>
                    <a:cubicBezTo>
                      <a:pt x="2124810" y="644108"/>
                      <a:pt x="2123540" y="715851"/>
                      <a:pt x="2123540" y="787594"/>
                    </a:cubicBezTo>
                    <a:cubicBezTo>
                      <a:pt x="2123540" y="907166"/>
                      <a:pt x="2112110" y="2055053"/>
                      <a:pt x="2110840" y="2174625"/>
                    </a:cubicBezTo>
                    <a:cubicBezTo>
                      <a:pt x="2113380" y="2251886"/>
                      <a:pt x="2112110" y="2329148"/>
                      <a:pt x="2110840" y="2390211"/>
                    </a:cubicBezTo>
                    <a:close/>
                    <a:moveTo>
                      <a:pt x="17780" y="2359731"/>
                    </a:moveTo>
                    <a:cubicBezTo>
                      <a:pt x="22860" y="2361001"/>
                      <a:pt x="29210" y="2363541"/>
                      <a:pt x="36830" y="2363541"/>
                    </a:cubicBezTo>
                    <a:cubicBezTo>
                      <a:pt x="99658" y="2368621"/>
                      <a:pt x="166483" y="2373701"/>
                      <a:pt x="231679" y="2377511"/>
                    </a:cubicBezTo>
                    <a:cubicBezTo>
                      <a:pt x="262646" y="2380051"/>
                      <a:pt x="293614" y="2383861"/>
                      <a:pt x="326212" y="2385131"/>
                    </a:cubicBezTo>
                    <a:cubicBezTo>
                      <a:pt x="347400" y="2386401"/>
                      <a:pt x="947198" y="2382591"/>
                      <a:pt x="966756" y="2383861"/>
                    </a:cubicBezTo>
                    <a:cubicBezTo>
                      <a:pt x="1000984" y="2385131"/>
                      <a:pt x="1035211" y="2387671"/>
                      <a:pt x="1069439" y="2388941"/>
                    </a:cubicBezTo>
                    <a:cubicBezTo>
                      <a:pt x="1085738" y="2390211"/>
                      <a:pt x="1100407" y="2390211"/>
                      <a:pt x="1116706" y="2390211"/>
                    </a:cubicBezTo>
                    <a:cubicBezTo>
                      <a:pt x="1190050" y="2390211"/>
                      <a:pt x="1261765" y="2388941"/>
                      <a:pt x="1335110" y="2390211"/>
                    </a:cubicBezTo>
                    <a:cubicBezTo>
                      <a:pt x="1362818" y="2390211"/>
                      <a:pt x="1392156" y="2392751"/>
                      <a:pt x="1419864" y="2392751"/>
                    </a:cubicBezTo>
                    <a:cubicBezTo>
                      <a:pt x="1462241" y="2392751"/>
                      <a:pt x="1502988" y="2388941"/>
                      <a:pt x="1545365" y="2388941"/>
                    </a:cubicBezTo>
                    <a:cubicBezTo>
                      <a:pt x="1595892" y="2388941"/>
                      <a:pt x="1644788" y="2390211"/>
                      <a:pt x="1695314" y="2390211"/>
                    </a:cubicBezTo>
                    <a:cubicBezTo>
                      <a:pt x="1762140" y="2390211"/>
                      <a:pt x="1830595" y="2390211"/>
                      <a:pt x="1897420" y="2388941"/>
                    </a:cubicBezTo>
                    <a:cubicBezTo>
                      <a:pt x="1957726" y="2387671"/>
                      <a:pt x="2016402" y="2385131"/>
                      <a:pt x="2072740" y="2382591"/>
                    </a:cubicBezTo>
                    <a:cubicBezTo>
                      <a:pt x="2077820" y="2382591"/>
                      <a:pt x="2082900" y="2380051"/>
                      <a:pt x="2089250" y="2378781"/>
                    </a:cubicBezTo>
                    <a:cubicBezTo>
                      <a:pt x="2089250" y="2366081"/>
                      <a:pt x="2090520" y="2353381"/>
                      <a:pt x="2090520" y="2336506"/>
                    </a:cubicBezTo>
                    <a:lnTo>
                      <a:pt x="2090520" y="2279479"/>
                    </a:lnTo>
                    <a:cubicBezTo>
                      <a:pt x="2091790" y="2185662"/>
                      <a:pt x="2094330" y="2090005"/>
                      <a:pt x="2093060" y="1996187"/>
                    </a:cubicBezTo>
                    <a:cubicBezTo>
                      <a:pt x="2091790" y="1863738"/>
                      <a:pt x="2104490" y="704814"/>
                      <a:pt x="2108300" y="572365"/>
                    </a:cubicBezTo>
                    <a:cubicBezTo>
                      <a:pt x="2110840" y="495103"/>
                      <a:pt x="2113380" y="417842"/>
                      <a:pt x="2113380" y="340580"/>
                    </a:cubicBezTo>
                    <a:cubicBezTo>
                      <a:pt x="2113380" y="276195"/>
                      <a:pt x="2114650" y="213650"/>
                      <a:pt x="2122270" y="151105"/>
                    </a:cubicBezTo>
                    <a:cubicBezTo>
                      <a:pt x="2126080" y="114314"/>
                      <a:pt x="2128620" y="77523"/>
                      <a:pt x="2123540" y="49530"/>
                    </a:cubicBezTo>
                    <a:cubicBezTo>
                      <a:pt x="2115920" y="49530"/>
                      <a:pt x="2109570" y="48260"/>
                      <a:pt x="2101950" y="48260"/>
                    </a:cubicBezTo>
                    <a:cubicBezTo>
                      <a:pt x="2068930" y="45720"/>
                      <a:pt x="2029441" y="45720"/>
                      <a:pt x="1985434" y="40640"/>
                    </a:cubicBezTo>
                    <a:cubicBezTo>
                      <a:pt x="1903940" y="33020"/>
                      <a:pt x="1820815" y="27940"/>
                      <a:pt x="1739321" y="27940"/>
                    </a:cubicBezTo>
                    <a:cubicBezTo>
                      <a:pt x="1682275" y="27940"/>
                      <a:pt x="1623600" y="31750"/>
                      <a:pt x="1566554" y="24130"/>
                    </a:cubicBezTo>
                    <a:lnTo>
                      <a:pt x="1550255" y="24130"/>
                    </a:lnTo>
                    <a:cubicBezTo>
                      <a:pt x="1502988" y="27940"/>
                      <a:pt x="1452462" y="33020"/>
                      <a:pt x="1403565" y="34290"/>
                    </a:cubicBezTo>
                    <a:cubicBezTo>
                      <a:pt x="1349779" y="35560"/>
                      <a:pt x="1297623" y="31750"/>
                      <a:pt x="1243837" y="30480"/>
                    </a:cubicBezTo>
                    <a:cubicBezTo>
                      <a:pt x="1193310" y="29210"/>
                      <a:pt x="1142784" y="27940"/>
                      <a:pt x="1093887" y="27940"/>
                    </a:cubicBezTo>
                    <a:cubicBezTo>
                      <a:pt x="1075958" y="27940"/>
                      <a:pt x="1059660" y="29210"/>
                      <a:pt x="1041731" y="27940"/>
                    </a:cubicBezTo>
                    <a:cubicBezTo>
                      <a:pt x="979795" y="26670"/>
                      <a:pt x="339251" y="24130"/>
                      <a:pt x="275685" y="24130"/>
                    </a:cubicBezTo>
                    <a:cubicBezTo>
                      <a:pt x="220269" y="22860"/>
                      <a:pt x="164853" y="24130"/>
                      <a:pt x="109437" y="24130"/>
                    </a:cubicBezTo>
                    <a:cubicBezTo>
                      <a:pt x="80099" y="24130"/>
                      <a:pt x="45720" y="24130"/>
                      <a:pt x="21590" y="25400"/>
                    </a:cubicBezTo>
                    <a:cubicBezTo>
                      <a:pt x="20320" y="25400"/>
                      <a:pt x="21590" y="36830"/>
                      <a:pt x="22860" y="41910"/>
                    </a:cubicBezTo>
                    <a:cubicBezTo>
                      <a:pt x="26670" y="84881"/>
                      <a:pt x="31750" y="143747"/>
                      <a:pt x="34290" y="200773"/>
                    </a:cubicBezTo>
                    <a:cubicBezTo>
                      <a:pt x="36830" y="303789"/>
                      <a:pt x="38100" y="406804"/>
                      <a:pt x="38100" y="509820"/>
                    </a:cubicBezTo>
                    <a:cubicBezTo>
                      <a:pt x="38100" y="576044"/>
                      <a:pt x="36830" y="640429"/>
                      <a:pt x="35560" y="706653"/>
                    </a:cubicBezTo>
                    <a:cubicBezTo>
                      <a:pt x="34290" y="771038"/>
                      <a:pt x="22860" y="1861899"/>
                      <a:pt x="21590" y="1924444"/>
                    </a:cubicBezTo>
                    <a:lnTo>
                      <a:pt x="21590" y="2045855"/>
                    </a:lnTo>
                    <a:cubicBezTo>
                      <a:pt x="21590" y="2137833"/>
                      <a:pt x="20320" y="2231651"/>
                      <a:pt x="20320" y="2323629"/>
                    </a:cubicBezTo>
                    <a:cubicBezTo>
                      <a:pt x="20320" y="2336506"/>
                      <a:pt x="19050" y="2347543"/>
                      <a:pt x="17780" y="2359731"/>
                    </a:cubicBezTo>
                    <a:close/>
                  </a:path>
                </a:pathLst>
              </a:custGeom>
              <a:grpFill/>
            </p:spPr>
          </p:sp>
        </p:grpSp>
        <p:sp>
          <p:nvSpPr>
            <p:cNvPr id="31" name="Rectangle 30">
              <a:extLst>
                <a:ext uri="{FF2B5EF4-FFF2-40B4-BE49-F238E27FC236}">
                  <a16:creationId xmlns:a16="http://schemas.microsoft.com/office/drawing/2014/main" id="{81548522-D3CC-2150-E81B-4D3A69D4B671}"/>
                </a:ext>
              </a:extLst>
            </p:cNvPr>
            <p:cNvSpPr/>
            <p:nvPr/>
          </p:nvSpPr>
          <p:spPr>
            <a:xfrm>
              <a:off x="6033198" y="1787722"/>
              <a:ext cx="5033824" cy="37108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Ai ơi nhớ lấy câu này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Tình bạn là mối duyên thừa trời cho</a:t>
              </a:r>
              <a:endParaRPr kumimoji="0" lang="en-US" sz="36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spTree>
    <p:custDataLst>
      <p:tags r:id="rId1"/>
    </p:custDataLst>
    <p:extLst>
      <p:ext uri="{BB962C8B-B14F-4D97-AF65-F5344CB8AC3E}">
        <p14:creationId xmlns:p14="http://schemas.microsoft.com/office/powerpoint/2010/main" val="19254995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barn(inVertical)">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8"/>
                                        </p:tgtEl>
                                        <p:attrNameLst>
                                          <p:attrName>style.visibility</p:attrName>
                                        </p:attrNameLst>
                                      </p:cBhvr>
                                      <p:to>
                                        <p:strVal val="visible"/>
                                      </p:to>
                                    </p:set>
                                    <p:animEffect transition="in" filter="barn(inVertical)">
                                      <p:cBhvr>
                                        <p:cTn id="2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pic>
        <p:nvPicPr>
          <p:cNvPr id="8" name="Picture 7">
            <a:extLst>
              <a:ext uri="{FF2B5EF4-FFF2-40B4-BE49-F238E27FC236}">
                <a16:creationId xmlns:a16="http://schemas.microsoft.com/office/drawing/2014/main" id="{6337B28D-255C-4A45-C317-796A83252D40}"/>
              </a:ext>
            </a:extLst>
          </p:cNvPr>
          <p:cNvPicPr>
            <a:picLocks noChangeAspect="1"/>
          </p:cNvPicPr>
          <p:nvPr/>
        </p:nvPicPr>
        <p:blipFill>
          <a:blip r:embed="rId4"/>
          <a:stretch>
            <a:fillRect/>
          </a:stretch>
        </p:blipFill>
        <p:spPr>
          <a:xfrm>
            <a:off x="1185529" y="2568428"/>
            <a:ext cx="10127749" cy="2896708"/>
          </a:xfrm>
          <a:prstGeom prst="rect">
            <a:avLst/>
          </a:prstGeom>
        </p:spPr>
      </p:pic>
    </p:spTree>
    <p:custDataLst>
      <p:tags r:id="rId1"/>
    </p:custDataLst>
    <p:extLst>
      <p:ext uri="{BB962C8B-B14F-4D97-AF65-F5344CB8AC3E}">
        <p14:creationId xmlns:p14="http://schemas.microsoft.com/office/powerpoint/2010/main" val="10952738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sp>
        <p:nvSpPr>
          <p:cNvPr id="66" name="Rectangle 65"/>
          <p:cNvSpPr/>
          <p:nvPr/>
        </p:nvSpPr>
        <p:spPr>
          <a:xfrm>
            <a:off x="1674503" y="570886"/>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FFFFFF"/>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sp>
        <p:nvSpPr>
          <p:cNvPr id="83" name="Rectangle 82"/>
          <p:cNvSpPr/>
          <p:nvPr/>
        </p:nvSpPr>
        <p:spPr>
          <a:xfrm>
            <a:off x="1714084" y="584380"/>
            <a:ext cx="7271586" cy="1254787"/>
          </a:xfrm>
          <a:prstGeom prst="rect">
            <a:avLst/>
          </a:prstGeom>
          <a:noFill/>
        </p:spPr>
        <p:txBody>
          <a:bodyPr wrap="none" lIns="86699" tIns="43349" rIns="86699" bIns="43349">
            <a:spAutoFit/>
          </a:bodyPr>
          <a:lstStyle/>
          <a:p>
            <a:pPr algn="ctr" defTabSz="866943" fontAlgn="base">
              <a:spcBef>
                <a:spcPct val="0"/>
              </a:spcBef>
              <a:spcAft>
                <a:spcPct val="0"/>
              </a:spcAft>
            </a:pP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Chú</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ong</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chăm</a:t>
            </a:r>
            <a:r>
              <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 </a:t>
            </a:r>
            <a:r>
              <a:rPr lang="en-US" sz="7585" b="1" dirty="0" err="1">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rPr>
              <a:t>chỉ</a:t>
            </a:r>
            <a:endParaRPr lang="en-US" sz="7585" b="1" dirty="0">
              <a:ln w="6600">
                <a:solidFill>
                  <a:srgbClr val="FACE53"/>
                </a:solidFill>
                <a:prstDash val="solid"/>
              </a:ln>
              <a:solidFill>
                <a:srgbClr val="7030A0"/>
              </a:solidFill>
              <a:effectLst>
                <a:outerShdw dist="38100" dir="2700000" algn="tl" rotWithShape="0">
                  <a:srgbClr val="FACE53"/>
                </a:outerShdw>
              </a:effectLst>
              <a:latin typeface="Calibri" panose="020F0502020204030204" pitchFamily="34" charset="0"/>
              <a:ea typeface="宋体" panose="02010600030101010101" pitchFamily="2" charset="-122"/>
            </a:endParaRPr>
          </a:p>
        </p:txBody>
      </p:sp>
      <p:grpSp>
        <p:nvGrpSpPr>
          <p:cNvPr id="3" name="Google Shape;1012;p37"/>
          <p:cNvGrpSpPr/>
          <p:nvPr/>
        </p:nvGrpSpPr>
        <p:grpSpPr>
          <a:xfrm>
            <a:off x="156217" y="219781"/>
            <a:ext cx="1481347" cy="1508052"/>
            <a:chOff x="5949775" y="2481625"/>
            <a:chExt cx="407775" cy="445825"/>
          </a:xfrm>
        </p:grpSpPr>
        <p:sp>
          <p:nvSpPr>
            <p:cNvPr id="4"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6"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7"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3"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4"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2" name="Google Shape;1031;p37"/>
          <p:cNvGrpSpPr/>
          <p:nvPr/>
        </p:nvGrpSpPr>
        <p:grpSpPr>
          <a:xfrm flipH="1">
            <a:off x="10841602" y="5605829"/>
            <a:ext cx="1023098" cy="1118758"/>
            <a:chOff x="2013650" y="1733325"/>
            <a:chExt cx="407750" cy="445875"/>
          </a:xfrm>
        </p:grpSpPr>
        <p:sp>
          <p:nvSpPr>
            <p:cNvPr id="23"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4"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5"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6"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7"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8"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9"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0"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1"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2"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3"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4"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5"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6"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7"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8"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39"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1073917" y="1930751"/>
            <a:ext cx="1114508" cy="1114508"/>
          </a:xfrm>
          <a:prstGeom prst="rect">
            <a:avLst/>
          </a:prstGeom>
        </p:spPr>
      </p:pic>
      <p:sp>
        <p:nvSpPr>
          <p:cNvPr id="67" name="Rounded Rectangle 66">
            <a:hlinkClick r:id="rId7" action="ppaction://hlinksldjump"/>
          </p:cNvPr>
          <p:cNvSpPr/>
          <p:nvPr/>
        </p:nvSpPr>
        <p:spPr>
          <a:xfrm>
            <a:off x="838883" y="6009017"/>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1</a:t>
            </a:r>
          </a:p>
        </p:txBody>
      </p:sp>
      <p:sp>
        <p:nvSpPr>
          <p:cNvPr id="68" name="Rounded Rectangle 67">
            <a:hlinkClick r:id="rId8" action="ppaction://hlinksldjump"/>
          </p:cNvPr>
          <p:cNvSpPr/>
          <p:nvPr/>
        </p:nvSpPr>
        <p:spPr>
          <a:xfrm>
            <a:off x="5226431" y="5950119"/>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2</a:t>
            </a:r>
          </a:p>
        </p:txBody>
      </p:sp>
      <p:sp>
        <p:nvSpPr>
          <p:cNvPr id="69" name="Rounded Rectangle 68">
            <a:hlinkClick r:id="rId9" action="ppaction://hlinksldjump"/>
          </p:cNvPr>
          <p:cNvSpPr/>
          <p:nvPr/>
        </p:nvSpPr>
        <p:spPr>
          <a:xfrm>
            <a:off x="8961727" y="5991344"/>
            <a:ext cx="904505" cy="71506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792" dirty="0">
                <a:solidFill>
                  <a:prstClr val="black"/>
                </a:solidFill>
                <a:latin typeface="Calibri"/>
              </a:rPr>
              <a:t>3</a:t>
            </a:r>
          </a:p>
        </p:txBody>
      </p:sp>
      <p:pic>
        <p:nvPicPr>
          <p:cNvPr id="72" name="Picture 71"/>
          <p:cNvPicPr>
            <a:picLocks noChangeAspect="1"/>
          </p:cNvPicPr>
          <p:nvPr/>
        </p:nvPicPr>
        <p:blipFill rotWithShape="1">
          <a:blip r:embed="rId10">
            <a:extLst>
              <a:ext uri="{BEBA8EAE-BF5A-486C-A8C5-ECC9F3942E4B}">
                <a14:imgProps xmlns:a14="http://schemas.microsoft.com/office/drawing/2010/main">
                  <a14:imgLayer r:embed="rId11">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639274" y="2983760"/>
            <a:ext cx="1598657" cy="2124243"/>
          </a:xfrm>
          <a:prstGeom prst="rect">
            <a:avLst/>
          </a:prstGeom>
        </p:spPr>
      </p:pic>
      <p:pic>
        <p:nvPicPr>
          <p:cNvPr id="73" name="Picture 72"/>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688593" y="5028125"/>
            <a:ext cx="1292093" cy="941730"/>
          </a:xfrm>
          <a:prstGeom prst="rect">
            <a:avLst/>
          </a:prstGeom>
        </p:spPr>
      </p:pic>
      <p:pic>
        <p:nvPicPr>
          <p:cNvPr id="74" name="Picture 73"/>
          <p:cNvPicPr>
            <a:picLocks noChangeAspect="1"/>
          </p:cNvPicPr>
          <p:nvPr/>
        </p:nvPicPr>
        <p:blipFill rotWithShape="1">
          <a:blip r:embed="rId14">
            <a:extLst>
              <a:ext uri="{BEBA8EAE-BF5A-486C-A8C5-ECC9F3942E4B}">
                <a14:imgProps xmlns:a14="http://schemas.microsoft.com/office/drawing/2010/main">
                  <a14:imgLayer r:embed="rId15">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4956233" y="2910456"/>
            <a:ext cx="1370081" cy="2230363"/>
          </a:xfrm>
          <a:prstGeom prst="rect">
            <a:avLst/>
          </a:prstGeom>
        </p:spPr>
      </p:pic>
      <p:pic>
        <p:nvPicPr>
          <p:cNvPr id="75" name="Picture 74"/>
          <p:cNvPicPr>
            <a:picLocks noChangeAspect="1"/>
          </p:cNvPicPr>
          <p:nvPr/>
        </p:nvPicPr>
        <p:blipFill rotWithShape="1">
          <a:blip r:embed="rId16">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4881099" y="4987746"/>
            <a:ext cx="1640547" cy="935795"/>
          </a:xfrm>
          <a:prstGeom prst="rect">
            <a:avLst/>
          </a:prstGeom>
        </p:spPr>
      </p:pic>
      <p:pic>
        <p:nvPicPr>
          <p:cNvPr id="76" name="Picture 75"/>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8726010" y="2910456"/>
            <a:ext cx="1280840" cy="2235503"/>
          </a:xfrm>
          <a:prstGeom prst="rect">
            <a:avLst/>
          </a:prstGeom>
        </p:spPr>
      </p:pic>
      <p:pic>
        <p:nvPicPr>
          <p:cNvPr id="77" name="Picture 76"/>
          <p:cNvPicPr>
            <a:picLocks noChangeAspect="1"/>
          </p:cNvPicPr>
          <p:nvPr/>
        </p:nvPicPr>
        <p:blipFill rotWithShape="1">
          <a:blip r:embed="rId19">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8718473" y="5005533"/>
            <a:ext cx="1259886" cy="946650"/>
          </a:xfrm>
          <a:prstGeom prst="rect">
            <a:avLst/>
          </a:prstGeom>
        </p:spPr>
      </p:pic>
      <p:pic>
        <p:nvPicPr>
          <p:cNvPr id="82" name="PA_图片 11">
            <a:hlinkClick r:id="rId20" action="ppaction://hlinksldjump"/>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1"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sp>
        <p:nvSpPr>
          <p:cNvPr id="85" name="TextBox 84"/>
          <p:cNvSpPr txBox="1"/>
          <p:nvPr/>
        </p:nvSpPr>
        <p:spPr>
          <a:xfrm>
            <a:off x="9397158" y="2172655"/>
            <a:ext cx="2065713" cy="500906"/>
          </a:xfrm>
          <a:prstGeom prst="rect">
            <a:avLst/>
          </a:prstGeom>
          <a:noFill/>
        </p:spPr>
        <p:txBody>
          <a:bodyPr wrap="square" rtlCol="0">
            <a:spAutoFit/>
          </a:bodyPr>
          <a:lstStyle/>
          <a:p>
            <a:pPr defTabSz="866943" fontAlgn="base">
              <a:spcBef>
                <a:spcPct val="0"/>
              </a:spcBef>
              <a:spcAft>
                <a:spcPct val="0"/>
              </a:spcAft>
            </a:pPr>
            <a:r>
              <a:rPr lang="en-US" sz="2655" b="1" dirty="0" err="1">
                <a:solidFill>
                  <a:prstClr val="black"/>
                </a:solidFill>
                <a:latin typeface="Calibri" panose="020F0502020204030204" pitchFamily="34" charset="0"/>
                <a:ea typeface="宋体" panose="02010600030101010101" pitchFamily="2" charset="-122"/>
              </a:rPr>
              <a:t>Hoàn</a:t>
            </a:r>
            <a:r>
              <a:rPr lang="en-US" sz="2655" b="1" dirty="0">
                <a:solidFill>
                  <a:prstClr val="black"/>
                </a:solidFill>
                <a:latin typeface="Calibri" panose="020F0502020204030204" pitchFamily="34" charset="0"/>
                <a:ea typeface="宋体" panose="02010600030101010101" pitchFamily="2" charset="-122"/>
              </a:rPr>
              <a:t> </a:t>
            </a:r>
            <a:r>
              <a:rPr lang="en-US" sz="2655" b="1" dirty="0" err="1">
                <a:solidFill>
                  <a:prstClr val="black"/>
                </a:solidFill>
                <a:latin typeface="Calibri" panose="020F0502020204030204" pitchFamily="34" charset="0"/>
                <a:ea typeface="宋体" panose="02010600030101010101" pitchFamily="2" charset="-122"/>
              </a:rPr>
              <a:t>thành</a:t>
            </a:r>
            <a:endParaRPr lang="en-US" sz="2655" b="1" dirty="0">
              <a:solidFill>
                <a:prstClr val="black"/>
              </a:solidFill>
              <a:latin typeface="Calibri" panose="020F0502020204030204" pitchFamily="34" charset="0"/>
              <a:ea typeface="宋体" panose="02010600030101010101" pitchFamily="2" charset="-122"/>
            </a:endParaRPr>
          </a:p>
        </p:txBody>
      </p:sp>
      <p:sp>
        <p:nvSpPr>
          <p:cNvPr id="40" name="Rectangle 39"/>
          <p:cNvSpPr/>
          <p:nvPr/>
        </p:nvSpPr>
        <p:spPr>
          <a:xfrm>
            <a:off x="1912492" y="5861247"/>
            <a:ext cx="2492584" cy="89281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ô </a:t>
            </a:r>
            <a:r>
              <a:rPr lang="en-US" sz="1896" dirty="0" err="1">
                <a:solidFill>
                  <a:prstClr val="black">
                    <a:lumMod val="95000"/>
                    <a:lumOff val="5000"/>
                  </a:prstClr>
                </a:solidFill>
                <a:latin typeface="Calibri"/>
              </a:rPr>
              <a:t>số</a:t>
            </a:r>
            <a:r>
              <a:rPr lang="en-US" sz="1896" dirty="0">
                <a:solidFill>
                  <a:prstClr val="black">
                    <a:lumMod val="95000"/>
                    <a:lumOff val="5000"/>
                  </a:prstClr>
                </a:solidFill>
                <a:latin typeface="Calibri"/>
              </a:rPr>
              <a:t> =&gt; </a:t>
            </a:r>
            <a:r>
              <a:rPr lang="en-US" sz="1896" dirty="0" err="1">
                <a:solidFill>
                  <a:prstClr val="black">
                    <a:lumMod val="95000"/>
                    <a:lumOff val="5000"/>
                  </a:prstClr>
                </a:solidFill>
                <a:latin typeface="Calibri"/>
              </a:rPr>
              <a:t>hiện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câu</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hỏi</a:t>
            </a:r>
            <a:r>
              <a:rPr lang="en-US" sz="1896" dirty="0">
                <a:solidFill>
                  <a:prstClr val="black">
                    <a:lumMod val="95000"/>
                    <a:lumOff val="5000"/>
                  </a:prstClr>
                </a:solidFill>
                <a:latin typeface="Calibri"/>
              </a:rPr>
              <a:t>.  </a:t>
            </a:r>
          </a:p>
        </p:txBody>
      </p:sp>
      <p:sp>
        <p:nvSpPr>
          <p:cNvPr id="61" name="Rectangle 60"/>
          <p:cNvSpPr/>
          <p:nvPr/>
        </p:nvSpPr>
        <p:spPr>
          <a:xfrm>
            <a:off x="6856990" y="1852691"/>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hoàn</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thì</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vào</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mặt</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trời</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177872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par>
                                <p:cTn id="11" presetID="41" presetClass="entr" presetSubtype="0" fill="hold" grpId="0" nodeType="withEffect">
                                  <p:stCondLst>
                                    <p:cond delay="0"/>
                                  </p:stCondLst>
                                  <p:iterate type="lt">
                                    <p:tmPct val="10000"/>
                                  </p:iterate>
                                  <p:childTnLst>
                                    <p:set>
                                      <p:cBhvr>
                                        <p:cTn id="12" dur="1" fill="hold">
                                          <p:stCondLst>
                                            <p:cond delay="0"/>
                                          </p:stCondLst>
                                        </p:cTn>
                                        <p:tgtEl>
                                          <p:spTgt spid="83"/>
                                        </p:tgtEl>
                                        <p:attrNameLst>
                                          <p:attrName>style.visibility</p:attrName>
                                        </p:attrNameLst>
                                      </p:cBhvr>
                                      <p:to>
                                        <p:strVal val="visible"/>
                                      </p:to>
                                    </p:set>
                                    <p:anim calcmode="lin" valueType="num">
                                      <p:cBhvr>
                                        <p:cTn id="13" dur="500" fill="hold"/>
                                        <p:tgtEl>
                                          <p:spTgt spid="83"/>
                                        </p:tgtEl>
                                        <p:attrNameLst>
                                          <p:attrName>ppt_x</p:attrName>
                                        </p:attrNameLst>
                                      </p:cBhvr>
                                      <p:tavLst>
                                        <p:tav tm="0">
                                          <p:val>
                                            <p:strVal val="#ppt_x"/>
                                          </p:val>
                                        </p:tav>
                                        <p:tav tm="50000">
                                          <p:val>
                                            <p:strVal val="#ppt_x+.1"/>
                                          </p:val>
                                        </p:tav>
                                        <p:tav tm="100000">
                                          <p:val>
                                            <p:strVal val="#ppt_x"/>
                                          </p:val>
                                        </p:tav>
                                      </p:tavLst>
                                    </p:anim>
                                    <p:anim calcmode="lin" valueType="num">
                                      <p:cBhvr>
                                        <p:cTn id="14" dur="500" fill="hold"/>
                                        <p:tgtEl>
                                          <p:spTgt spid="83"/>
                                        </p:tgtEl>
                                        <p:attrNameLst>
                                          <p:attrName>ppt_y</p:attrName>
                                        </p:attrNameLst>
                                      </p:cBhvr>
                                      <p:tavLst>
                                        <p:tav tm="0">
                                          <p:val>
                                            <p:strVal val="#ppt_y"/>
                                          </p:val>
                                        </p:tav>
                                        <p:tav tm="100000">
                                          <p:val>
                                            <p:strVal val="#ppt_y"/>
                                          </p:val>
                                        </p:tav>
                                      </p:tavLst>
                                    </p:anim>
                                    <p:anim calcmode="lin" valueType="num">
                                      <p:cBhvr>
                                        <p:cTn id="15" dur="500" fill="hold"/>
                                        <p:tgtEl>
                                          <p:spTgt spid="83"/>
                                        </p:tgtEl>
                                        <p:attrNameLst>
                                          <p:attrName>ppt_h</p:attrName>
                                        </p:attrNameLst>
                                      </p:cBhvr>
                                      <p:tavLst>
                                        <p:tav tm="0">
                                          <p:val>
                                            <p:strVal val="#ppt_h/10"/>
                                          </p:val>
                                        </p:tav>
                                        <p:tav tm="50000">
                                          <p:val>
                                            <p:strVal val="#ppt_h+.01"/>
                                          </p:val>
                                        </p:tav>
                                        <p:tav tm="100000">
                                          <p:val>
                                            <p:strVal val="#ppt_h"/>
                                          </p:val>
                                        </p:tav>
                                      </p:tavLst>
                                    </p:anim>
                                    <p:anim calcmode="lin" valueType="num">
                                      <p:cBhvr>
                                        <p:cTn id="16" dur="500" fill="hold"/>
                                        <p:tgtEl>
                                          <p:spTgt spid="83"/>
                                        </p:tgtEl>
                                        <p:attrNameLst>
                                          <p:attrName>ppt_w</p:attrName>
                                        </p:attrNameLst>
                                      </p:cBhvr>
                                      <p:tavLst>
                                        <p:tav tm="0">
                                          <p:val>
                                            <p:strVal val="#ppt_w/10"/>
                                          </p:val>
                                        </p:tav>
                                        <p:tav tm="50000">
                                          <p:val>
                                            <p:strVal val="#ppt_w+.01"/>
                                          </p:val>
                                        </p:tav>
                                        <p:tav tm="100000">
                                          <p:val>
                                            <p:strVal val="#ppt_w"/>
                                          </p:val>
                                        </p:tav>
                                      </p:tavLst>
                                    </p:anim>
                                    <p:animEffect transition="in" filter="fade">
                                      <p:cBhvr>
                                        <p:cTn id="17" dur="500" tmFilter="0,0; .5, 1; 1, 1"/>
                                        <p:tgtEl>
                                          <p:spTgt spid="83"/>
                                        </p:tgtEl>
                                      </p:cBhvr>
                                    </p:animEffect>
                                  </p:childTnLst>
                                </p:cTn>
                              </p:par>
                              <p:par>
                                <p:cTn id="18" presetID="42" presetClass="entr" presetSubtype="0" fill="hold" nodeType="withEffect">
                                  <p:stCondLst>
                                    <p:cond delay="0"/>
                                  </p:stCondLst>
                                  <p:childTnLst>
                                    <p:set>
                                      <p:cBhvr>
                                        <p:cTn id="19" dur="1" fill="hold">
                                          <p:stCondLst>
                                            <p:cond delay="0"/>
                                          </p:stCondLst>
                                        </p:cTn>
                                        <p:tgtEl>
                                          <p:spTgt spid="82"/>
                                        </p:tgtEl>
                                        <p:attrNameLst>
                                          <p:attrName>style.visibility</p:attrName>
                                        </p:attrNameLst>
                                      </p:cBhvr>
                                      <p:to>
                                        <p:strVal val="visible"/>
                                      </p:to>
                                    </p:set>
                                    <p:animEffect transition="in" filter="fade">
                                      <p:cBhvr>
                                        <p:cTn id="20" dur="1000"/>
                                        <p:tgtEl>
                                          <p:spTgt spid="82"/>
                                        </p:tgtEl>
                                      </p:cBhvr>
                                    </p:animEffect>
                                    <p:anim calcmode="lin" valueType="num">
                                      <p:cBhvr>
                                        <p:cTn id="21" dur="1000" fill="hold"/>
                                        <p:tgtEl>
                                          <p:spTgt spid="82"/>
                                        </p:tgtEl>
                                        <p:attrNameLst>
                                          <p:attrName>ppt_x</p:attrName>
                                        </p:attrNameLst>
                                      </p:cBhvr>
                                      <p:tavLst>
                                        <p:tav tm="0">
                                          <p:val>
                                            <p:strVal val="#ppt_x"/>
                                          </p:val>
                                        </p:tav>
                                        <p:tav tm="100000">
                                          <p:val>
                                            <p:strVal val="#ppt_x"/>
                                          </p:val>
                                        </p:tav>
                                      </p:tavLst>
                                    </p:anim>
                                    <p:anim calcmode="lin" valueType="num">
                                      <p:cBhvr>
                                        <p:cTn id="22" dur="1000" fill="hold"/>
                                        <p:tgtEl>
                                          <p:spTgt spid="82"/>
                                        </p:tgtEl>
                                        <p:attrNameLst>
                                          <p:attrName>ppt_y</p:attrName>
                                        </p:attrNameLst>
                                      </p:cBhvr>
                                      <p:tavLst>
                                        <p:tav tm="0">
                                          <p:val>
                                            <p:strVal val="#ppt_y+.1"/>
                                          </p:val>
                                        </p:tav>
                                        <p:tav tm="100000">
                                          <p:val>
                                            <p:strVal val="#ppt_y"/>
                                          </p:val>
                                        </p:tav>
                                      </p:tavLst>
                                    </p:anim>
                                  </p:childTnLst>
                                </p:cTn>
                              </p:par>
                              <p:par>
                                <p:cTn id="23" presetID="26" presetClass="emph" presetSubtype="0" repeatCount="3000" fill="hold" nodeType="withEffect">
                                  <p:stCondLst>
                                    <p:cond delay="0"/>
                                  </p:stCondLst>
                                  <p:childTnLst>
                                    <p:animEffect transition="out" filter="fade">
                                      <p:cBhvr>
                                        <p:cTn id="24" dur="500" tmFilter="0, 0; .2, .5; .8, .5; 1, 0"/>
                                        <p:tgtEl>
                                          <p:spTgt spid="82"/>
                                        </p:tgtEl>
                                      </p:cBhvr>
                                    </p:animEffect>
                                    <p:animScale>
                                      <p:cBhvr>
                                        <p:cTn id="25" dur="250" autoRev="1" fill="hold"/>
                                        <p:tgtEl>
                                          <p:spTgt spid="82"/>
                                        </p:tgtEl>
                                      </p:cBhvr>
                                      <p:by x="105000" y="105000"/>
                                    </p:animScale>
                                  </p:childTnLst>
                                </p:cTn>
                              </p:par>
                            </p:childTnLst>
                          </p:cTn>
                        </p:par>
                        <p:par>
                          <p:cTn id="26" fill="hold">
                            <p:stCondLst>
                              <p:cond delay="1500"/>
                            </p:stCondLst>
                            <p:childTnLst>
                              <p:par>
                                <p:cTn id="27" presetID="32" presetClass="emph" presetSubtype="0" repeatCount="indefinite" fill="hold" nodeType="afterEffect">
                                  <p:stCondLst>
                                    <p:cond delay="0"/>
                                  </p:stCondLst>
                                  <p:childTnLst>
                                    <p:animRot by="120000">
                                      <p:cBhvr>
                                        <p:cTn id="28" dur="200" fill="hold">
                                          <p:stCondLst>
                                            <p:cond delay="0"/>
                                          </p:stCondLst>
                                        </p:cTn>
                                        <p:tgtEl>
                                          <p:spTgt spid="82"/>
                                        </p:tgtEl>
                                        <p:attrNameLst>
                                          <p:attrName>r</p:attrName>
                                        </p:attrNameLst>
                                      </p:cBhvr>
                                    </p:animRot>
                                    <p:animRot by="-240000">
                                      <p:cBhvr>
                                        <p:cTn id="29" dur="400" fill="hold">
                                          <p:stCondLst>
                                            <p:cond delay="400"/>
                                          </p:stCondLst>
                                        </p:cTn>
                                        <p:tgtEl>
                                          <p:spTgt spid="82"/>
                                        </p:tgtEl>
                                        <p:attrNameLst>
                                          <p:attrName>r</p:attrName>
                                        </p:attrNameLst>
                                      </p:cBhvr>
                                    </p:animRot>
                                    <p:animRot by="240000">
                                      <p:cBhvr>
                                        <p:cTn id="30" dur="400" fill="hold">
                                          <p:stCondLst>
                                            <p:cond delay="800"/>
                                          </p:stCondLst>
                                        </p:cTn>
                                        <p:tgtEl>
                                          <p:spTgt spid="82"/>
                                        </p:tgtEl>
                                        <p:attrNameLst>
                                          <p:attrName>r</p:attrName>
                                        </p:attrNameLst>
                                      </p:cBhvr>
                                    </p:animRot>
                                    <p:animRot by="-240000">
                                      <p:cBhvr>
                                        <p:cTn id="31" dur="400" fill="hold">
                                          <p:stCondLst>
                                            <p:cond delay="1200"/>
                                          </p:stCondLst>
                                        </p:cTn>
                                        <p:tgtEl>
                                          <p:spTgt spid="82"/>
                                        </p:tgtEl>
                                        <p:attrNameLst>
                                          <p:attrName>r</p:attrName>
                                        </p:attrNameLst>
                                      </p:cBhvr>
                                    </p:animRot>
                                    <p:animRot by="120000">
                                      <p:cBhvr>
                                        <p:cTn id="32"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5"/>
                </p:tgtEl>
              </p:cMediaNode>
            </p:audio>
            <p:seq concurrent="1" nextAc="seek">
              <p:cTn id="34" restart="whenNotActive" fill="hold" evtFilter="cancelBubble" nodeType="interactiveSeq">
                <p:stCondLst>
                  <p:cond evt="onClick" delay="0">
                    <p:tgtEl>
                      <p:spTgt spid="6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500"/>
                                        <p:tgtEl>
                                          <p:spTgt spid="72"/>
                                        </p:tgtEl>
                                      </p:cBhvr>
                                    </p:animEffect>
                                    <p:set>
                                      <p:cBhvr>
                                        <p:cTn id="39" dur="1" fill="hold">
                                          <p:stCondLst>
                                            <p:cond delay="499"/>
                                          </p:stCondLst>
                                        </p:cTn>
                                        <p:tgtEl>
                                          <p:spTgt spid="72"/>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500"/>
                                        <p:tgtEl>
                                          <p:spTgt spid="73"/>
                                        </p:tgtEl>
                                      </p:cBhvr>
                                    </p:animEffect>
                                    <p:set>
                                      <p:cBhvr>
                                        <p:cTn id="42" dur="1" fill="hold">
                                          <p:stCondLst>
                                            <p:cond delay="499"/>
                                          </p:stCondLst>
                                        </p:cTn>
                                        <p:tgtEl>
                                          <p:spTgt spid="73"/>
                                        </p:tgtEl>
                                        <p:attrNameLst>
                                          <p:attrName>style.visibility</p:attrName>
                                        </p:attrNameLst>
                                      </p:cBhvr>
                                      <p:to>
                                        <p:strVal val="hidden"/>
                                      </p:to>
                                    </p:set>
                                  </p:childTnLst>
                                </p:cTn>
                              </p:par>
                              <p:par>
                                <p:cTn id="43" presetID="10" presetClass="exit" presetSubtype="0" fill="hold" grpId="0" nodeType="withEffect">
                                  <p:stCondLst>
                                    <p:cond delay="0"/>
                                  </p:stCondLst>
                                  <p:childTnLst>
                                    <p:animEffect transition="out" filter="fade">
                                      <p:cBhvr>
                                        <p:cTn id="44" dur="500"/>
                                        <p:tgtEl>
                                          <p:spTgt spid="67"/>
                                        </p:tgtEl>
                                      </p:cBhvr>
                                    </p:animEffect>
                                    <p:set>
                                      <p:cBhvr>
                                        <p:cTn id="45"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6" restart="whenNotActive" fill="hold" evtFilter="cancelBubble" nodeType="interactiveSeq">
                <p:stCondLst>
                  <p:cond evt="onClick" delay="0">
                    <p:tgtEl>
                      <p:spTgt spid="68"/>
                    </p:tgtEl>
                  </p:cond>
                </p:stCondLst>
                <p:endSync evt="end" delay="0">
                  <p:rtn val="all"/>
                </p:endSync>
                <p:childTnLst>
                  <p:par>
                    <p:cTn id="47" fill="hold">
                      <p:stCondLst>
                        <p:cond delay="0"/>
                      </p:stCondLst>
                      <p:childTnLst>
                        <p:par>
                          <p:cTn id="48" fill="hold">
                            <p:stCondLst>
                              <p:cond delay="0"/>
                            </p:stCondLst>
                            <p:childTnLst>
                              <p:par>
                                <p:cTn id="49" presetID="53" presetClass="exit" presetSubtype="32" fill="hold" grpId="0" nodeType="clickEffect">
                                  <p:stCondLst>
                                    <p:cond delay="0"/>
                                  </p:stCondLst>
                                  <p:childTnLst>
                                    <p:anim calcmode="lin" valueType="num">
                                      <p:cBhvr>
                                        <p:cTn id="50" dur="500"/>
                                        <p:tgtEl>
                                          <p:spTgt spid="68"/>
                                        </p:tgtEl>
                                        <p:attrNameLst>
                                          <p:attrName>ppt_w</p:attrName>
                                        </p:attrNameLst>
                                      </p:cBhvr>
                                      <p:tavLst>
                                        <p:tav tm="0">
                                          <p:val>
                                            <p:strVal val="ppt_w"/>
                                          </p:val>
                                        </p:tav>
                                        <p:tav tm="100000">
                                          <p:val>
                                            <p:fltVal val="0"/>
                                          </p:val>
                                        </p:tav>
                                      </p:tavLst>
                                    </p:anim>
                                    <p:anim calcmode="lin" valueType="num">
                                      <p:cBhvr>
                                        <p:cTn id="51" dur="500"/>
                                        <p:tgtEl>
                                          <p:spTgt spid="68"/>
                                        </p:tgtEl>
                                        <p:attrNameLst>
                                          <p:attrName>ppt_h</p:attrName>
                                        </p:attrNameLst>
                                      </p:cBhvr>
                                      <p:tavLst>
                                        <p:tav tm="0">
                                          <p:val>
                                            <p:strVal val="ppt_h"/>
                                          </p:val>
                                        </p:tav>
                                        <p:tav tm="100000">
                                          <p:val>
                                            <p:fltVal val="0"/>
                                          </p:val>
                                        </p:tav>
                                      </p:tavLst>
                                    </p:anim>
                                    <p:animEffect transition="out" filter="fade">
                                      <p:cBhvr>
                                        <p:cTn id="52" dur="500"/>
                                        <p:tgtEl>
                                          <p:spTgt spid="68"/>
                                        </p:tgtEl>
                                      </p:cBhvr>
                                    </p:animEffect>
                                    <p:set>
                                      <p:cBhvr>
                                        <p:cTn id="53" dur="1" fill="hold">
                                          <p:stCondLst>
                                            <p:cond delay="499"/>
                                          </p:stCondLst>
                                        </p:cTn>
                                        <p:tgtEl>
                                          <p:spTgt spid="68"/>
                                        </p:tgtEl>
                                        <p:attrNameLst>
                                          <p:attrName>style.visibility</p:attrName>
                                        </p:attrNameLst>
                                      </p:cBhvr>
                                      <p:to>
                                        <p:strVal val="hidden"/>
                                      </p:to>
                                    </p:set>
                                  </p:childTnLst>
                                </p:cTn>
                              </p:par>
                              <p:par>
                                <p:cTn id="54" presetID="53" presetClass="exit" presetSubtype="32" fill="hold" nodeType="withEffect">
                                  <p:stCondLst>
                                    <p:cond delay="0"/>
                                  </p:stCondLst>
                                  <p:childTnLst>
                                    <p:anim calcmode="lin" valueType="num">
                                      <p:cBhvr>
                                        <p:cTn id="55" dur="500"/>
                                        <p:tgtEl>
                                          <p:spTgt spid="75"/>
                                        </p:tgtEl>
                                        <p:attrNameLst>
                                          <p:attrName>ppt_w</p:attrName>
                                        </p:attrNameLst>
                                      </p:cBhvr>
                                      <p:tavLst>
                                        <p:tav tm="0">
                                          <p:val>
                                            <p:strVal val="ppt_w"/>
                                          </p:val>
                                        </p:tav>
                                        <p:tav tm="100000">
                                          <p:val>
                                            <p:fltVal val="0"/>
                                          </p:val>
                                        </p:tav>
                                      </p:tavLst>
                                    </p:anim>
                                    <p:anim calcmode="lin" valueType="num">
                                      <p:cBhvr>
                                        <p:cTn id="56" dur="500"/>
                                        <p:tgtEl>
                                          <p:spTgt spid="75"/>
                                        </p:tgtEl>
                                        <p:attrNameLst>
                                          <p:attrName>ppt_h</p:attrName>
                                        </p:attrNameLst>
                                      </p:cBhvr>
                                      <p:tavLst>
                                        <p:tav tm="0">
                                          <p:val>
                                            <p:strVal val="ppt_h"/>
                                          </p:val>
                                        </p:tav>
                                        <p:tav tm="100000">
                                          <p:val>
                                            <p:fltVal val="0"/>
                                          </p:val>
                                        </p:tav>
                                      </p:tavLst>
                                    </p:anim>
                                    <p:animEffect transition="out" filter="fade">
                                      <p:cBhvr>
                                        <p:cTn id="57" dur="500"/>
                                        <p:tgtEl>
                                          <p:spTgt spid="75"/>
                                        </p:tgtEl>
                                      </p:cBhvr>
                                    </p:animEffect>
                                    <p:set>
                                      <p:cBhvr>
                                        <p:cTn id="58" dur="1" fill="hold">
                                          <p:stCondLst>
                                            <p:cond delay="499"/>
                                          </p:stCondLst>
                                        </p:cTn>
                                        <p:tgtEl>
                                          <p:spTgt spid="75"/>
                                        </p:tgtEl>
                                        <p:attrNameLst>
                                          <p:attrName>style.visibility</p:attrName>
                                        </p:attrNameLst>
                                      </p:cBhvr>
                                      <p:to>
                                        <p:strVal val="hidden"/>
                                      </p:to>
                                    </p:set>
                                  </p:childTnLst>
                                </p:cTn>
                              </p:par>
                              <p:par>
                                <p:cTn id="59" presetID="53" presetClass="exit" presetSubtype="32" fill="hold" nodeType="withEffect">
                                  <p:stCondLst>
                                    <p:cond delay="0"/>
                                  </p:stCondLst>
                                  <p:childTnLst>
                                    <p:anim calcmode="lin" valueType="num">
                                      <p:cBhvr>
                                        <p:cTn id="60" dur="500"/>
                                        <p:tgtEl>
                                          <p:spTgt spid="74"/>
                                        </p:tgtEl>
                                        <p:attrNameLst>
                                          <p:attrName>ppt_w</p:attrName>
                                        </p:attrNameLst>
                                      </p:cBhvr>
                                      <p:tavLst>
                                        <p:tav tm="0">
                                          <p:val>
                                            <p:strVal val="ppt_w"/>
                                          </p:val>
                                        </p:tav>
                                        <p:tav tm="100000">
                                          <p:val>
                                            <p:fltVal val="0"/>
                                          </p:val>
                                        </p:tav>
                                      </p:tavLst>
                                    </p:anim>
                                    <p:anim calcmode="lin" valueType="num">
                                      <p:cBhvr>
                                        <p:cTn id="61" dur="500"/>
                                        <p:tgtEl>
                                          <p:spTgt spid="74"/>
                                        </p:tgtEl>
                                        <p:attrNameLst>
                                          <p:attrName>ppt_h</p:attrName>
                                        </p:attrNameLst>
                                      </p:cBhvr>
                                      <p:tavLst>
                                        <p:tav tm="0">
                                          <p:val>
                                            <p:strVal val="ppt_h"/>
                                          </p:val>
                                        </p:tav>
                                        <p:tav tm="100000">
                                          <p:val>
                                            <p:fltVal val="0"/>
                                          </p:val>
                                        </p:tav>
                                      </p:tavLst>
                                    </p:anim>
                                    <p:animEffect transition="out" filter="fade">
                                      <p:cBhvr>
                                        <p:cTn id="62" dur="500"/>
                                        <p:tgtEl>
                                          <p:spTgt spid="74"/>
                                        </p:tgtEl>
                                      </p:cBhvr>
                                    </p:animEffect>
                                    <p:set>
                                      <p:cBhvr>
                                        <p:cTn id="63" dur="1" fill="hold">
                                          <p:stCondLst>
                                            <p:cond delay="499"/>
                                          </p:stCondLst>
                                        </p:cTn>
                                        <p:tgtEl>
                                          <p:spTgt spid="74"/>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69"/>
                    </p:tgtEl>
                  </p:cond>
                </p:stCondLst>
                <p:endSync evt="end" delay="0">
                  <p:rtn val="all"/>
                </p:endSync>
                <p:childTnLst>
                  <p:par>
                    <p:cTn id="65" fill="hold">
                      <p:stCondLst>
                        <p:cond delay="0"/>
                      </p:stCondLst>
                      <p:childTnLst>
                        <p:par>
                          <p:cTn id="66" fill="hold">
                            <p:stCondLst>
                              <p:cond delay="0"/>
                            </p:stCondLst>
                            <p:childTnLst>
                              <p:par>
                                <p:cTn id="67" presetID="53" presetClass="exit" presetSubtype="32" fill="hold" grpId="0" nodeType="clickEffect">
                                  <p:stCondLst>
                                    <p:cond delay="0"/>
                                  </p:stCondLst>
                                  <p:childTnLst>
                                    <p:anim calcmode="lin" valueType="num">
                                      <p:cBhvr>
                                        <p:cTn id="68" dur="500"/>
                                        <p:tgtEl>
                                          <p:spTgt spid="69"/>
                                        </p:tgtEl>
                                        <p:attrNameLst>
                                          <p:attrName>ppt_w</p:attrName>
                                        </p:attrNameLst>
                                      </p:cBhvr>
                                      <p:tavLst>
                                        <p:tav tm="0">
                                          <p:val>
                                            <p:strVal val="ppt_w"/>
                                          </p:val>
                                        </p:tav>
                                        <p:tav tm="100000">
                                          <p:val>
                                            <p:fltVal val="0"/>
                                          </p:val>
                                        </p:tav>
                                      </p:tavLst>
                                    </p:anim>
                                    <p:anim calcmode="lin" valueType="num">
                                      <p:cBhvr>
                                        <p:cTn id="69" dur="500"/>
                                        <p:tgtEl>
                                          <p:spTgt spid="69"/>
                                        </p:tgtEl>
                                        <p:attrNameLst>
                                          <p:attrName>ppt_h</p:attrName>
                                        </p:attrNameLst>
                                      </p:cBhvr>
                                      <p:tavLst>
                                        <p:tav tm="0">
                                          <p:val>
                                            <p:strVal val="ppt_h"/>
                                          </p:val>
                                        </p:tav>
                                        <p:tav tm="100000">
                                          <p:val>
                                            <p:fltVal val="0"/>
                                          </p:val>
                                        </p:tav>
                                      </p:tavLst>
                                    </p:anim>
                                    <p:animEffect transition="out" filter="fade">
                                      <p:cBhvr>
                                        <p:cTn id="70" dur="500"/>
                                        <p:tgtEl>
                                          <p:spTgt spid="69"/>
                                        </p:tgtEl>
                                      </p:cBhvr>
                                    </p:animEffect>
                                    <p:set>
                                      <p:cBhvr>
                                        <p:cTn id="71" dur="1" fill="hold">
                                          <p:stCondLst>
                                            <p:cond delay="499"/>
                                          </p:stCondLst>
                                        </p:cTn>
                                        <p:tgtEl>
                                          <p:spTgt spid="69"/>
                                        </p:tgtEl>
                                        <p:attrNameLst>
                                          <p:attrName>style.visibility</p:attrName>
                                        </p:attrNameLst>
                                      </p:cBhvr>
                                      <p:to>
                                        <p:strVal val="hidden"/>
                                      </p:to>
                                    </p:set>
                                  </p:childTnLst>
                                </p:cTn>
                              </p:par>
                              <p:par>
                                <p:cTn id="72" presetID="53" presetClass="exit" presetSubtype="32" fill="hold" nodeType="withEffect">
                                  <p:stCondLst>
                                    <p:cond delay="0"/>
                                  </p:stCondLst>
                                  <p:childTnLst>
                                    <p:anim calcmode="lin" valueType="num">
                                      <p:cBhvr>
                                        <p:cTn id="73" dur="500"/>
                                        <p:tgtEl>
                                          <p:spTgt spid="77"/>
                                        </p:tgtEl>
                                        <p:attrNameLst>
                                          <p:attrName>ppt_w</p:attrName>
                                        </p:attrNameLst>
                                      </p:cBhvr>
                                      <p:tavLst>
                                        <p:tav tm="0">
                                          <p:val>
                                            <p:strVal val="ppt_w"/>
                                          </p:val>
                                        </p:tav>
                                        <p:tav tm="100000">
                                          <p:val>
                                            <p:fltVal val="0"/>
                                          </p:val>
                                        </p:tav>
                                      </p:tavLst>
                                    </p:anim>
                                    <p:anim calcmode="lin" valueType="num">
                                      <p:cBhvr>
                                        <p:cTn id="74" dur="500"/>
                                        <p:tgtEl>
                                          <p:spTgt spid="77"/>
                                        </p:tgtEl>
                                        <p:attrNameLst>
                                          <p:attrName>ppt_h</p:attrName>
                                        </p:attrNameLst>
                                      </p:cBhvr>
                                      <p:tavLst>
                                        <p:tav tm="0">
                                          <p:val>
                                            <p:strVal val="ppt_h"/>
                                          </p:val>
                                        </p:tav>
                                        <p:tav tm="100000">
                                          <p:val>
                                            <p:fltVal val="0"/>
                                          </p:val>
                                        </p:tav>
                                      </p:tavLst>
                                    </p:anim>
                                    <p:animEffect transition="out" filter="fade">
                                      <p:cBhvr>
                                        <p:cTn id="75" dur="500"/>
                                        <p:tgtEl>
                                          <p:spTgt spid="77"/>
                                        </p:tgtEl>
                                      </p:cBhvr>
                                    </p:animEffect>
                                    <p:set>
                                      <p:cBhvr>
                                        <p:cTn id="76" dur="1" fill="hold">
                                          <p:stCondLst>
                                            <p:cond delay="499"/>
                                          </p:stCondLst>
                                        </p:cTn>
                                        <p:tgtEl>
                                          <p:spTgt spid="77"/>
                                        </p:tgtEl>
                                        <p:attrNameLst>
                                          <p:attrName>style.visibility</p:attrName>
                                        </p:attrNameLst>
                                      </p:cBhvr>
                                      <p:to>
                                        <p:strVal val="hidden"/>
                                      </p:to>
                                    </p:set>
                                  </p:childTnLst>
                                </p:cTn>
                              </p:par>
                              <p:par>
                                <p:cTn id="77" presetID="53" presetClass="exit" presetSubtype="32" fill="hold" nodeType="withEffect">
                                  <p:stCondLst>
                                    <p:cond delay="0"/>
                                  </p:stCondLst>
                                  <p:childTnLst>
                                    <p:anim calcmode="lin" valueType="num">
                                      <p:cBhvr>
                                        <p:cTn id="78" dur="500"/>
                                        <p:tgtEl>
                                          <p:spTgt spid="76"/>
                                        </p:tgtEl>
                                        <p:attrNameLst>
                                          <p:attrName>ppt_w</p:attrName>
                                        </p:attrNameLst>
                                      </p:cBhvr>
                                      <p:tavLst>
                                        <p:tav tm="0">
                                          <p:val>
                                            <p:strVal val="ppt_w"/>
                                          </p:val>
                                        </p:tav>
                                        <p:tav tm="100000">
                                          <p:val>
                                            <p:fltVal val="0"/>
                                          </p:val>
                                        </p:tav>
                                      </p:tavLst>
                                    </p:anim>
                                    <p:anim calcmode="lin" valueType="num">
                                      <p:cBhvr>
                                        <p:cTn id="79" dur="500"/>
                                        <p:tgtEl>
                                          <p:spTgt spid="76"/>
                                        </p:tgtEl>
                                        <p:attrNameLst>
                                          <p:attrName>ppt_h</p:attrName>
                                        </p:attrNameLst>
                                      </p:cBhvr>
                                      <p:tavLst>
                                        <p:tav tm="0">
                                          <p:val>
                                            <p:strVal val="ppt_h"/>
                                          </p:val>
                                        </p:tav>
                                        <p:tav tm="100000">
                                          <p:val>
                                            <p:fltVal val="0"/>
                                          </p:val>
                                        </p:tav>
                                      </p:tavLst>
                                    </p:anim>
                                    <p:animEffect transition="out" filter="fade">
                                      <p:cBhvr>
                                        <p:cTn id="80" dur="500"/>
                                        <p:tgtEl>
                                          <p:spTgt spid="76"/>
                                        </p:tgtEl>
                                      </p:cBhvr>
                                    </p:animEffect>
                                    <p:set>
                                      <p:cBhvr>
                                        <p:cTn id="81"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69"/>
                  </p:tgtEl>
                </p:cond>
              </p:nextCondLst>
            </p:seq>
          </p:childTnLst>
        </p:cTn>
      </p:par>
    </p:tnLst>
    <p:bldLst>
      <p:bldP spid="83" grpId="0"/>
      <p:bldP spid="67" grpId="0" animBg="1"/>
      <p:bldP spid="68" grpId="0" animBg="1"/>
      <p:bldP spid="6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7" name="Rounded Rectangle 66"/>
          <p:cNvSpPr/>
          <p:nvPr/>
        </p:nvSpPr>
        <p:spPr>
          <a:xfrm>
            <a:off x="11094271" y="6147993"/>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1</a:t>
            </a:r>
          </a:p>
        </p:txBody>
      </p:sp>
      <p:sp>
        <p:nvSpPr>
          <p:cNvPr id="68" name="Rounded Rectangle 67"/>
          <p:cNvSpPr/>
          <p:nvPr/>
        </p:nvSpPr>
        <p:spPr>
          <a:xfrm>
            <a:off x="2989491"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2" name="Picture 71"/>
          <p:cNvPicPr>
            <a:picLocks noChangeAspect="1"/>
          </p:cNvPicPr>
          <p:nvPr/>
        </p:nvPicPr>
        <p:blipFill rotWithShape="1">
          <a:blip r:embed="rId8">
            <a:extLst>
              <a:ext uri="{BEBA8EAE-BF5A-486C-A8C5-ECC9F3942E4B}">
                <a14:imgProps xmlns:a14="http://schemas.microsoft.com/office/drawing/2010/main">
                  <a14:imgLayer r:embed="rId9">
                    <a14:imgEffect>
                      <a14:backgroundRemoval t="0" b="17778" l="9800" r="23300"/>
                    </a14:imgEffect>
                    <a14:imgEffect>
                      <a14:sharpenSoften amount="25000"/>
                    </a14:imgEffect>
                  </a14:imgLayer>
                </a14:imgProps>
              </a:ext>
              <a:ext uri="{28A0092B-C50C-407E-A947-70E740481C1C}">
                <a14:useLocalDpi xmlns:a14="http://schemas.microsoft.com/office/drawing/2010/main" val="0"/>
              </a:ext>
            </a:extLst>
          </a:blip>
          <a:srcRect l="10200" r="75200" b="82037"/>
          <a:stretch/>
        </p:blipFill>
        <p:spPr>
          <a:xfrm>
            <a:off x="10724319" y="3134909"/>
            <a:ext cx="1598657" cy="2124243"/>
          </a:xfrm>
          <a:prstGeom prst="rect">
            <a:avLst/>
          </a:prstGeom>
        </p:spPr>
      </p:pic>
      <p:pic>
        <p:nvPicPr>
          <p:cNvPr id="73" name="Picture 72"/>
          <p:cNvPicPr>
            <a:picLocks noChangeAspect="1"/>
          </p:cNvPicPr>
          <p:nvPr/>
        </p:nvPicPr>
        <p:blipFill rotWithShape="1">
          <a:blip r:embed="rId10" cstate="print">
            <a:extLst>
              <a:ext uri="{BEBA8EAE-BF5A-486C-A8C5-ECC9F3942E4B}">
                <a14:imgProps xmlns:a14="http://schemas.microsoft.com/office/drawing/2010/main">
                  <a14:imgLayer r:embed="rId11">
                    <a14:imgEffect>
                      <a14:backgroundRemoval t="56667" b="90278" l="24300" r="76800"/>
                    </a14:imgEffect>
                  </a14:imgLayer>
                </a14:imgProps>
              </a:ext>
              <a:ext uri="{28A0092B-C50C-407E-A947-70E740481C1C}">
                <a14:useLocalDpi xmlns:a14="http://schemas.microsoft.com/office/drawing/2010/main" val="0"/>
              </a:ext>
            </a:extLst>
          </a:blip>
          <a:srcRect l="32800" t="57777" r="30001" b="11483"/>
          <a:stretch/>
        </p:blipFill>
        <p:spPr>
          <a:xfrm>
            <a:off x="10773638" y="5179274"/>
            <a:ext cx="1292093" cy="941730"/>
          </a:xfrm>
          <a:prstGeom prst="rect">
            <a:avLst/>
          </a:prstGeom>
        </p:spPr>
      </p:pic>
      <p:pic>
        <p:nvPicPr>
          <p:cNvPr id="74" name="Picture 73"/>
          <p:cNvPicPr>
            <a:picLocks noChangeAspect="1"/>
          </p:cNvPicPr>
          <p:nvPr/>
        </p:nvPicPr>
        <p:blipFill rotWithShape="1">
          <a:blip r:embed="rId12">
            <a:extLst>
              <a:ext uri="{BEBA8EAE-BF5A-486C-A8C5-ECC9F3942E4B}">
                <a14:imgProps xmlns:a14="http://schemas.microsoft.com/office/drawing/2010/main">
                  <a14:imgLayer r:embed="rId13">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2558521" y="7065972"/>
            <a:ext cx="1370081" cy="2230363"/>
          </a:xfrm>
          <a:prstGeom prst="rect">
            <a:avLst/>
          </a:prstGeom>
        </p:spPr>
      </p:pic>
      <p:pic>
        <p:nvPicPr>
          <p:cNvPr id="75" name="Picture 74">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9">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2483387" y="9143262"/>
            <a:ext cx="1640547" cy="935795"/>
          </a:xfrm>
          <a:prstGeom prst="rect">
            <a:avLst/>
          </a:prstGeom>
        </p:spPr>
      </p:pic>
      <p:pic>
        <p:nvPicPr>
          <p:cNvPr id="76" name="Picture 75"/>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8" action="ppaction://hlinksldjump"/>
          </p:cNvPr>
          <p:cNvPicPr>
            <a:picLocks noChangeAspect="1"/>
          </p:cNvPicPr>
          <p:nvPr/>
        </p:nvPicPr>
        <p:blipFill rotWithShape="1">
          <a:blip r:embed="rId19">
            <a:extLst>
              <a:ext uri="{BEBA8EAE-BF5A-486C-A8C5-ECC9F3942E4B}">
                <a14:imgProps xmlns:a14="http://schemas.microsoft.com/office/drawing/2010/main">
                  <a14:imgLayer r:embed="rId9">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20">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21" action="ppaction://hlinksldjump"/>
          </p:cNvPr>
          <p:cNvPicPr>
            <a:picLocks noChangeAspect="1"/>
          </p:cNvPicPr>
          <p:nvPr/>
        </p:nvPicPr>
        <p:blipFill rotWithShape="1">
          <a:blip r:embed="rId22">
            <a:extLst>
              <a:ext uri="{BEBA8EAE-BF5A-486C-A8C5-ECC9F3942E4B}">
                <a14:imgProps xmlns:a14="http://schemas.microsoft.com/office/drawing/2010/main">
                  <a14:imgLayer r:embed="rId9">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23">
            <a:extLst>
              <a:ext uri="{BEBA8EAE-BF5A-486C-A8C5-ECC9F3942E4B}">
                <a14:imgProps xmlns:a14="http://schemas.microsoft.com/office/drawing/2010/main">
                  <a14:imgLayer r:embed="rId9">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4" action="ppaction://hlinksldjump"/>
          </p:cNvPr>
          <p:cNvPicPr>
            <a:picLocks noChangeAspect="1"/>
          </p:cNvPicPr>
          <p:nvPr/>
        </p:nvPicPr>
        <p:blipFill rotWithShape="1">
          <a:blip r:embed="rId25">
            <a:extLst>
              <a:ext uri="{BEBA8EAE-BF5A-486C-A8C5-ECC9F3942E4B}">
                <a14:imgProps xmlns:a14="http://schemas.microsoft.com/office/drawing/2010/main">
                  <a14:imgLayer r:embed="rId9">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6" cstate="screen">
            <a:extLst>
              <a:ext uri="{28A0092B-C50C-407E-A947-70E740481C1C}">
                <a14:useLocalDpi xmlns:a14="http://schemas.microsoft.com/office/drawing/2010/main"/>
              </a:ext>
            </a:extLst>
          </a:blip>
          <a:stretch>
            <a:fillRect/>
          </a:stretch>
        </p:blipFill>
        <p:spPr>
          <a:xfrm>
            <a:off x="9252440" y="-281835"/>
            <a:ext cx="2800265" cy="2800265"/>
          </a:xfrm>
          <a:prstGeom prst="rect">
            <a:avLst/>
          </a:prstGeom>
        </p:spPr>
      </p:pic>
      <p:sp>
        <p:nvSpPr>
          <p:cNvPr id="58" name="Rounded Rectangle 57">
            <a:hlinkClick r:id="rId27"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83" name="Rectangle 82"/>
          <p:cNvSpPr/>
          <p:nvPr/>
        </p:nvSpPr>
        <p:spPr>
          <a:xfrm>
            <a:off x="1279992" y="2448545"/>
            <a:ext cx="8530223" cy="3037711"/>
          </a:xfrm>
          <a:prstGeom prst="rect">
            <a:avLst/>
          </a:prstGeom>
          <a:ln w="38100"/>
        </p:spPr>
        <p:style>
          <a:lnRef idx="2">
            <a:schemeClr val="accent2"/>
          </a:lnRef>
          <a:fillRef idx="1">
            <a:schemeClr val="lt1"/>
          </a:fillRef>
          <a:effectRef idx="0">
            <a:schemeClr val="accent2"/>
          </a:effectRef>
          <a:fontRef idx="minor">
            <a:schemeClr val="dk1"/>
          </a:fontRef>
        </p:style>
        <p:txBody>
          <a:bodyPr wrap="square" lIns="86699" tIns="43349" rIns="86699" bIns="43349">
            <a:spAutoFit/>
          </a:bodyPr>
          <a:lstStyle/>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a:p>
            <a:pPr defTabSz="866943" fontAlgn="base">
              <a:spcBef>
                <a:spcPts val="569"/>
              </a:spcBef>
              <a:spcAft>
                <a:spcPts val="569"/>
              </a:spcAft>
            </a:pPr>
            <a:endParaRPr lang="en-US" sz="3034" dirty="0">
              <a:solidFill>
                <a:srgbClr val="FF0000"/>
              </a:solidFill>
              <a:latin typeface="Calibri"/>
            </a:endParaRPr>
          </a:p>
        </p:txBody>
      </p:sp>
      <p:sp>
        <p:nvSpPr>
          <p:cNvPr id="3" name="TextBox 2"/>
          <p:cNvSpPr txBox="1"/>
          <p:nvPr/>
        </p:nvSpPr>
        <p:spPr>
          <a:xfrm>
            <a:off x="1466364" y="2667136"/>
            <a:ext cx="8185877" cy="2554545"/>
          </a:xfrm>
          <a:prstGeom prst="rect">
            <a:avLst/>
          </a:prstGeom>
          <a:noFill/>
        </p:spPr>
        <p:txBody>
          <a:bodyPr wrap="square" rtlCol="0">
            <a:spAutoFit/>
          </a:bodyPr>
          <a:lstStyle/>
          <a:p>
            <a:pPr algn="just" defTabSz="866943" fontAlgn="base">
              <a:spcBef>
                <a:spcPts val="569"/>
              </a:spcBef>
              <a:spcAft>
                <a:spcPts val="569"/>
              </a:spcAft>
            </a:pPr>
            <a:r>
              <a:rPr lang="vi-VN" sz="4000" dirty="0">
                <a:solidFill>
                  <a:srgbClr val="FF0000"/>
                </a:solidFill>
                <a:latin typeface="Calibri" panose="020F0502020204030204" pitchFamily="34" charset="0"/>
                <a:ea typeface="宋体" panose="02010600030101010101" pitchFamily="2" charset="-122"/>
              </a:rPr>
              <a:t>Rủ bạn cùng tham gia các trò chơi, thường xuyên trò chuyện với bạn, luôn ở bên bạn khi bạn cần động viên, an ủi;</a:t>
            </a:r>
          </a:p>
        </p:txBody>
      </p:sp>
      <p:sp>
        <p:nvSpPr>
          <p:cNvPr id="123" name="Rectangle 122"/>
          <p:cNvSpPr/>
          <p:nvPr/>
        </p:nvSpPr>
        <p:spPr>
          <a:xfrm>
            <a:off x="4132295" y="5986782"/>
            <a:ext cx="2492584" cy="677641"/>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1896" dirty="0" err="1">
                <a:solidFill>
                  <a:prstClr val="black">
                    <a:lumMod val="95000"/>
                    <a:lumOff val="5000"/>
                  </a:prstClr>
                </a:solidFill>
                <a:latin typeface="Calibri"/>
              </a:rPr>
              <a:t>Ghi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chú</a:t>
            </a:r>
            <a:r>
              <a:rPr lang="en-US" sz="1896" dirty="0">
                <a:solidFill>
                  <a:prstClr val="black">
                    <a:lumMod val="95000"/>
                    <a:lumOff val="5000"/>
                  </a:prstClr>
                </a:solidFill>
                <a:latin typeface="Calibri"/>
              </a:rPr>
              <a:t>: HS </a:t>
            </a:r>
            <a:r>
              <a:rPr lang="en-US" sz="1896" dirty="0" err="1">
                <a:solidFill>
                  <a:prstClr val="black">
                    <a:lumMod val="95000"/>
                    <a:lumOff val="5000"/>
                  </a:prstClr>
                </a:solidFill>
                <a:latin typeface="Calibri"/>
              </a:rPr>
              <a:t>trả</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lời</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xong</a:t>
            </a:r>
            <a:r>
              <a:rPr lang="en-US" sz="1896" dirty="0">
                <a:solidFill>
                  <a:prstClr val="black">
                    <a:lumMod val="95000"/>
                    <a:lumOff val="5000"/>
                  </a:prstClr>
                </a:solidFill>
                <a:latin typeface="Calibri"/>
              </a:rPr>
              <a:t> click </a:t>
            </a:r>
            <a:r>
              <a:rPr lang="en-US" sz="1896" dirty="0" err="1">
                <a:solidFill>
                  <a:prstClr val="black">
                    <a:lumMod val="95000"/>
                    <a:lumOff val="5000"/>
                  </a:prstClr>
                </a:solidFill>
                <a:latin typeface="Calibri"/>
              </a:rPr>
              <a:t>Trở</a:t>
            </a:r>
            <a:r>
              <a:rPr lang="en-US" sz="1896" dirty="0">
                <a:solidFill>
                  <a:prstClr val="black">
                    <a:lumMod val="95000"/>
                    <a:lumOff val="5000"/>
                  </a:prstClr>
                </a:solidFill>
                <a:latin typeface="Calibri"/>
              </a:rPr>
              <a:t> </a:t>
            </a:r>
            <a:r>
              <a:rPr lang="en-US" sz="1896" dirty="0" err="1">
                <a:solidFill>
                  <a:prstClr val="black">
                    <a:lumMod val="95000"/>
                    <a:lumOff val="5000"/>
                  </a:prstClr>
                </a:solidFill>
                <a:latin typeface="Calibri"/>
              </a:rPr>
              <a:t>về</a:t>
            </a:r>
            <a:endParaRPr lang="en-US" sz="1896" dirty="0">
              <a:solidFill>
                <a:prstClr val="black">
                  <a:lumMod val="95000"/>
                  <a:lumOff val="5000"/>
                </a:prstClr>
              </a:solidFill>
              <a:latin typeface="Calibri"/>
            </a:endParaRPr>
          </a:p>
        </p:txBody>
      </p:sp>
    </p:spTree>
    <p:extLst>
      <p:ext uri="{BB962C8B-B14F-4D97-AF65-F5344CB8AC3E}">
        <p14:creationId xmlns:p14="http://schemas.microsoft.com/office/powerpoint/2010/main" val="2811629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8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8" name="Rounded Rectangle 67"/>
          <p:cNvSpPr/>
          <p:nvPr/>
        </p:nvSpPr>
        <p:spPr>
          <a:xfrm>
            <a:off x="11185993" y="6290497"/>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2</a:t>
            </a:r>
          </a:p>
        </p:txBody>
      </p:sp>
      <p:sp>
        <p:nvSpPr>
          <p:cNvPr id="69" name="Rounded Rectangle 68"/>
          <p:cNvSpPr/>
          <p:nvPr/>
        </p:nvSpPr>
        <p:spPr>
          <a:xfrm>
            <a:off x="5284437"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4" name="Picture 73"/>
          <p:cNvPicPr>
            <a:picLocks noChangeAspect="1"/>
          </p:cNvPicPr>
          <p:nvPr/>
        </p:nvPicPr>
        <p:blipFill rotWithShape="1">
          <a:blip r:embed="rId8">
            <a:extLst>
              <a:ext uri="{BEBA8EAE-BF5A-486C-A8C5-ECC9F3942E4B}">
                <a14:imgProps xmlns:a14="http://schemas.microsoft.com/office/drawing/2010/main">
                  <a14:imgLayer r:embed="rId9">
                    <a14:imgEffect>
                      <a14:backgroundRemoval t="13340" b="40701" l="65000" r="82800">
                        <a14:foregroundMark x1="70200" y1="28627" x2="70200" y2="28627"/>
                        <a14:foregroundMark x1="75100" y1="20058" x2="75100" y2="20058"/>
                        <a14:foregroundMark x1="80100" y1="32230" x2="80100" y2="32230"/>
                        <a14:foregroundMark x1="74700" y1="29698" x2="74700" y2="29698"/>
                        <a14:foregroundMark x1="74900" y1="24927" x2="75100" y2="39046"/>
                      </a14:backgroundRemoval>
                    </a14:imgEffect>
                  </a14:imgLayer>
                </a14:imgProps>
              </a:ext>
              <a:ext uri="{28A0092B-C50C-407E-A947-70E740481C1C}">
                <a14:useLocalDpi xmlns:a14="http://schemas.microsoft.com/office/drawing/2010/main" val="0"/>
              </a:ext>
            </a:extLst>
          </a:blip>
          <a:srcRect l="65214" t="12698" r="16093" b="57672"/>
          <a:stretch/>
        </p:blipFill>
        <p:spPr>
          <a:xfrm>
            <a:off x="10755023" y="3277412"/>
            <a:ext cx="1370081" cy="2230363"/>
          </a:xfrm>
          <a:prstGeom prst="rect">
            <a:avLst/>
          </a:prstGeom>
        </p:spPr>
      </p:pic>
      <p:pic>
        <p:nvPicPr>
          <p:cNvPr id="75" name="Picture 74"/>
          <p:cNvPicPr>
            <a:picLocks noChangeAspect="1"/>
          </p:cNvPicPr>
          <p:nvPr/>
        </p:nvPicPr>
        <p:blipFill rotWithShape="1">
          <a:blip r:embed="rId10">
            <a:extLst>
              <a:ext uri="{BEBA8EAE-BF5A-486C-A8C5-ECC9F3942E4B}">
                <a14:imgProps xmlns:a14="http://schemas.microsoft.com/office/drawing/2010/main">
                  <a14:imgLayer r:embed="rId11">
                    <a14:imgEffect>
                      <a14:backgroundRemoval t="79444" b="88333" l="78700" r="91500"/>
                    </a14:imgEffect>
                  </a14:imgLayer>
                </a14:imgProps>
              </a:ext>
              <a:ext uri="{28A0092B-C50C-407E-A947-70E740481C1C}">
                <a14:useLocalDpi xmlns:a14="http://schemas.microsoft.com/office/drawing/2010/main" val="0"/>
              </a:ext>
            </a:extLst>
          </a:blip>
          <a:srcRect l="77200" t="80015" r="6800" b="11534"/>
          <a:stretch/>
        </p:blipFill>
        <p:spPr>
          <a:xfrm>
            <a:off x="10679888" y="5354703"/>
            <a:ext cx="1640547" cy="935795"/>
          </a:xfrm>
          <a:prstGeom prst="rect">
            <a:avLst/>
          </a:prstGeom>
        </p:spPr>
      </p:pic>
      <p:pic>
        <p:nvPicPr>
          <p:cNvPr id="76" name="Picture 75"/>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4897386" y="7010341"/>
            <a:ext cx="1280840" cy="2235503"/>
          </a:xfrm>
          <a:prstGeom prst="rect">
            <a:avLst/>
          </a:prstGeom>
        </p:spPr>
      </p:pic>
      <p:pic>
        <p:nvPicPr>
          <p:cNvPr id="77" name="Picture 76">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4889848" y="9105418"/>
            <a:ext cx="1259886" cy="946650"/>
          </a:xfrm>
          <a:prstGeom prst="rect">
            <a:avLst/>
          </a:prstGeom>
        </p:spPr>
      </p:pic>
      <p:pic>
        <p:nvPicPr>
          <p:cNvPr id="78" name="Picture 77"/>
          <p:cNvPicPr>
            <a:picLocks noChangeAspect="1"/>
          </p:cNvPicPr>
          <p:nvPr/>
        </p:nvPicPr>
        <p:blipFill rotWithShape="1">
          <a:blip r:embed="rId16">
            <a:extLst>
              <a:ext uri="{BEBA8EAE-BF5A-486C-A8C5-ECC9F3942E4B}">
                <a14:imgProps xmlns:a14="http://schemas.microsoft.com/office/drawing/2010/main">
                  <a14:imgLayer r:embed="rId9">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9">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20" action="ppaction://hlinksldjump"/>
          </p:cNvPr>
          <p:cNvPicPr>
            <a:picLocks noChangeAspect="1"/>
          </p:cNvPicPr>
          <p:nvPr/>
        </p:nvPicPr>
        <p:blipFill rotWithShape="1">
          <a:blip r:embed="rId21">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441762"/>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Nêu</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các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việc</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không</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nên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làm</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để</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4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endParaRPr lang="en-US" sz="44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endParaRPr>
          </a:p>
        </p:txBody>
      </p:sp>
      <p:grpSp>
        <p:nvGrpSpPr>
          <p:cNvPr id="85" name="Google Shape;1012;p37"/>
          <p:cNvGrpSpPr/>
          <p:nvPr/>
        </p:nvGrpSpPr>
        <p:grpSpPr>
          <a:xfrm>
            <a:off x="0" y="0"/>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22" cstate="screen">
            <a:extLst>
              <a:ext uri="{28A0092B-C50C-407E-A947-70E740481C1C}">
                <a14:useLocalDpi xmlns:a14="http://schemas.microsoft.com/office/drawing/2010/main"/>
              </a:ext>
            </a:extLst>
          </a:blip>
          <a:stretch>
            <a:fillRect/>
          </a:stretch>
        </p:blipFill>
        <p:spPr>
          <a:xfrm>
            <a:off x="9391735" y="-749667"/>
            <a:ext cx="2800265" cy="2800265"/>
          </a:xfrm>
          <a:prstGeom prst="rect">
            <a:avLst/>
          </a:prstGeom>
        </p:spPr>
      </p:pic>
      <p:sp>
        <p:nvSpPr>
          <p:cNvPr id="58" name="Rounded Rectangle 57">
            <a:hlinkClick r:id="rId23"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3" name="Rectangle 2"/>
          <p:cNvSpPr/>
          <p:nvPr/>
        </p:nvSpPr>
        <p:spPr>
          <a:xfrm>
            <a:off x="1270565" y="2746257"/>
            <a:ext cx="8597142" cy="2538123"/>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124" name="TextBox 123"/>
          <p:cNvSpPr txBox="1"/>
          <p:nvPr/>
        </p:nvSpPr>
        <p:spPr>
          <a:xfrm>
            <a:off x="1455733" y="2998478"/>
            <a:ext cx="8219896" cy="2193164"/>
          </a:xfrm>
          <a:prstGeom prst="rect">
            <a:avLst/>
          </a:prstGeom>
          <a:noFill/>
        </p:spPr>
        <p:txBody>
          <a:bodyPr wrap="square" rtlCol="0">
            <a:spAutoFit/>
          </a:bodyPr>
          <a:lstStyle/>
          <a:p>
            <a:pPr algn="just" defTabSz="866943" fontAlgn="base">
              <a:spcBef>
                <a:spcPts val="569"/>
              </a:spcBef>
              <a:spcAft>
                <a:spcPts val="569"/>
              </a:spcAft>
            </a:pPr>
            <a:r>
              <a:rPr lang="en-US" sz="3413" dirty="0">
                <a:solidFill>
                  <a:prstClr val="black"/>
                </a:solidFill>
                <a:latin typeface="Calibri" panose="020F0502020204030204" pitchFamily="34" charset="0"/>
                <a:ea typeface="宋体" panose="02010600030101010101" pitchFamily="2" charset="-122"/>
              </a:rPr>
              <a:t>T</a:t>
            </a:r>
            <a:r>
              <a:rPr lang="vi-VN" sz="3413" dirty="0">
                <a:solidFill>
                  <a:prstClr val="black"/>
                </a:solidFill>
                <a:latin typeface="Calibri" panose="020F0502020204030204" pitchFamily="34" charset="0"/>
                <a:ea typeface="宋体" panose="02010600030101010101" pitchFamily="2" charset="-122"/>
              </a:rPr>
              <a:t>ỏ ra không hài lòng khi bạn kết thân với người khác, luôn bênh vực bạn trong mọi trường hợp, kể bí mật của bạn cho người khác biết.</a:t>
            </a:r>
            <a:endParaRPr lang="en-US" sz="5689"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8548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124">
                                            <p:txEl>
                                              <p:pRg st="0" end="0"/>
                                            </p:txEl>
                                          </p:spTgt>
                                        </p:tgtEl>
                                        <p:attrNameLst>
                                          <p:attrName>style.visibility</p:attrName>
                                        </p:attrNameLst>
                                      </p:cBhvr>
                                      <p:to>
                                        <p:strVal val="visible"/>
                                      </p:to>
                                    </p:set>
                                    <p:animEffect transition="in" filter="fade">
                                      <p:cBhvr>
                                        <p:cTn id="10" dur="500"/>
                                        <p:tgtEl>
                                          <p:spTgt spid="1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6"/>
          <a:stretch>
            <a:fillRect/>
          </a:stretch>
        </p:blipFill>
        <p:spPr>
          <a:xfrm>
            <a:off x="0" y="188"/>
            <a:ext cx="12192000" cy="6857999"/>
          </a:xfrm>
          <a:prstGeom prst="rect">
            <a:avLst/>
          </a:prstGeom>
        </p:spPr>
      </p:pic>
      <p:grpSp>
        <p:nvGrpSpPr>
          <p:cNvPr id="40" name="Google Shape;1049;p37"/>
          <p:cNvGrpSpPr/>
          <p:nvPr/>
        </p:nvGrpSpPr>
        <p:grpSpPr>
          <a:xfrm flipH="1">
            <a:off x="9662874" y="9774416"/>
            <a:ext cx="512912" cy="560869"/>
            <a:chOff x="2013650" y="1733325"/>
            <a:chExt cx="407750" cy="445875"/>
          </a:xfrm>
        </p:grpSpPr>
        <p:sp>
          <p:nvSpPr>
            <p:cNvPr id="41" name="Google Shape;1050;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2" name="Google Shape;1051;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3" name="Google Shape;1052;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4" name="Google Shape;1053;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5" name="Google Shape;1054;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6" name="Google Shape;1055;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7" name="Google Shape;1056;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8" name="Google Shape;1057;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49" name="Google Shape;1058;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0" name="Google Shape;1059;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1" name="Google Shape;1060;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2" name="Google Shape;1061;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3" name="Google Shape;1062;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4" name="Google Shape;1063;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5" name="Google Shape;1064;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6" name="Google Shape;1065;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57" name="Google Shape;1066;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80E8ED"/>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7"/>
          <a:stretch>
            <a:fillRect/>
          </a:stretch>
        </p:blipFill>
        <p:spPr>
          <a:xfrm>
            <a:off x="3484536" y="-1701434"/>
            <a:ext cx="577991" cy="577991"/>
          </a:xfrm>
          <a:prstGeom prst="rect">
            <a:avLst/>
          </a:prstGeom>
        </p:spPr>
      </p:pic>
      <p:sp>
        <p:nvSpPr>
          <p:cNvPr id="69" name="Rounded Rectangle 68"/>
          <p:cNvSpPr/>
          <p:nvPr/>
        </p:nvSpPr>
        <p:spPr>
          <a:xfrm>
            <a:off x="11300550" y="6220749"/>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3</a:t>
            </a:r>
          </a:p>
        </p:txBody>
      </p:sp>
      <p:sp>
        <p:nvSpPr>
          <p:cNvPr id="70" name="Rounded Rectangle 69"/>
          <p:cNvSpPr/>
          <p:nvPr/>
        </p:nvSpPr>
        <p:spPr>
          <a:xfrm>
            <a:off x="7423093"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4</a:t>
            </a:r>
          </a:p>
        </p:txBody>
      </p:sp>
      <p:sp>
        <p:nvSpPr>
          <p:cNvPr id="71" name="Rounded Rectangle 70"/>
          <p:cNvSpPr/>
          <p:nvPr/>
        </p:nvSpPr>
        <p:spPr>
          <a:xfrm>
            <a:off x="9545392" y="10079056"/>
            <a:ext cx="628338" cy="45413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r>
              <a:rPr lang="en-US" sz="3034" dirty="0">
                <a:solidFill>
                  <a:prstClr val="black"/>
                </a:solidFill>
                <a:latin typeface="Calibri"/>
              </a:rPr>
              <a:t>5</a:t>
            </a:r>
          </a:p>
        </p:txBody>
      </p:sp>
      <p:pic>
        <p:nvPicPr>
          <p:cNvPr id="76" name="Picture 75"/>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9221" t="12699" r="30473" b="27831"/>
          <a:stretch/>
        </p:blipFill>
        <p:spPr>
          <a:xfrm>
            <a:off x="10913499" y="3152034"/>
            <a:ext cx="1280840" cy="2235503"/>
          </a:xfrm>
          <a:prstGeom prst="rect">
            <a:avLst/>
          </a:prstGeom>
        </p:spPr>
      </p:pic>
      <p:pic>
        <p:nvPicPr>
          <p:cNvPr id="77" name="Picture 76"/>
          <p:cNvPicPr>
            <a:picLocks noChangeAspect="1"/>
          </p:cNvPicPr>
          <p:nvPr/>
        </p:nvPicPr>
        <p:blipFill rotWithShape="1">
          <a:blip r:embed="rId10">
            <a:extLst>
              <a:ext uri="{BEBA8EAE-BF5A-486C-A8C5-ECC9F3942E4B}">
                <a14:imgProps xmlns:a14="http://schemas.microsoft.com/office/drawing/2010/main">
                  <a14:imgLayer r:embed="rId11">
                    <a14:imgEffect>
                      <a14:backgroundRemoval t="16574" b="27778" l="56900" r="70400"/>
                    </a14:imgEffect>
                  </a14:imgLayer>
                </a14:imgProps>
              </a:ext>
              <a:ext uri="{28A0092B-C50C-407E-A947-70E740481C1C}">
                <a14:useLocalDpi xmlns:a14="http://schemas.microsoft.com/office/drawing/2010/main" val="0"/>
              </a:ext>
            </a:extLst>
          </a:blip>
          <a:srcRect l="55700" t="18285" r="30812" b="72429"/>
          <a:stretch/>
        </p:blipFill>
        <p:spPr>
          <a:xfrm>
            <a:off x="10905961" y="5247111"/>
            <a:ext cx="1259886" cy="946650"/>
          </a:xfrm>
          <a:prstGeom prst="rect">
            <a:avLst/>
          </a:prstGeom>
        </p:spPr>
      </p:pic>
      <p:pic>
        <p:nvPicPr>
          <p:cNvPr id="78" name="Picture 77"/>
          <p:cNvPicPr>
            <a:picLocks noChangeAspect="1"/>
          </p:cNvPicPr>
          <p:nvPr/>
        </p:nvPicPr>
        <p:blipFill rotWithShape="1">
          <a:blip r:embed="rId12">
            <a:extLst>
              <a:ext uri="{BEBA8EAE-BF5A-486C-A8C5-ECC9F3942E4B}">
                <a14:imgProps xmlns:a14="http://schemas.microsoft.com/office/drawing/2010/main">
                  <a14:imgLayer r:embed="rId13">
                    <a14:imgEffect>
                      <a14:backgroundRemoval t="40604" b="66504" l="30200" r="47200">
                        <a14:foregroundMark x1="35900" y1="44109" x2="35900" y2="44109"/>
                        <a14:foregroundMark x1="33600" y1="43817" x2="33600" y2="43817"/>
                        <a14:foregroundMark x1="35400" y1="45472" x2="35400" y2="45472"/>
                        <a14:foregroundMark x1="34400" y1="44206" x2="34400" y2="46835"/>
                        <a14:foregroundMark x1="32100" y1="47225" x2="32100" y2="47225"/>
                        <a14:foregroundMark x1="32000" y1="48101" x2="32000" y2="48101"/>
                        <a14:foregroundMark x1="34100" y1="48101" x2="34100" y2="48101"/>
                        <a14:foregroundMark x1="33700" y1="46154" x2="36300" y2="48004"/>
                        <a14:foregroundMark x1="38300" y1="44401" x2="38300" y2="44401"/>
                        <a14:foregroundMark x1="38200" y1="44791" x2="37500" y2="45764"/>
                      </a14:backgroundRemoval>
                    </a14:imgEffect>
                  </a14:imgLayer>
                </a14:imgProps>
              </a:ext>
              <a:ext uri="{28A0092B-C50C-407E-A947-70E740481C1C}">
                <a14:useLocalDpi xmlns:a14="http://schemas.microsoft.com/office/drawing/2010/main" val="0"/>
              </a:ext>
            </a:extLst>
          </a:blip>
          <a:srcRect l="30221" t="40635" r="52608" b="33697"/>
          <a:stretch/>
        </p:blipFill>
        <p:spPr>
          <a:xfrm>
            <a:off x="6943411" y="6753396"/>
            <a:ext cx="1587147" cy="2436631"/>
          </a:xfrm>
          <a:prstGeom prst="rect">
            <a:avLst/>
          </a:prstGeom>
        </p:spPr>
      </p:pic>
      <p:pic>
        <p:nvPicPr>
          <p:cNvPr id="79" name="Picture 78">
            <a:hlinkClick r:id="rId14" action="ppaction://hlinksldjump"/>
          </p:cNvPr>
          <p:cNvPicPr>
            <a:picLocks noChangeAspect="1"/>
          </p:cNvPicPr>
          <p:nvPr/>
        </p:nvPicPr>
        <p:blipFill rotWithShape="1">
          <a:blip r:embed="rId15">
            <a:extLst>
              <a:ext uri="{BEBA8EAE-BF5A-486C-A8C5-ECC9F3942E4B}">
                <a14:imgProps xmlns:a14="http://schemas.microsoft.com/office/drawing/2010/main">
                  <a14:imgLayer r:embed="rId11">
                    <a14:imgEffect>
                      <a14:backgroundRemoval t="76389" b="87870" l="33500" r="46800"/>
                    </a14:imgEffect>
                    <a14:imgEffect>
                      <a14:sharpenSoften amount="50000"/>
                    </a14:imgEffect>
                    <a14:imgEffect>
                      <a14:saturation sat="400000"/>
                    </a14:imgEffect>
                  </a14:imgLayer>
                </a14:imgProps>
              </a:ext>
              <a:ext uri="{28A0092B-C50C-407E-A947-70E740481C1C}">
                <a14:useLocalDpi xmlns:a14="http://schemas.microsoft.com/office/drawing/2010/main" val="0"/>
              </a:ext>
            </a:extLst>
          </a:blip>
          <a:srcRect l="31942" t="76389" r="51501" b="12500"/>
          <a:stretch/>
        </p:blipFill>
        <p:spPr>
          <a:xfrm>
            <a:off x="7046603" y="9052374"/>
            <a:ext cx="1379337" cy="999693"/>
          </a:xfrm>
          <a:prstGeom prst="rect">
            <a:avLst/>
          </a:prstGeom>
        </p:spPr>
      </p:pic>
      <p:pic>
        <p:nvPicPr>
          <p:cNvPr id="80" name="Picture 79"/>
          <p:cNvPicPr>
            <a:picLocks noChangeAspect="1"/>
          </p:cNvPicPr>
          <p:nvPr/>
        </p:nvPicPr>
        <p:blipFill rotWithShape="1">
          <a:blip r:embed="rId16">
            <a:extLst>
              <a:ext uri="{BEBA8EAE-BF5A-486C-A8C5-ECC9F3942E4B}">
                <a14:imgProps xmlns:a14="http://schemas.microsoft.com/office/drawing/2010/main">
                  <a14:imgLayer r:embed="rId11">
                    <a14:imgEffect>
                      <a14:backgroundRemoval t="31852" b="48426" l="9600" r="24600">
                        <a14:foregroundMark x1="15500" y1="32963" x2="15800" y2="40093"/>
                        <a14:foregroundMark x1="12200" y1="37222" x2="20100" y2="37037"/>
                        <a14:foregroundMark x1="20000" y1="43889" x2="20000" y2="46389"/>
                        <a14:foregroundMark x1="11400" y1="42685" x2="11800" y2="44722"/>
                      </a14:backgroundRemoval>
                    </a14:imgEffect>
                  </a14:imgLayer>
                </a14:imgProps>
              </a:ext>
              <a:ext uri="{28A0092B-C50C-407E-A947-70E740481C1C}">
                <a14:useLocalDpi xmlns:a14="http://schemas.microsoft.com/office/drawing/2010/main" val="0"/>
              </a:ext>
            </a:extLst>
          </a:blip>
          <a:srcRect l="9400" t="30741" r="76475" b="51666"/>
          <a:stretch/>
        </p:blipFill>
        <p:spPr>
          <a:xfrm>
            <a:off x="9246385" y="7478496"/>
            <a:ext cx="1222338" cy="1711719"/>
          </a:xfrm>
          <a:prstGeom prst="rect">
            <a:avLst/>
          </a:prstGeom>
        </p:spPr>
      </p:pic>
      <p:pic>
        <p:nvPicPr>
          <p:cNvPr id="81" name="Picture 80">
            <a:hlinkClick r:id="rId17" action="ppaction://hlinksldjump"/>
          </p:cNvPr>
          <p:cNvPicPr>
            <a:picLocks noChangeAspect="1"/>
          </p:cNvPicPr>
          <p:nvPr/>
        </p:nvPicPr>
        <p:blipFill rotWithShape="1">
          <a:blip r:embed="rId18">
            <a:extLst>
              <a:ext uri="{BEBA8EAE-BF5A-486C-A8C5-ECC9F3942E4B}">
                <a14:imgProps xmlns:a14="http://schemas.microsoft.com/office/drawing/2010/main">
                  <a14:imgLayer r:embed="rId11">
                    <a14:imgEffect>
                      <a14:backgroundRemoval t="78889" b="88519" l="10200" r="25300">
                        <a14:foregroundMark x1="12700" y1="79722" x2="20100" y2="79722"/>
                        <a14:foregroundMark x1="12000" y1="80648" x2="13000" y2="81389"/>
                        <a14:foregroundMark x1="11900" y1="80185" x2="11700" y2="81019"/>
                        <a14:foregroundMark x1="13000" y1="81481" x2="13900" y2="81481"/>
                        <a14:foregroundMark x1="14500" y1="80556" x2="17200" y2="81759"/>
                        <a14:foregroundMark x1="17500" y1="80648" x2="20600" y2="81944"/>
                        <a14:foregroundMark x1="21200" y1="80463" x2="21600" y2="80926"/>
                      </a14:backgroundRemoval>
                    </a14:imgEffect>
                  </a14:imgLayer>
                </a14:imgProps>
              </a:ext>
              <a:ext uri="{28A0092B-C50C-407E-A947-70E740481C1C}">
                <a14:useLocalDpi xmlns:a14="http://schemas.microsoft.com/office/drawing/2010/main" val="0"/>
              </a:ext>
            </a:extLst>
          </a:blip>
          <a:srcRect l="10200" t="79239" r="76959" b="11481"/>
          <a:stretch/>
        </p:blipFill>
        <p:spPr>
          <a:xfrm>
            <a:off x="9273113" y="9143262"/>
            <a:ext cx="1095470" cy="947968"/>
          </a:xfrm>
          <a:prstGeom prst="rect">
            <a:avLst/>
          </a:prstGeom>
        </p:spPr>
      </p:pic>
      <p:sp>
        <p:nvSpPr>
          <p:cNvPr id="84" name="Rectangle 83"/>
          <p:cNvSpPr/>
          <p:nvPr/>
        </p:nvSpPr>
        <p:spPr>
          <a:xfrm>
            <a:off x="1347870" y="662816"/>
            <a:ext cx="8530223" cy="1934204"/>
          </a:xfrm>
          <a:prstGeom prst="rect">
            <a:avLst/>
          </a:prstGeom>
          <a:solidFill>
            <a:srgbClr val="FFFF89"/>
          </a:solidFill>
          <a:ln w="38100">
            <a:solidFill>
              <a:srgbClr val="FF0000"/>
            </a:solidFill>
            <a:prstDash val="dash"/>
          </a:ln>
        </p:spPr>
        <p:style>
          <a:lnRef idx="2">
            <a:schemeClr val="accent1"/>
          </a:lnRef>
          <a:fillRef idx="1">
            <a:schemeClr val="lt1"/>
          </a:fillRef>
          <a:effectRef idx="0">
            <a:schemeClr val="accent1"/>
          </a:effectRef>
          <a:fontRef idx="minor">
            <a:schemeClr val="dk1"/>
          </a:fontRef>
        </p:style>
        <p:txBody>
          <a:bodyPr wrap="square" lIns="86699" tIns="43349" rIns="86699" bIns="43349">
            <a:spAutoFit/>
          </a:bodyPr>
          <a:lstStyle/>
          <a:p>
            <a:pPr algn="ctr" defTabSz="866943" fontAlgn="base">
              <a:spcBef>
                <a:spcPct val="0"/>
              </a:spcBef>
              <a:spcAft>
                <a:spcPct val="0"/>
              </a:spcAft>
            </a:pP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Duy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trì</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quan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hệ</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bè</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giúp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em</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có</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những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tình</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bạn</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đẹp</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trong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cuộc</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sống</a:t>
            </a:r>
            <a:r>
              <a:rPr lang="en-US" sz="4000"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Đúng</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 hay </a:t>
            </a:r>
            <a:r>
              <a:rPr lang="en-US" sz="4000" b="1" dirty="0" err="1">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sai</a:t>
            </a:r>
            <a:r>
              <a:rPr lang="en-US" sz="4000" b="1" dirty="0">
                <a:ln w="0"/>
                <a:solidFill>
                  <a:srgbClr val="002060"/>
                </a:solidFill>
                <a:effectLst>
                  <a:outerShdw blurRad="38100" dist="25400" dir="5400000" algn="ctr" rotWithShape="0">
                    <a:srgbClr val="6E747A">
                      <a:alpha val="43000"/>
                    </a:srgbClr>
                  </a:outerShdw>
                </a:effectLst>
                <a:latin typeface="Cambria" panose="02040503050406030204" pitchFamily="18" charset="0"/>
                <a:ea typeface="Cambria" panose="02040503050406030204" pitchFamily="18" charset="0"/>
              </a:rPr>
              <a:t>?</a:t>
            </a:r>
          </a:p>
        </p:txBody>
      </p:sp>
      <p:grpSp>
        <p:nvGrpSpPr>
          <p:cNvPr id="85" name="Google Shape;1012;p37"/>
          <p:cNvGrpSpPr/>
          <p:nvPr/>
        </p:nvGrpSpPr>
        <p:grpSpPr>
          <a:xfrm>
            <a:off x="156217" y="219781"/>
            <a:ext cx="1481347" cy="1508052"/>
            <a:chOff x="5949775" y="2481625"/>
            <a:chExt cx="407775" cy="445825"/>
          </a:xfrm>
        </p:grpSpPr>
        <p:sp>
          <p:nvSpPr>
            <p:cNvPr id="86"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7"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8"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89"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0"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1"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2"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3"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4"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5"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6"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7"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8"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99"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0"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1"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2"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3"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pic>
        <p:nvPicPr>
          <p:cNvPr id="104"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19" cstate="screen">
            <a:extLst>
              <a:ext uri="{28A0092B-C50C-407E-A947-70E740481C1C}">
                <a14:useLocalDpi xmlns:a14="http://schemas.microsoft.com/office/drawing/2010/main"/>
              </a:ext>
            </a:extLst>
          </a:blip>
          <a:stretch>
            <a:fillRect/>
          </a:stretch>
        </p:blipFill>
        <p:spPr>
          <a:xfrm>
            <a:off x="9391735" y="-632710"/>
            <a:ext cx="2800265" cy="2800265"/>
          </a:xfrm>
          <a:prstGeom prst="rect">
            <a:avLst/>
          </a:prstGeom>
        </p:spPr>
      </p:pic>
      <p:sp>
        <p:nvSpPr>
          <p:cNvPr id="58" name="Rounded Rectangle 57">
            <a:hlinkClick r:id="rId20" action="ppaction://hlinksldjump"/>
          </p:cNvPr>
          <p:cNvSpPr/>
          <p:nvPr/>
        </p:nvSpPr>
        <p:spPr>
          <a:xfrm>
            <a:off x="1135160" y="5786073"/>
            <a:ext cx="2502967" cy="78779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r>
              <a:rPr lang="en-US" sz="3792" dirty="0" err="1">
                <a:solidFill>
                  <a:prstClr val="white"/>
                </a:solidFill>
                <a:latin typeface="Calibri"/>
              </a:rPr>
              <a:t>Trở</a:t>
            </a:r>
            <a:r>
              <a:rPr lang="en-US" sz="3792" dirty="0">
                <a:solidFill>
                  <a:prstClr val="white"/>
                </a:solidFill>
                <a:latin typeface="Calibri"/>
              </a:rPr>
              <a:t> </a:t>
            </a:r>
            <a:r>
              <a:rPr lang="en-US" sz="3792" dirty="0" err="1">
                <a:solidFill>
                  <a:prstClr val="white"/>
                </a:solidFill>
                <a:latin typeface="Calibri"/>
              </a:rPr>
              <a:t>về</a:t>
            </a:r>
            <a:endParaRPr lang="en-US" sz="3792" dirty="0">
              <a:solidFill>
                <a:prstClr val="white"/>
              </a:solidFill>
              <a:latin typeface="Calibri"/>
            </a:endParaRPr>
          </a:p>
        </p:txBody>
      </p:sp>
      <p:grpSp>
        <p:nvGrpSpPr>
          <p:cNvPr id="105" name="Google Shape;1031;p37"/>
          <p:cNvGrpSpPr/>
          <p:nvPr/>
        </p:nvGrpSpPr>
        <p:grpSpPr>
          <a:xfrm flipH="1">
            <a:off x="58970" y="5288535"/>
            <a:ext cx="1376330" cy="1485904"/>
            <a:chOff x="2013650" y="1733325"/>
            <a:chExt cx="407750" cy="445875"/>
          </a:xfrm>
        </p:grpSpPr>
        <p:sp>
          <p:nvSpPr>
            <p:cNvPr id="106"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7"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8"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09"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0"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1"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2"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3"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4"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5"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6"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7"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8"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19"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0"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1"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22"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sp>
        <p:nvSpPr>
          <p:cNvPr id="4" name="Rectangle 3">
            <a:extLst>
              <a:ext uri="{FF2B5EF4-FFF2-40B4-BE49-F238E27FC236}">
                <a16:creationId xmlns:a16="http://schemas.microsoft.com/office/drawing/2014/main" id="{21061B81-C95D-57D8-9717-C81AC5EA8712}"/>
              </a:ext>
            </a:extLst>
          </p:cNvPr>
          <p:cNvSpPr/>
          <p:nvPr/>
        </p:nvSpPr>
        <p:spPr>
          <a:xfrm>
            <a:off x="3514035" y="3054603"/>
            <a:ext cx="4045714" cy="1886446"/>
          </a:xfrm>
          <a:prstGeom prst="rect">
            <a:avLst/>
          </a:prstGeom>
          <a:ln w="38100"/>
        </p:spPr>
        <p:style>
          <a:lnRef idx="2">
            <a:schemeClr val="accent6"/>
          </a:lnRef>
          <a:fillRef idx="1">
            <a:schemeClr val="lt1"/>
          </a:fillRef>
          <a:effectRef idx="0">
            <a:schemeClr val="accent6"/>
          </a:effectRef>
          <a:fontRef idx="minor">
            <a:schemeClr val="dk1"/>
          </a:fontRef>
        </p:style>
        <p:txBody>
          <a:bodyPr rtlCol="0" anchor="ctr"/>
          <a:lstStyle/>
          <a:p>
            <a:pPr algn="ctr" defTabSz="866943" fontAlgn="base">
              <a:spcBef>
                <a:spcPct val="0"/>
              </a:spcBef>
              <a:spcAft>
                <a:spcPct val="0"/>
              </a:spcAft>
            </a:pPr>
            <a:endParaRPr lang="en-US" sz="1707">
              <a:solidFill>
                <a:prstClr val="black"/>
              </a:solidFill>
              <a:latin typeface="Calibri"/>
            </a:endParaRPr>
          </a:p>
        </p:txBody>
      </p:sp>
      <p:sp>
        <p:nvSpPr>
          <p:cNvPr id="5" name="TextBox 4">
            <a:extLst>
              <a:ext uri="{FF2B5EF4-FFF2-40B4-BE49-F238E27FC236}">
                <a16:creationId xmlns:a16="http://schemas.microsoft.com/office/drawing/2014/main" id="{EA57D074-49B6-C3EA-8090-2F36C805E3E4}"/>
              </a:ext>
            </a:extLst>
          </p:cNvPr>
          <p:cNvSpPr txBox="1"/>
          <p:nvPr/>
        </p:nvSpPr>
        <p:spPr>
          <a:xfrm>
            <a:off x="1455732" y="3476944"/>
            <a:ext cx="8505609" cy="1015663"/>
          </a:xfrm>
          <a:prstGeom prst="rect">
            <a:avLst/>
          </a:prstGeom>
          <a:noFill/>
        </p:spPr>
        <p:txBody>
          <a:bodyPr wrap="square" rtlCol="0">
            <a:spAutoFit/>
          </a:bodyPr>
          <a:lstStyle/>
          <a:p>
            <a:pPr algn="ctr" defTabSz="866943" fontAlgn="base">
              <a:spcBef>
                <a:spcPts val="569"/>
              </a:spcBef>
              <a:spcAft>
                <a:spcPts val="569"/>
              </a:spcAft>
            </a:pPr>
            <a:r>
              <a:rPr lang="en-US" sz="6000" dirty="0" err="1">
                <a:solidFill>
                  <a:prstClr val="black"/>
                </a:solidFill>
                <a:latin typeface="Calibri" panose="020F0502020204030204" pitchFamily="34" charset="0"/>
                <a:ea typeface="宋体" panose="02010600030101010101" pitchFamily="2" charset="-122"/>
              </a:rPr>
              <a:t>Đúng</a:t>
            </a:r>
            <a:endParaRPr lang="en-US" sz="9600" dirty="0">
              <a:solidFill>
                <a:prstClr val="black"/>
              </a:solidFill>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469245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5" name="chimes.wav"/>
                                        </p:tgtEl>
                                      </p:cMediaNode>
                                    </p:audio>
                                  </p:sub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65"/>
                </p:tgtEl>
              </p:cMediaNode>
            </p:audio>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stretch>
            <a:fillRect/>
          </a:stretch>
        </p:blipFill>
        <p:spPr>
          <a:xfrm>
            <a:off x="0" y="188"/>
            <a:ext cx="12192000" cy="6857999"/>
          </a:xfrm>
          <a:prstGeom prst="rect">
            <a:avLst/>
          </a:prstGeom>
        </p:spPr>
      </p:pic>
      <p:pic>
        <p:nvPicPr>
          <p:cNvPr id="65" name="Am-thanh-tra-loi-dung-www_yeualo_com">
            <a:hlinkClick r:id="" action="ppaction://media"/>
          </p:cNvPr>
          <p:cNvPicPr>
            <a:picLocks noChangeAspect="1"/>
          </p:cNvPicPr>
          <p:nvPr>
            <a:audioFile r:link="rId1"/>
            <p:extLst>
              <p:ext uri="{DAA4B4D4-6D71-4841-9C94-3DE7FCFB9230}">
                <p14:media xmlns:p14="http://schemas.microsoft.com/office/powerpoint/2010/main" r:embed="rId2">
                  <p14:trim st="117" end="7305.8333"/>
                </p14:media>
              </p:ext>
            </p:extLst>
          </p:nvPr>
        </p:nvPicPr>
        <p:blipFill>
          <a:blip r:embed="rId6"/>
          <a:stretch>
            <a:fillRect/>
          </a:stretch>
        </p:blipFill>
        <p:spPr>
          <a:xfrm>
            <a:off x="25659" y="-1964854"/>
            <a:ext cx="1114508" cy="1114508"/>
          </a:xfrm>
          <a:prstGeom prst="rect">
            <a:avLst/>
          </a:prstGeom>
        </p:spPr>
      </p:pic>
      <p:pic>
        <p:nvPicPr>
          <p:cNvPr id="82" name="PA_图片 11">
            <a:hlinkClick r:id="" action="ppaction://noaction"/>
            <a:extLst>
              <a:ext uri="{FF2B5EF4-FFF2-40B4-BE49-F238E27FC236}">
                <a16:creationId xmlns:a16="http://schemas.microsoft.com/office/drawing/2014/main" id="{708C517F-72B9-4C02-A8BE-32A8350AED99}"/>
              </a:ext>
            </a:extLst>
          </p:cNvPr>
          <p:cNvPicPr>
            <a:picLocks noChangeAspect="1"/>
          </p:cNvPicPr>
          <p:nvPr>
            <p:custDataLst>
              <p:tags r:id="rId3"/>
            </p:custDataLst>
          </p:nvPr>
        </p:nvPicPr>
        <p:blipFill>
          <a:blip r:embed="rId7" cstate="screen">
            <a:extLst>
              <a:ext uri="{28A0092B-C50C-407E-A947-70E740481C1C}">
                <a14:useLocalDpi xmlns:a14="http://schemas.microsoft.com/office/drawing/2010/main"/>
              </a:ext>
            </a:extLst>
          </a:blip>
          <a:stretch>
            <a:fillRect/>
          </a:stretch>
        </p:blipFill>
        <p:spPr>
          <a:xfrm>
            <a:off x="8805872" y="-207407"/>
            <a:ext cx="2800265" cy="2800265"/>
          </a:xfrm>
          <a:prstGeom prst="rect">
            <a:avLst/>
          </a:prstGeom>
        </p:spPr>
      </p:pic>
      <p:pic>
        <p:nvPicPr>
          <p:cNvPr id="1028"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a:off x="-49286" y="561373"/>
            <a:ext cx="4670583" cy="6702264"/>
          </a:xfrm>
          <a:prstGeom prst="rect">
            <a:avLst/>
          </a:prstGeom>
          <a:noFill/>
          <a:extLst>
            <a:ext uri="{909E8E84-426E-40DD-AFC4-6F175D3DCCD1}">
              <a14:hiddenFill xmlns:a14="http://schemas.microsoft.com/office/drawing/2010/main">
                <a:solidFill>
                  <a:srgbClr val="FFFFFF"/>
                </a:solidFill>
              </a14:hiddenFill>
            </a:ext>
          </a:extLst>
        </p:spPr>
      </p:pic>
      <p:pic>
        <p:nvPicPr>
          <p:cNvPr id="155" name="Picture 4" descr="Premium Vector | Bee hive on tree cartoon"/>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875" b="89933" l="0" r="98083">
                        <a14:foregroundMark x1="23323" y1="12848" x2="23323" y2="12848"/>
                        <a14:foregroundMark x1="30351" y1="13998" x2="30351" y2="13998"/>
                        <a14:foregroundMark x1="29073" y1="17641" x2="29073" y2="17641"/>
                        <a14:foregroundMark x1="61342" y1="21668" x2="61342" y2="21668"/>
                        <a14:foregroundMark x1="88179" y1="43337" x2="88179" y2="43337"/>
                        <a14:foregroundMark x1="48562" y1="67114" x2="36102" y2="67498"/>
                        <a14:foregroundMark x1="74441" y1="73634" x2="80511" y2="76894"/>
                        <a14:foregroundMark x1="74121" y1="78044" x2="81789" y2="80537"/>
                        <a14:foregroundMark x1="49521" y1="69990" x2="38978" y2="71333"/>
                        <a14:foregroundMark x1="83706" y1="40268" x2="83706" y2="40268"/>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7582649" y="545562"/>
            <a:ext cx="4585723" cy="6702264"/>
          </a:xfrm>
          <a:prstGeom prst="rect">
            <a:avLst/>
          </a:prstGeom>
          <a:noFill/>
          <a:extLst>
            <a:ext uri="{909E8E84-426E-40DD-AFC4-6F175D3DCCD1}">
              <a14:hiddenFill xmlns:a14="http://schemas.microsoft.com/office/drawing/2010/main">
                <a:solidFill>
                  <a:srgbClr val="FFFFFF"/>
                </a:solidFill>
              </a14:hiddenFill>
            </a:ext>
          </a:extLst>
        </p:spPr>
      </p:pic>
      <p:grpSp>
        <p:nvGrpSpPr>
          <p:cNvPr id="156" name="Google Shape;1031;p37"/>
          <p:cNvGrpSpPr/>
          <p:nvPr/>
        </p:nvGrpSpPr>
        <p:grpSpPr>
          <a:xfrm flipH="1">
            <a:off x="3165828" y="5272405"/>
            <a:ext cx="818299" cy="894810"/>
            <a:chOff x="2013650" y="1733325"/>
            <a:chExt cx="407750" cy="445875"/>
          </a:xfrm>
        </p:grpSpPr>
        <p:sp>
          <p:nvSpPr>
            <p:cNvPr id="157"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8"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59"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0"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1"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2"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3"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4"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5"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6"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7"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8"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69"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0"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1"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2"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3"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74" name="Google Shape;1031;p37"/>
          <p:cNvGrpSpPr/>
          <p:nvPr/>
        </p:nvGrpSpPr>
        <p:grpSpPr>
          <a:xfrm flipH="1">
            <a:off x="3574977" y="2285526"/>
            <a:ext cx="1544346" cy="1688742"/>
            <a:chOff x="2013650" y="1733325"/>
            <a:chExt cx="407750" cy="445875"/>
          </a:xfrm>
        </p:grpSpPr>
        <p:sp>
          <p:nvSpPr>
            <p:cNvPr id="175" name="Google Shape;1032;p37"/>
            <p:cNvSpPr/>
            <p:nvPr/>
          </p:nvSpPr>
          <p:spPr>
            <a:xfrm>
              <a:off x="2013650" y="1998550"/>
              <a:ext cx="72900" cy="42200"/>
            </a:xfrm>
            <a:custGeom>
              <a:avLst/>
              <a:gdLst/>
              <a:ahLst/>
              <a:cxnLst/>
              <a:rect l="l" t="t" r="r" b="b"/>
              <a:pathLst>
                <a:path w="2916" h="1688" extrusionOk="0">
                  <a:moveTo>
                    <a:pt x="2916" y="0"/>
                  </a:moveTo>
                  <a:lnTo>
                    <a:pt x="0" y="838"/>
                  </a:lnTo>
                  <a:lnTo>
                    <a:pt x="2916" y="1688"/>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6" name="Google Shape;1033;p37"/>
            <p:cNvSpPr/>
            <p:nvPr/>
          </p:nvSpPr>
          <p:spPr>
            <a:xfrm>
              <a:off x="2124975" y="1733325"/>
              <a:ext cx="176625" cy="179450"/>
            </a:xfrm>
            <a:custGeom>
              <a:avLst/>
              <a:gdLst/>
              <a:ahLst/>
              <a:cxnLst/>
              <a:rect l="l" t="t" r="r" b="b"/>
              <a:pathLst>
                <a:path w="7065" h="7178" extrusionOk="0">
                  <a:moveTo>
                    <a:pt x="3453" y="0"/>
                  </a:moveTo>
                  <a:cubicBezTo>
                    <a:pt x="3206" y="0"/>
                    <a:pt x="2946" y="49"/>
                    <a:pt x="2675" y="154"/>
                  </a:cubicBezTo>
                  <a:cubicBezTo>
                    <a:pt x="1" y="1198"/>
                    <a:pt x="1206" y="3792"/>
                    <a:pt x="2170" y="5112"/>
                  </a:cubicBezTo>
                  <a:cubicBezTo>
                    <a:pt x="2858" y="6064"/>
                    <a:pt x="5085" y="7178"/>
                    <a:pt x="5085" y="7178"/>
                  </a:cubicBezTo>
                  <a:cubicBezTo>
                    <a:pt x="7065" y="4719"/>
                    <a:pt x="5885" y="0"/>
                    <a:pt x="3453" y="0"/>
                  </a:cubicBezTo>
                  <a:close/>
                </a:path>
              </a:pathLst>
            </a:custGeom>
            <a:solidFill>
              <a:srgbClr val="EC206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7" name="Google Shape;1034;p37"/>
            <p:cNvSpPr/>
            <p:nvPr/>
          </p:nvSpPr>
          <p:spPr>
            <a:xfrm>
              <a:off x="2124450" y="2109350"/>
              <a:ext cx="34550" cy="62175"/>
            </a:xfrm>
            <a:custGeom>
              <a:avLst/>
              <a:gdLst/>
              <a:ahLst/>
              <a:cxnLst/>
              <a:rect l="l" t="t" r="r" b="b"/>
              <a:pathLst>
                <a:path w="1382" h="2487" extrusionOk="0">
                  <a:moveTo>
                    <a:pt x="961" y="1"/>
                  </a:moveTo>
                  <a:cubicBezTo>
                    <a:pt x="823" y="1"/>
                    <a:pt x="682" y="70"/>
                    <a:pt x="618" y="228"/>
                  </a:cubicBezTo>
                  <a:cubicBezTo>
                    <a:pt x="377" y="825"/>
                    <a:pt x="194" y="1433"/>
                    <a:pt x="56" y="2053"/>
                  </a:cubicBezTo>
                  <a:cubicBezTo>
                    <a:pt x="1" y="2315"/>
                    <a:pt x="219" y="2486"/>
                    <a:pt x="425" y="2486"/>
                  </a:cubicBezTo>
                  <a:cubicBezTo>
                    <a:pt x="561" y="2486"/>
                    <a:pt x="692" y="2411"/>
                    <a:pt x="733" y="2237"/>
                  </a:cubicBezTo>
                  <a:cubicBezTo>
                    <a:pt x="859" y="1617"/>
                    <a:pt x="1043" y="1009"/>
                    <a:pt x="1284" y="423"/>
                  </a:cubicBezTo>
                  <a:cubicBezTo>
                    <a:pt x="1382" y="166"/>
                    <a:pt x="1175" y="1"/>
                    <a:pt x="961"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8" name="Google Shape;1035;p37"/>
            <p:cNvSpPr/>
            <p:nvPr/>
          </p:nvSpPr>
          <p:spPr>
            <a:xfrm>
              <a:off x="2186950" y="2116975"/>
              <a:ext cx="20550" cy="62225"/>
            </a:xfrm>
            <a:custGeom>
              <a:avLst/>
              <a:gdLst/>
              <a:ahLst/>
              <a:cxnLst/>
              <a:rect l="l" t="t" r="r" b="b"/>
              <a:pathLst>
                <a:path w="822" h="2489" extrusionOk="0">
                  <a:moveTo>
                    <a:pt x="478" y="1"/>
                  </a:moveTo>
                  <a:cubicBezTo>
                    <a:pt x="305" y="1"/>
                    <a:pt x="127" y="113"/>
                    <a:pt x="116" y="336"/>
                  </a:cubicBezTo>
                  <a:cubicBezTo>
                    <a:pt x="93" y="945"/>
                    <a:pt x="58" y="1553"/>
                    <a:pt x="12" y="2161"/>
                  </a:cubicBezTo>
                  <a:cubicBezTo>
                    <a:pt x="1" y="2379"/>
                    <a:pt x="167" y="2488"/>
                    <a:pt x="341" y="2488"/>
                  </a:cubicBezTo>
                  <a:cubicBezTo>
                    <a:pt x="514" y="2488"/>
                    <a:pt x="695" y="2379"/>
                    <a:pt x="712" y="2161"/>
                  </a:cubicBezTo>
                  <a:cubicBezTo>
                    <a:pt x="747" y="1553"/>
                    <a:pt x="781" y="945"/>
                    <a:pt x="816" y="336"/>
                  </a:cubicBezTo>
                  <a:cubicBezTo>
                    <a:pt x="821" y="113"/>
                    <a:pt x="652" y="1"/>
                    <a:pt x="47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79" name="Google Shape;1036;p37"/>
            <p:cNvSpPr/>
            <p:nvPr/>
          </p:nvSpPr>
          <p:spPr>
            <a:xfrm>
              <a:off x="2261850" y="2116975"/>
              <a:ext cx="24800" cy="62025"/>
            </a:xfrm>
            <a:custGeom>
              <a:avLst/>
              <a:gdLst/>
              <a:ahLst/>
              <a:cxnLst/>
              <a:rect l="l" t="t" r="r" b="b"/>
              <a:pathLst>
                <a:path w="992" h="2481" extrusionOk="0">
                  <a:moveTo>
                    <a:pt x="343" y="1"/>
                  </a:moveTo>
                  <a:cubicBezTo>
                    <a:pt x="170" y="1"/>
                    <a:pt x="0" y="113"/>
                    <a:pt x="12" y="336"/>
                  </a:cubicBezTo>
                  <a:cubicBezTo>
                    <a:pt x="35" y="968"/>
                    <a:pt x="115" y="1610"/>
                    <a:pt x="264" y="2230"/>
                  </a:cubicBezTo>
                  <a:cubicBezTo>
                    <a:pt x="306" y="2405"/>
                    <a:pt x="438" y="2480"/>
                    <a:pt x="574" y="2480"/>
                  </a:cubicBezTo>
                  <a:cubicBezTo>
                    <a:pt x="778" y="2480"/>
                    <a:pt x="992" y="2312"/>
                    <a:pt x="930" y="2058"/>
                  </a:cubicBezTo>
                  <a:cubicBezTo>
                    <a:pt x="804" y="1484"/>
                    <a:pt x="723" y="910"/>
                    <a:pt x="700" y="336"/>
                  </a:cubicBezTo>
                  <a:cubicBezTo>
                    <a:pt x="695" y="113"/>
                    <a:pt x="517" y="1"/>
                    <a:pt x="343"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0" name="Google Shape;1037;p37"/>
            <p:cNvSpPr/>
            <p:nvPr/>
          </p:nvSpPr>
          <p:spPr>
            <a:xfrm>
              <a:off x="2310350" y="2112000"/>
              <a:ext cx="35200" cy="56075"/>
            </a:xfrm>
            <a:custGeom>
              <a:avLst/>
              <a:gdLst/>
              <a:ahLst/>
              <a:cxnLst/>
              <a:rect l="l" t="t" r="r" b="b"/>
              <a:pathLst>
                <a:path w="1408" h="2243" extrusionOk="0">
                  <a:moveTo>
                    <a:pt x="465" y="1"/>
                  </a:moveTo>
                  <a:cubicBezTo>
                    <a:pt x="242" y="1"/>
                    <a:pt x="0" y="252"/>
                    <a:pt x="126" y="535"/>
                  </a:cubicBezTo>
                  <a:cubicBezTo>
                    <a:pt x="333" y="1006"/>
                    <a:pt x="505" y="1499"/>
                    <a:pt x="654" y="1993"/>
                  </a:cubicBezTo>
                  <a:cubicBezTo>
                    <a:pt x="709" y="2167"/>
                    <a:pt x="848" y="2242"/>
                    <a:pt x="987" y="2242"/>
                  </a:cubicBezTo>
                  <a:cubicBezTo>
                    <a:pt x="1197" y="2242"/>
                    <a:pt x="1407" y="2071"/>
                    <a:pt x="1331" y="1809"/>
                  </a:cubicBezTo>
                  <a:cubicBezTo>
                    <a:pt x="1159" y="1258"/>
                    <a:pt x="953" y="707"/>
                    <a:pt x="723" y="180"/>
                  </a:cubicBezTo>
                  <a:cubicBezTo>
                    <a:pt x="665" y="53"/>
                    <a:pt x="567" y="1"/>
                    <a:pt x="465"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1" name="Google Shape;1038;p37"/>
            <p:cNvSpPr/>
            <p:nvPr/>
          </p:nvSpPr>
          <p:spPr>
            <a:xfrm>
              <a:off x="2160550" y="2086050"/>
              <a:ext cx="76650" cy="48250"/>
            </a:xfrm>
            <a:custGeom>
              <a:avLst/>
              <a:gdLst/>
              <a:ahLst/>
              <a:cxnLst/>
              <a:rect l="l" t="t" r="r" b="b"/>
              <a:pathLst>
                <a:path w="3066" h="1930" extrusionOk="0">
                  <a:moveTo>
                    <a:pt x="1" y="1"/>
                  </a:moveTo>
                  <a:lnTo>
                    <a:pt x="1" y="1"/>
                  </a:lnTo>
                  <a:cubicBezTo>
                    <a:pt x="127" y="586"/>
                    <a:pt x="288" y="1172"/>
                    <a:pt x="494" y="1734"/>
                  </a:cubicBezTo>
                  <a:cubicBezTo>
                    <a:pt x="953" y="1872"/>
                    <a:pt x="1424" y="1929"/>
                    <a:pt x="1895" y="1929"/>
                  </a:cubicBezTo>
                  <a:lnTo>
                    <a:pt x="3065" y="1929"/>
                  </a:lnTo>
                  <a:cubicBezTo>
                    <a:pt x="2882" y="1401"/>
                    <a:pt x="2744" y="873"/>
                    <a:pt x="2629" y="322"/>
                  </a:cubicBezTo>
                  <a:cubicBezTo>
                    <a:pt x="1745" y="288"/>
                    <a:pt x="862" y="173"/>
                    <a:pt x="1"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2" name="Google Shape;1039;p37"/>
            <p:cNvSpPr/>
            <p:nvPr/>
          </p:nvSpPr>
          <p:spPr>
            <a:xfrm>
              <a:off x="2145075" y="1876900"/>
              <a:ext cx="88675" cy="217225"/>
            </a:xfrm>
            <a:custGeom>
              <a:avLst/>
              <a:gdLst/>
              <a:ahLst/>
              <a:cxnLst/>
              <a:rect l="l" t="t" r="r" b="b"/>
              <a:pathLst>
                <a:path w="3547" h="8689" extrusionOk="0">
                  <a:moveTo>
                    <a:pt x="2514" y="0"/>
                  </a:moveTo>
                  <a:cubicBezTo>
                    <a:pt x="2009" y="0"/>
                    <a:pt x="1492" y="80"/>
                    <a:pt x="999" y="230"/>
                  </a:cubicBezTo>
                  <a:cubicBezTo>
                    <a:pt x="126" y="2858"/>
                    <a:pt x="0" y="5670"/>
                    <a:pt x="608" y="8367"/>
                  </a:cubicBezTo>
                  <a:cubicBezTo>
                    <a:pt x="1481" y="8539"/>
                    <a:pt x="2364" y="8654"/>
                    <a:pt x="3248" y="8688"/>
                  </a:cubicBezTo>
                  <a:cubicBezTo>
                    <a:pt x="2663" y="5888"/>
                    <a:pt x="2915" y="2835"/>
                    <a:pt x="3547"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3" name="Google Shape;1040;p37"/>
            <p:cNvSpPr/>
            <p:nvPr/>
          </p:nvSpPr>
          <p:spPr>
            <a:xfrm>
              <a:off x="2095425" y="2067700"/>
              <a:ext cx="77500" cy="61700"/>
            </a:xfrm>
            <a:custGeom>
              <a:avLst/>
              <a:gdLst/>
              <a:ahLst/>
              <a:cxnLst/>
              <a:rect l="l" t="t" r="r" b="b"/>
              <a:pathLst>
                <a:path w="3100" h="2468" extrusionOk="0">
                  <a:moveTo>
                    <a:pt x="0" y="0"/>
                  </a:moveTo>
                  <a:lnTo>
                    <a:pt x="0" y="0"/>
                  </a:lnTo>
                  <a:cubicBezTo>
                    <a:pt x="666" y="1206"/>
                    <a:pt x="1779" y="2089"/>
                    <a:pt x="3099" y="2468"/>
                  </a:cubicBezTo>
                  <a:cubicBezTo>
                    <a:pt x="2893" y="1906"/>
                    <a:pt x="2732" y="1320"/>
                    <a:pt x="2594" y="735"/>
                  </a:cubicBezTo>
                  <a:cubicBezTo>
                    <a:pt x="1711" y="563"/>
                    <a:pt x="838" y="310"/>
                    <a:pt x="0"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4" name="Google Shape;1041;p37"/>
            <p:cNvSpPr/>
            <p:nvPr/>
          </p:nvSpPr>
          <p:spPr>
            <a:xfrm>
              <a:off x="2079350" y="1882625"/>
              <a:ext cx="90700" cy="203750"/>
            </a:xfrm>
            <a:custGeom>
              <a:avLst/>
              <a:gdLst/>
              <a:ahLst/>
              <a:cxnLst/>
              <a:rect l="l" t="t" r="r" b="b"/>
              <a:pathLst>
                <a:path w="3628" h="8150" extrusionOk="0">
                  <a:moveTo>
                    <a:pt x="3628" y="1"/>
                  </a:moveTo>
                  <a:lnTo>
                    <a:pt x="3628" y="1"/>
                  </a:lnTo>
                  <a:cubicBezTo>
                    <a:pt x="1470" y="666"/>
                    <a:pt x="1" y="2663"/>
                    <a:pt x="1" y="4936"/>
                  </a:cubicBezTo>
                  <a:cubicBezTo>
                    <a:pt x="1" y="5797"/>
                    <a:pt x="219" y="6657"/>
                    <a:pt x="643" y="7415"/>
                  </a:cubicBezTo>
                  <a:cubicBezTo>
                    <a:pt x="1481" y="7725"/>
                    <a:pt x="2354" y="7977"/>
                    <a:pt x="3237" y="8149"/>
                  </a:cubicBezTo>
                  <a:cubicBezTo>
                    <a:pt x="2618" y="5452"/>
                    <a:pt x="2755" y="2629"/>
                    <a:pt x="3628"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5" name="Google Shape;1042;p37"/>
            <p:cNvSpPr/>
            <p:nvPr/>
          </p:nvSpPr>
          <p:spPr>
            <a:xfrm>
              <a:off x="2226275" y="2090075"/>
              <a:ext cx="86375" cy="44225"/>
            </a:xfrm>
            <a:custGeom>
              <a:avLst/>
              <a:gdLst/>
              <a:ahLst/>
              <a:cxnLst/>
              <a:rect l="l" t="t" r="r" b="b"/>
              <a:pathLst>
                <a:path w="3455" h="1769" extrusionOk="0">
                  <a:moveTo>
                    <a:pt x="3019" y="1"/>
                  </a:moveTo>
                  <a:cubicBezTo>
                    <a:pt x="2262" y="122"/>
                    <a:pt x="1500" y="178"/>
                    <a:pt x="735" y="178"/>
                  </a:cubicBezTo>
                  <a:cubicBezTo>
                    <a:pt x="490" y="178"/>
                    <a:pt x="245" y="172"/>
                    <a:pt x="0" y="161"/>
                  </a:cubicBezTo>
                  <a:lnTo>
                    <a:pt x="0" y="161"/>
                  </a:lnTo>
                  <a:cubicBezTo>
                    <a:pt x="103" y="712"/>
                    <a:pt x="253" y="1240"/>
                    <a:pt x="425" y="1768"/>
                  </a:cubicBezTo>
                  <a:lnTo>
                    <a:pt x="2651" y="1768"/>
                  </a:lnTo>
                  <a:cubicBezTo>
                    <a:pt x="2915" y="1768"/>
                    <a:pt x="3191" y="1757"/>
                    <a:pt x="3455" y="1711"/>
                  </a:cubicBezTo>
                  <a:cubicBezTo>
                    <a:pt x="3283" y="1148"/>
                    <a:pt x="3145" y="574"/>
                    <a:pt x="3019"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6" name="Google Shape;1043;p37"/>
            <p:cNvSpPr/>
            <p:nvPr/>
          </p:nvSpPr>
          <p:spPr>
            <a:xfrm>
              <a:off x="2211625" y="1876900"/>
              <a:ext cx="93850" cy="217650"/>
            </a:xfrm>
            <a:custGeom>
              <a:avLst/>
              <a:gdLst/>
              <a:ahLst/>
              <a:cxnLst/>
              <a:rect l="l" t="t" r="r" b="b"/>
              <a:pathLst>
                <a:path w="3754" h="8706" extrusionOk="0">
                  <a:moveTo>
                    <a:pt x="885" y="0"/>
                  </a:moveTo>
                  <a:cubicBezTo>
                    <a:pt x="253" y="2835"/>
                    <a:pt x="1" y="5888"/>
                    <a:pt x="575" y="8688"/>
                  </a:cubicBezTo>
                  <a:cubicBezTo>
                    <a:pt x="822" y="8699"/>
                    <a:pt x="1070" y="8705"/>
                    <a:pt x="1316" y="8705"/>
                  </a:cubicBezTo>
                  <a:cubicBezTo>
                    <a:pt x="2086" y="8705"/>
                    <a:pt x="2851" y="8649"/>
                    <a:pt x="3616" y="8528"/>
                  </a:cubicBezTo>
                  <a:cubicBezTo>
                    <a:pt x="3019" y="5739"/>
                    <a:pt x="2973" y="2846"/>
                    <a:pt x="3754" y="34"/>
                  </a:cubicBezTo>
                  <a:cubicBezTo>
                    <a:pt x="3582" y="12"/>
                    <a:pt x="3410" y="0"/>
                    <a:pt x="3237"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7" name="Google Shape;1044;p37"/>
            <p:cNvSpPr/>
            <p:nvPr/>
          </p:nvSpPr>
          <p:spPr>
            <a:xfrm>
              <a:off x="2285950" y="1877750"/>
              <a:ext cx="135450" cy="212650"/>
            </a:xfrm>
            <a:custGeom>
              <a:avLst/>
              <a:gdLst/>
              <a:ahLst/>
              <a:cxnLst/>
              <a:rect l="l" t="t" r="r" b="b"/>
              <a:pathLst>
                <a:path w="5418" h="8506" extrusionOk="0">
                  <a:moveTo>
                    <a:pt x="781" y="0"/>
                  </a:moveTo>
                  <a:cubicBezTo>
                    <a:pt x="0" y="2824"/>
                    <a:pt x="46" y="5705"/>
                    <a:pt x="643" y="8505"/>
                  </a:cubicBezTo>
                  <a:cubicBezTo>
                    <a:pt x="2273" y="8253"/>
                    <a:pt x="3822" y="7702"/>
                    <a:pt x="5131" y="6806"/>
                  </a:cubicBezTo>
                  <a:cubicBezTo>
                    <a:pt x="5326" y="6267"/>
                    <a:pt x="5418" y="5693"/>
                    <a:pt x="5418" y="5131"/>
                  </a:cubicBezTo>
                  <a:cubicBezTo>
                    <a:pt x="5406" y="2480"/>
                    <a:pt x="3409" y="276"/>
                    <a:pt x="781"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8" name="Google Shape;1045;p37"/>
            <p:cNvSpPr/>
            <p:nvPr/>
          </p:nvSpPr>
          <p:spPr>
            <a:xfrm>
              <a:off x="2302025" y="2047600"/>
              <a:ext cx="112200" cy="85250"/>
            </a:xfrm>
            <a:custGeom>
              <a:avLst/>
              <a:gdLst/>
              <a:ahLst/>
              <a:cxnLst/>
              <a:rect l="l" t="t" r="r" b="b"/>
              <a:pathLst>
                <a:path w="4488" h="3410" extrusionOk="0">
                  <a:moveTo>
                    <a:pt x="4488" y="1"/>
                  </a:moveTo>
                  <a:lnTo>
                    <a:pt x="4488" y="1"/>
                  </a:lnTo>
                  <a:cubicBezTo>
                    <a:pt x="3179" y="896"/>
                    <a:pt x="1630" y="1447"/>
                    <a:pt x="0" y="1700"/>
                  </a:cubicBezTo>
                  <a:cubicBezTo>
                    <a:pt x="115" y="2273"/>
                    <a:pt x="264" y="2847"/>
                    <a:pt x="425" y="3410"/>
                  </a:cubicBezTo>
                  <a:cubicBezTo>
                    <a:pt x="2296" y="3100"/>
                    <a:pt x="3856"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89" name="Google Shape;1046;p37"/>
            <p:cNvSpPr/>
            <p:nvPr/>
          </p:nvSpPr>
          <p:spPr>
            <a:xfrm>
              <a:off x="2347925" y="1973875"/>
              <a:ext cx="29000" cy="24875"/>
            </a:xfrm>
            <a:custGeom>
              <a:avLst/>
              <a:gdLst/>
              <a:ahLst/>
              <a:cxnLst/>
              <a:rect l="l" t="t" r="r" b="b"/>
              <a:pathLst>
                <a:path w="1160" h="995" extrusionOk="0">
                  <a:moveTo>
                    <a:pt x="666" y="0"/>
                  </a:moveTo>
                  <a:cubicBezTo>
                    <a:pt x="219" y="0"/>
                    <a:pt x="0" y="528"/>
                    <a:pt x="310" y="850"/>
                  </a:cubicBezTo>
                  <a:cubicBezTo>
                    <a:pt x="414" y="950"/>
                    <a:pt x="539" y="995"/>
                    <a:pt x="662" y="995"/>
                  </a:cubicBezTo>
                  <a:cubicBezTo>
                    <a:pt x="918" y="995"/>
                    <a:pt x="1160" y="797"/>
                    <a:pt x="1160" y="494"/>
                  </a:cubicBezTo>
                  <a:cubicBezTo>
                    <a:pt x="1160" y="218"/>
                    <a:pt x="942" y="0"/>
                    <a:pt x="666"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0" name="Google Shape;1047;p37"/>
            <p:cNvSpPr/>
            <p:nvPr/>
          </p:nvSpPr>
          <p:spPr>
            <a:xfrm>
              <a:off x="2330425" y="2009450"/>
              <a:ext cx="58275" cy="58275"/>
            </a:xfrm>
            <a:custGeom>
              <a:avLst/>
              <a:gdLst/>
              <a:ahLst/>
              <a:cxnLst/>
              <a:rect l="l" t="t" r="r" b="b"/>
              <a:pathLst>
                <a:path w="2331" h="2331" extrusionOk="0">
                  <a:moveTo>
                    <a:pt x="1160" y="1"/>
                  </a:moveTo>
                  <a:cubicBezTo>
                    <a:pt x="517" y="1"/>
                    <a:pt x="0" y="517"/>
                    <a:pt x="0" y="1160"/>
                  </a:cubicBezTo>
                  <a:cubicBezTo>
                    <a:pt x="0" y="1814"/>
                    <a:pt x="517" y="2330"/>
                    <a:pt x="1160" y="2330"/>
                  </a:cubicBezTo>
                  <a:cubicBezTo>
                    <a:pt x="1802" y="2330"/>
                    <a:pt x="2330" y="1814"/>
                    <a:pt x="2330" y="1160"/>
                  </a:cubicBezTo>
                  <a:cubicBezTo>
                    <a:pt x="2330" y="517"/>
                    <a:pt x="1802" y="1"/>
                    <a:pt x="1160" y="1"/>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1" name="Google Shape;1048;p37"/>
            <p:cNvSpPr/>
            <p:nvPr/>
          </p:nvSpPr>
          <p:spPr>
            <a:xfrm>
              <a:off x="2069325" y="1756175"/>
              <a:ext cx="194225" cy="156600"/>
            </a:xfrm>
            <a:custGeom>
              <a:avLst/>
              <a:gdLst/>
              <a:ahLst/>
              <a:cxnLst/>
              <a:rect l="l" t="t" r="r" b="b"/>
              <a:pathLst>
                <a:path w="7769" h="6264" extrusionOk="0">
                  <a:moveTo>
                    <a:pt x="3470" y="0"/>
                  </a:moveTo>
                  <a:cubicBezTo>
                    <a:pt x="3015" y="0"/>
                    <a:pt x="2563" y="164"/>
                    <a:pt x="2146" y="537"/>
                  </a:cubicBezTo>
                  <a:cubicBezTo>
                    <a:pt x="0" y="2442"/>
                    <a:pt x="2043" y="4450"/>
                    <a:pt x="3409" y="5357"/>
                  </a:cubicBezTo>
                  <a:cubicBezTo>
                    <a:pt x="4384" y="6000"/>
                    <a:pt x="6852" y="6264"/>
                    <a:pt x="6852" y="6264"/>
                  </a:cubicBezTo>
                  <a:cubicBezTo>
                    <a:pt x="7768" y="3544"/>
                    <a:pt x="5584" y="0"/>
                    <a:pt x="3470" y="0"/>
                  </a:cubicBezTo>
                  <a:close/>
                </a:path>
              </a:pathLst>
            </a:custGeom>
            <a:solidFill>
              <a:srgbClr val="FE67BE"/>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192" name="Google Shape;1012;p37"/>
          <p:cNvGrpSpPr/>
          <p:nvPr/>
        </p:nvGrpSpPr>
        <p:grpSpPr>
          <a:xfrm>
            <a:off x="7824880" y="5002550"/>
            <a:ext cx="1361326" cy="1385868"/>
            <a:chOff x="5949775" y="2481625"/>
            <a:chExt cx="407775" cy="445825"/>
          </a:xfrm>
        </p:grpSpPr>
        <p:sp>
          <p:nvSpPr>
            <p:cNvPr id="193"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4"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5"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6"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7"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8"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199"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0"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1"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2"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3"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4"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5"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6"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7"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8"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09"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0"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211" name="Google Shape;1012;p37"/>
          <p:cNvGrpSpPr/>
          <p:nvPr/>
        </p:nvGrpSpPr>
        <p:grpSpPr>
          <a:xfrm>
            <a:off x="7800742" y="2774527"/>
            <a:ext cx="754184" cy="767780"/>
            <a:chOff x="5949775" y="2481625"/>
            <a:chExt cx="407775" cy="445825"/>
          </a:xfrm>
        </p:grpSpPr>
        <p:sp>
          <p:nvSpPr>
            <p:cNvPr id="212" name="Google Shape;1013;p37"/>
            <p:cNvSpPr/>
            <p:nvPr/>
          </p:nvSpPr>
          <p:spPr>
            <a:xfrm>
              <a:off x="5949775" y="2746875"/>
              <a:ext cx="72925" cy="42200"/>
            </a:xfrm>
            <a:custGeom>
              <a:avLst/>
              <a:gdLst/>
              <a:ahLst/>
              <a:cxnLst/>
              <a:rect l="l" t="t" r="r" b="b"/>
              <a:pathLst>
                <a:path w="2917" h="1688" extrusionOk="0">
                  <a:moveTo>
                    <a:pt x="2916" y="0"/>
                  </a:moveTo>
                  <a:lnTo>
                    <a:pt x="1" y="849"/>
                  </a:lnTo>
                  <a:lnTo>
                    <a:pt x="2916" y="1687"/>
                  </a:lnTo>
                  <a:lnTo>
                    <a:pt x="2916" y="0"/>
                  </a:lnTo>
                  <a:close/>
                </a:path>
              </a:pathLst>
            </a:custGeom>
            <a:solidFill>
              <a:srgbClr val="84004C"/>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3" name="Google Shape;1014;p37"/>
            <p:cNvSpPr/>
            <p:nvPr/>
          </p:nvSpPr>
          <p:spPr>
            <a:xfrm>
              <a:off x="6061400" y="2481625"/>
              <a:ext cx="176625" cy="179175"/>
            </a:xfrm>
            <a:custGeom>
              <a:avLst/>
              <a:gdLst/>
              <a:ahLst/>
              <a:cxnLst/>
              <a:rect l="l" t="t" r="r" b="b"/>
              <a:pathLst>
                <a:path w="7065" h="7167" extrusionOk="0">
                  <a:moveTo>
                    <a:pt x="3451" y="1"/>
                  </a:moveTo>
                  <a:cubicBezTo>
                    <a:pt x="3204" y="1"/>
                    <a:pt x="2945" y="49"/>
                    <a:pt x="2675" y="154"/>
                  </a:cubicBezTo>
                  <a:cubicBezTo>
                    <a:pt x="1" y="1187"/>
                    <a:pt x="1206" y="3781"/>
                    <a:pt x="2158" y="5112"/>
                  </a:cubicBezTo>
                  <a:cubicBezTo>
                    <a:pt x="2858" y="6065"/>
                    <a:pt x="5085" y="7167"/>
                    <a:pt x="5085" y="7167"/>
                  </a:cubicBezTo>
                  <a:cubicBezTo>
                    <a:pt x="7064" y="4719"/>
                    <a:pt x="5876" y="1"/>
                    <a:pt x="3451" y="1"/>
                  </a:cubicBezTo>
                  <a:close/>
                </a:path>
              </a:pathLst>
            </a:custGeom>
            <a:solidFill>
              <a:schemeClr val="accent6">
                <a:lumMod val="50000"/>
              </a:schemeClr>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4" name="Google Shape;1015;p37"/>
            <p:cNvSpPr/>
            <p:nvPr/>
          </p:nvSpPr>
          <p:spPr>
            <a:xfrm>
              <a:off x="6060875" y="2857825"/>
              <a:ext cx="34425" cy="62000"/>
            </a:xfrm>
            <a:custGeom>
              <a:avLst/>
              <a:gdLst/>
              <a:ahLst/>
              <a:cxnLst/>
              <a:rect l="l" t="t" r="r" b="b"/>
              <a:pathLst>
                <a:path w="1377" h="2480" extrusionOk="0">
                  <a:moveTo>
                    <a:pt x="954" y="0"/>
                  </a:moveTo>
                  <a:cubicBezTo>
                    <a:pt x="814" y="0"/>
                    <a:pt x="670" y="71"/>
                    <a:pt x="607" y="233"/>
                  </a:cubicBezTo>
                  <a:cubicBezTo>
                    <a:pt x="377" y="819"/>
                    <a:pt x="182" y="1427"/>
                    <a:pt x="56" y="2047"/>
                  </a:cubicBezTo>
                  <a:cubicBezTo>
                    <a:pt x="1" y="2309"/>
                    <a:pt x="219" y="2480"/>
                    <a:pt x="422" y="2480"/>
                  </a:cubicBezTo>
                  <a:cubicBezTo>
                    <a:pt x="557" y="2480"/>
                    <a:pt x="685" y="2404"/>
                    <a:pt x="722" y="2230"/>
                  </a:cubicBezTo>
                  <a:cubicBezTo>
                    <a:pt x="859" y="1611"/>
                    <a:pt x="1043" y="1002"/>
                    <a:pt x="1273" y="417"/>
                  </a:cubicBezTo>
                  <a:cubicBezTo>
                    <a:pt x="1377" y="166"/>
                    <a:pt x="1169" y="0"/>
                    <a:pt x="95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5" name="Google Shape;1016;p37"/>
            <p:cNvSpPr/>
            <p:nvPr/>
          </p:nvSpPr>
          <p:spPr>
            <a:xfrm>
              <a:off x="6123225" y="2865225"/>
              <a:ext cx="20400" cy="62225"/>
            </a:xfrm>
            <a:custGeom>
              <a:avLst/>
              <a:gdLst/>
              <a:ahLst/>
              <a:cxnLst/>
              <a:rect l="l" t="t" r="r" b="b"/>
              <a:pathLst>
                <a:path w="816" h="2489" extrusionOk="0">
                  <a:moveTo>
                    <a:pt x="473" y="0"/>
                  </a:moveTo>
                  <a:cubicBezTo>
                    <a:pt x="299" y="0"/>
                    <a:pt x="121" y="109"/>
                    <a:pt x="110" y="327"/>
                  </a:cubicBezTo>
                  <a:cubicBezTo>
                    <a:pt x="87" y="936"/>
                    <a:pt x="53" y="1544"/>
                    <a:pt x="18" y="2152"/>
                  </a:cubicBezTo>
                  <a:cubicBezTo>
                    <a:pt x="1" y="2376"/>
                    <a:pt x="164" y="2488"/>
                    <a:pt x="337" y="2488"/>
                  </a:cubicBezTo>
                  <a:cubicBezTo>
                    <a:pt x="509" y="2488"/>
                    <a:pt x="690" y="2376"/>
                    <a:pt x="707" y="2152"/>
                  </a:cubicBezTo>
                  <a:cubicBezTo>
                    <a:pt x="741" y="1544"/>
                    <a:pt x="776" y="936"/>
                    <a:pt x="810" y="327"/>
                  </a:cubicBezTo>
                  <a:cubicBezTo>
                    <a:pt x="816" y="109"/>
                    <a:pt x="646" y="0"/>
                    <a:pt x="473"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6" name="Google Shape;1017;p37"/>
            <p:cNvSpPr/>
            <p:nvPr/>
          </p:nvSpPr>
          <p:spPr>
            <a:xfrm>
              <a:off x="6197975" y="2865225"/>
              <a:ext cx="24825" cy="62125"/>
            </a:xfrm>
            <a:custGeom>
              <a:avLst/>
              <a:gdLst/>
              <a:ahLst/>
              <a:cxnLst/>
              <a:rect l="l" t="t" r="r" b="b"/>
              <a:pathLst>
                <a:path w="993" h="2485" extrusionOk="0">
                  <a:moveTo>
                    <a:pt x="344" y="0"/>
                  </a:moveTo>
                  <a:cubicBezTo>
                    <a:pt x="170" y="0"/>
                    <a:pt x="1" y="109"/>
                    <a:pt x="12" y="327"/>
                  </a:cubicBezTo>
                  <a:cubicBezTo>
                    <a:pt x="35" y="970"/>
                    <a:pt x="127" y="1613"/>
                    <a:pt x="265" y="2244"/>
                  </a:cubicBezTo>
                  <a:cubicBezTo>
                    <a:pt x="305" y="2412"/>
                    <a:pt x="434" y="2485"/>
                    <a:pt x="568" y="2485"/>
                  </a:cubicBezTo>
                  <a:cubicBezTo>
                    <a:pt x="774" y="2485"/>
                    <a:pt x="993" y="2313"/>
                    <a:pt x="930" y="2049"/>
                  </a:cubicBezTo>
                  <a:cubicBezTo>
                    <a:pt x="804" y="1487"/>
                    <a:pt x="724" y="913"/>
                    <a:pt x="701" y="327"/>
                  </a:cubicBezTo>
                  <a:cubicBezTo>
                    <a:pt x="695" y="109"/>
                    <a:pt x="517" y="0"/>
                    <a:pt x="344"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7" name="Google Shape;1018;p37"/>
            <p:cNvSpPr/>
            <p:nvPr/>
          </p:nvSpPr>
          <p:spPr>
            <a:xfrm>
              <a:off x="6246675" y="2860325"/>
              <a:ext cx="35175" cy="56050"/>
            </a:xfrm>
            <a:custGeom>
              <a:avLst/>
              <a:gdLst/>
              <a:ahLst/>
              <a:cxnLst/>
              <a:rect l="l" t="t" r="r" b="b"/>
              <a:pathLst>
                <a:path w="1407" h="2242" extrusionOk="0">
                  <a:moveTo>
                    <a:pt x="465" y="0"/>
                  </a:moveTo>
                  <a:cubicBezTo>
                    <a:pt x="244" y="0"/>
                    <a:pt x="1" y="252"/>
                    <a:pt x="119" y="535"/>
                  </a:cubicBezTo>
                  <a:cubicBezTo>
                    <a:pt x="325" y="1006"/>
                    <a:pt x="509" y="1499"/>
                    <a:pt x="658" y="1993"/>
                  </a:cubicBezTo>
                  <a:cubicBezTo>
                    <a:pt x="708" y="2167"/>
                    <a:pt x="847" y="2242"/>
                    <a:pt x="986" y="2242"/>
                  </a:cubicBezTo>
                  <a:cubicBezTo>
                    <a:pt x="1195" y="2242"/>
                    <a:pt x="1407" y="2071"/>
                    <a:pt x="1324" y="1809"/>
                  </a:cubicBezTo>
                  <a:cubicBezTo>
                    <a:pt x="1152" y="1258"/>
                    <a:pt x="956" y="707"/>
                    <a:pt x="715" y="179"/>
                  </a:cubicBezTo>
                  <a:cubicBezTo>
                    <a:pt x="661" y="53"/>
                    <a:pt x="565" y="0"/>
                    <a:pt x="465"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8" name="Google Shape;1019;p37"/>
            <p:cNvSpPr/>
            <p:nvPr/>
          </p:nvSpPr>
          <p:spPr>
            <a:xfrm>
              <a:off x="6096700" y="2834375"/>
              <a:ext cx="76625" cy="48225"/>
            </a:xfrm>
            <a:custGeom>
              <a:avLst/>
              <a:gdLst/>
              <a:ahLst/>
              <a:cxnLst/>
              <a:rect l="l" t="t" r="r" b="b"/>
              <a:pathLst>
                <a:path w="3065" h="1929" extrusionOk="0">
                  <a:moveTo>
                    <a:pt x="0" y="1"/>
                  </a:moveTo>
                  <a:lnTo>
                    <a:pt x="0" y="1"/>
                  </a:lnTo>
                  <a:cubicBezTo>
                    <a:pt x="126" y="586"/>
                    <a:pt x="299" y="1171"/>
                    <a:pt x="494" y="1734"/>
                  </a:cubicBezTo>
                  <a:cubicBezTo>
                    <a:pt x="953" y="1871"/>
                    <a:pt x="1423" y="1929"/>
                    <a:pt x="1894" y="1929"/>
                  </a:cubicBezTo>
                  <a:lnTo>
                    <a:pt x="3065" y="1929"/>
                  </a:lnTo>
                  <a:cubicBezTo>
                    <a:pt x="2881" y="1401"/>
                    <a:pt x="2743" y="873"/>
                    <a:pt x="2629" y="322"/>
                  </a:cubicBezTo>
                  <a:cubicBezTo>
                    <a:pt x="1745" y="288"/>
                    <a:pt x="873" y="173"/>
                    <a:pt x="0"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19" name="Google Shape;1020;p37"/>
            <p:cNvSpPr/>
            <p:nvPr/>
          </p:nvSpPr>
          <p:spPr>
            <a:xfrm>
              <a:off x="6081200" y="2625200"/>
              <a:ext cx="88975" cy="217225"/>
            </a:xfrm>
            <a:custGeom>
              <a:avLst/>
              <a:gdLst/>
              <a:ahLst/>
              <a:cxnLst/>
              <a:rect l="l" t="t" r="r" b="b"/>
              <a:pathLst>
                <a:path w="3559" h="8689" extrusionOk="0">
                  <a:moveTo>
                    <a:pt x="2514" y="1"/>
                  </a:moveTo>
                  <a:cubicBezTo>
                    <a:pt x="2009" y="1"/>
                    <a:pt x="1493" y="81"/>
                    <a:pt x="1010" y="230"/>
                  </a:cubicBezTo>
                  <a:cubicBezTo>
                    <a:pt x="138" y="2859"/>
                    <a:pt x="0" y="5670"/>
                    <a:pt x="609" y="8368"/>
                  </a:cubicBezTo>
                  <a:cubicBezTo>
                    <a:pt x="1481" y="8540"/>
                    <a:pt x="2365" y="8655"/>
                    <a:pt x="3249" y="8689"/>
                  </a:cubicBezTo>
                  <a:cubicBezTo>
                    <a:pt x="2663" y="5889"/>
                    <a:pt x="2916" y="2847"/>
                    <a:pt x="3558" y="1"/>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0" name="Google Shape;1021;p37"/>
            <p:cNvSpPr/>
            <p:nvPr/>
          </p:nvSpPr>
          <p:spPr>
            <a:xfrm>
              <a:off x="6031550" y="2816025"/>
              <a:ext cx="77500" cy="61700"/>
            </a:xfrm>
            <a:custGeom>
              <a:avLst/>
              <a:gdLst/>
              <a:ahLst/>
              <a:cxnLst/>
              <a:rect l="l" t="t" r="r" b="b"/>
              <a:pathLst>
                <a:path w="3100" h="2468" extrusionOk="0">
                  <a:moveTo>
                    <a:pt x="1" y="0"/>
                  </a:moveTo>
                  <a:cubicBezTo>
                    <a:pt x="667" y="1205"/>
                    <a:pt x="1780" y="2089"/>
                    <a:pt x="3100" y="2468"/>
                  </a:cubicBezTo>
                  <a:cubicBezTo>
                    <a:pt x="2893" y="1905"/>
                    <a:pt x="2732" y="1320"/>
                    <a:pt x="2595" y="735"/>
                  </a:cubicBezTo>
                  <a:cubicBezTo>
                    <a:pt x="1711" y="562"/>
                    <a:pt x="850" y="310"/>
                    <a:pt x="1"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1" name="Google Shape;1022;p37"/>
            <p:cNvSpPr/>
            <p:nvPr/>
          </p:nvSpPr>
          <p:spPr>
            <a:xfrm>
              <a:off x="6015500" y="2630950"/>
              <a:ext cx="90975" cy="203450"/>
            </a:xfrm>
            <a:custGeom>
              <a:avLst/>
              <a:gdLst/>
              <a:ahLst/>
              <a:cxnLst/>
              <a:rect l="l" t="t" r="r" b="b"/>
              <a:pathLst>
                <a:path w="3639" h="8138" extrusionOk="0">
                  <a:moveTo>
                    <a:pt x="3638" y="0"/>
                  </a:moveTo>
                  <a:lnTo>
                    <a:pt x="3638" y="0"/>
                  </a:lnTo>
                  <a:cubicBezTo>
                    <a:pt x="1481" y="677"/>
                    <a:pt x="0" y="2663"/>
                    <a:pt x="0" y="4924"/>
                  </a:cubicBezTo>
                  <a:cubicBezTo>
                    <a:pt x="0" y="5796"/>
                    <a:pt x="218" y="6646"/>
                    <a:pt x="643" y="7403"/>
                  </a:cubicBezTo>
                  <a:cubicBezTo>
                    <a:pt x="1492" y="7713"/>
                    <a:pt x="2353" y="7965"/>
                    <a:pt x="3237" y="8138"/>
                  </a:cubicBezTo>
                  <a:cubicBezTo>
                    <a:pt x="2628" y="5440"/>
                    <a:pt x="2766" y="2629"/>
                    <a:pt x="3638"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2" name="Google Shape;1023;p37"/>
            <p:cNvSpPr/>
            <p:nvPr/>
          </p:nvSpPr>
          <p:spPr>
            <a:xfrm>
              <a:off x="6162400" y="2838400"/>
              <a:ext cx="86400" cy="44200"/>
            </a:xfrm>
            <a:custGeom>
              <a:avLst/>
              <a:gdLst/>
              <a:ahLst/>
              <a:cxnLst/>
              <a:rect l="l" t="t" r="r" b="b"/>
              <a:pathLst>
                <a:path w="3456" h="1768" extrusionOk="0">
                  <a:moveTo>
                    <a:pt x="3019" y="0"/>
                  </a:moveTo>
                  <a:cubicBezTo>
                    <a:pt x="2263" y="122"/>
                    <a:pt x="1500" y="178"/>
                    <a:pt x="736" y="178"/>
                  </a:cubicBezTo>
                  <a:cubicBezTo>
                    <a:pt x="491" y="178"/>
                    <a:pt x="246" y="172"/>
                    <a:pt x="1" y="161"/>
                  </a:cubicBezTo>
                  <a:lnTo>
                    <a:pt x="1" y="161"/>
                  </a:lnTo>
                  <a:cubicBezTo>
                    <a:pt x="104" y="712"/>
                    <a:pt x="253" y="1240"/>
                    <a:pt x="425" y="1768"/>
                  </a:cubicBezTo>
                  <a:lnTo>
                    <a:pt x="2652" y="1768"/>
                  </a:lnTo>
                  <a:cubicBezTo>
                    <a:pt x="2916" y="1768"/>
                    <a:pt x="3191" y="1756"/>
                    <a:pt x="3455" y="1710"/>
                  </a:cubicBezTo>
                  <a:cubicBezTo>
                    <a:pt x="3283" y="1148"/>
                    <a:pt x="3145" y="574"/>
                    <a:pt x="3019" y="0"/>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3" name="Google Shape;1024;p37"/>
            <p:cNvSpPr/>
            <p:nvPr/>
          </p:nvSpPr>
          <p:spPr>
            <a:xfrm>
              <a:off x="6147775" y="2625200"/>
              <a:ext cx="93850" cy="217650"/>
            </a:xfrm>
            <a:custGeom>
              <a:avLst/>
              <a:gdLst/>
              <a:ahLst/>
              <a:cxnLst/>
              <a:rect l="l" t="t" r="r" b="b"/>
              <a:pathLst>
                <a:path w="3754" h="8706" extrusionOk="0">
                  <a:moveTo>
                    <a:pt x="884" y="1"/>
                  </a:moveTo>
                  <a:cubicBezTo>
                    <a:pt x="253" y="2836"/>
                    <a:pt x="0" y="5889"/>
                    <a:pt x="574" y="8689"/>
                  </a:cubicBezTo>
                  <a:cubicBezTo>
                    <a:pt x="822" y="8700"/>
                    <a:pt x="1069" y="8706"/>
                    <a:pt x="1316" y="8706"/>
                  </a:cubicBezTo>
                  <a:cubicBezTo>
                    <a:pt x="2086" y="8706"/>
                    <a:pt x="2851" y="8650"/>
                    <a:pt x="3616" y="8528"/>
                  </a:cubicBezTo>
                  <a:cubicBezTo>
                    <a:pt x="3019" y="5739"/>
                    <a:pt x="2973" y="2847"/>
                    <a:pt x="3753" y="35"/>
                  </a:cubicBezTo>
                  <a:cubicBezTo>
                    <a:pt x="3581" y="12"/>
                    <a:pt x="3409" y="1"/>
                    <a:pt x="323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4" name="Google Shape;1025;p37"/>
            <p:cNvSpPr/>
            <p:nvPr/>
          </p:nvSpPr>
          <p:spPr>
            <a:xfrm>
              <a:off x="6222075" y="2626075"/>
              <a:ext cx="135475" cy="212350"/>
            </a:xfrm>
            <a:custGeom>
              <a:avLst/>
              <a:gdLst/>
              <a:ahLst/>
              <a:cxnLst/>
              <a:rect l="l" t="t" r="r" b="b"/>
              <a:pathLst>
                <a:path w="5419" h="8494" extrusionOk="0">
                  <a:moveTo>
                    <a:pt x="793" y="0"/>
                  </a:moveTo>
                  <a:cubicBezTo>
                    <a:pt x="1" y="2812"/>
                    <a:pt x="47" y="5704"/>
                    <a:pt x="644" y="8493"/>
                  </a:cubicBezTo>
                  <a:cubicBezTo>
                    <a:pt x="2285" y="8241"/>
                    <a:pt x="3834" y="7690"/>
                    <a:pt x="5131" y="6795"/>
                  </a:cubicBezTo>
                  <a:cubicBezTo>
                    <a:pt x="5326" y="6255"/>
                    <a:pt x="5418" y="5693"/>
                    <a:pt x="5418" y="5119"/>
                  </a:cubicBezTo>
                  <a:cubicBezTo>
                    <a:pt x="5407" y="2479"/>
                    <a:pt x="3410" y="264"/>
                    <a:pt x="793" y="0"/>
                  </a:cubicBezTo>
                  <a:close/>
                </a:path>
              </a:pathLst>
            </a:custGeom>
            <a:solidFill>
              <a:srgbClr val="FFDB45"/>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5" name="Google Shape;1026;p37"/>
            <p:cNvSpPr/>
            <p:nvPr/>
          </p:nvSpPr>
          <p:spPr>
            <a:xfrm>
              <a:off x="6238150" y="2795925"/>
              <a:ext cx="112225" cy="85250"/>
            </a:xfrm>
            <a:custGeom>
              <a:avLst/>
              <a:gdLst/>
              <a:ahLst/>
              <a:cxnLst/>
              <a:rect l="l" t="t" r="r" b="b"/>
              <a:pathLst>
                <a:path w="4489" h="3410" extrusionOk="0">
                  <a:moveTo>
                    <a:pt x="4488" y="1"/>
                  </a:moveTo>
                  <a:lnTo>
                    <a:pt x="4488" y="1"/>
                  </a:lnTo>
                  <a:cubicBezTo>
                    <a:pt x="3180" y="896"/>
                    <a:pt x="1630" y="1447"/>
                    <a:pt x="1" y="1699"/>
                  </a:cubicBezTo>
                  <a:cubicBezTo>
                    <a:pt x="115" y="2273"/>
                    <a:pt x="265" y="2847"/>
                    <a:pt x="425" y="3409"/>
                  </a:cubicBezTo>
                  <a:cubicBezTo>
                    <a:pt x="2307" y="3099"/>
                    <a:pt x="3857" y="1803"/>
                    <a:pt x="4488" y="1"/>
                  </a:cubicBezTo>
                  <a:close/>
                </a:path>
              </a:pathLst>
            </a:custGeom>
            <a:solidFill>
              <a:srgbClr val="FFA5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6" name="Google Shape;1027;p37"/>
            <p:cNvSpPr/>
            <p:nvPr/>
          </p:nvSpPr>
          <p:spPr>
            <a:xfrm>
              <a:off x="6284050" y="2722175"/>
              <a:ext cx="29300" cy="24900"/>
            </a:xfrm>
            <a:custGeom>
              <a:avLst/>
              <a:gdLst/>
              <a:ahLst/>
              <a:cxnLst/>
              <a:rect l="l" t="t" r="r" b="b"/>
              <a:pathLst>
                <a:path w="1172" h="996" extrusionOk="0">
                  <a:moveTo>
                    <a:pt x="667" y="1"/>
                  </a:moveTo>
                  <a:cubicBezTo>
                    <a:pt x="230" y="1"/>
                    <a:pt x="1" y="529"/>
                    <a:pt x="322" y="850"/>
                  </a:cubicBezTo>
                  <a:cubicBezTo>
                    <a:pt x="422" y="950"/>
                    <a:pt x="546" y="995"/>
                    <a:pt x="668" y="995"/>
                  </a:cubicBezTo>
                  <a:cubicBezTo>
                    <a:pt x="924" y="995"/>
                    <a:pt x="1172" y="798"/>
                    <a:pt x="1172" y="495"/>
                  </a:cubicBezTo>
                  <a:cubicBezTo>
                    <a:pt x="1172" y="219"/>
                    <a:pt x="942" y="1"/>
                    <a:pt x="667" y="1"/>
                  </a:cubicBezTo>
                  <a:close/>
                </a:path>
              </a:pathLst>
            </a:custGeom>
            <a:solidFill>
              <a:srgbClr val="000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7" name="Google Shape;1028;p37"/>
            <p:cNvSpPr/>
            <p:nvPr/>
          </p:nvSpPr>
          <p:spPr>
            <a:xfrm>
              <a:off x="6256525" y="2757775"/>
              <a:ext cx="68300" cy="58400"/>
            </a:xfrm>
            <a:custGeom>
              <a:avLst/>
              <a:gdLst/>
              <a:ahLst/>
              <a:cxnLst/>
              <a:rect l="l" t="t" r="r" b="b"/>
              <a:pathLst>
                <a:path w="2732" h="2336" extrusionOk="0">
                  <a:moveTo>
                    <a:pt x="1561" y="0"/>
                  </a:moveTo>
                  <a:cubicBezTo>
                    <a:pt x="528" y="0"/>
                    <a:pt x="0" y="1251"/>
                    <a:pt x="735" y="1986"/>
                  </a:cubicBezTo>
                  <a:cubicBezTo>
                    <a:pt x="976" y="2227"/>
                    <a:pt x="1271" y="2335"/>
                    <a:pt x="1559" y="2335"/>
                  </a:cubicBezTo>
                  <a:cubicBezTo>
                    <a:pt x="2160" y="2335"/>
                    <a:pt x="2732" y="1865"/>
                    <a:pt x="2732" y="1159"/>
                  </a:cubicBezTo>
                  <a:cubicBezTo>
                    <a:pt x="2732" y="517"/>
                    <a:pt x="2215" y="0"/>
                    <a:pt x="1561" y="0"/>
                  </a:cubicBezTo>
                  <a:close/>
                </a:path>
              </a:pathLst>
            </a:custGeom>
            <a:solidFill>
              <a:srgbClr val="F78F8F"/>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8" name="Google Shape;1029;p37"/>
            <p:cNvSpPr/>
            <p:nvPr/>
          </p:nvSpPr>
          <p:spPr>
            <a:xfrm>
              <a:off x="6005725" y="2504325"/>
              <a:ext cx="194025" cy="156475"/>
            </a:xfrm>
            <a:custGeom>
              <a:avLst/>
              <a:gdLst/>
              <a:ahLst/>
              <a:cxnLst/>
              <a:rect l="l" t="t" r="r" b="b"/>
              <a:pathLst>
                <a:path w="7761" h="6259" extrusionOk="0">
                  <a:moveTo>
                    <a:pt x="3454" y="0"/>
                  </a:moveTo>
                  <a:cubicBezTo>
                    <a:pt x="3001" y="0"/>
                    <a:pt x="2551" y="163"/>
                    <a:pt x="2136" y="532"/>
                  </a:cubicBezTo>
                  <a:cubicBezTo>
                    <a:pt x="1" y="2437"/>
                    <a:pt x="2032" y="4445"/>
                    <a:pt x="3398" y="5352"/>
                  </a:cubicBezTo>
                  <a:cubicBezTo>
                    <a:pt x="4374" y="6006"/>
                    <a:pt x="6853" y="6259"/>
                    <a:pt x="6853" y="6259"/>
                  </a:cubicBezTo>
                  <a:cubicBezTo>
                    <a:pt x="7760" y="3546"/>
                    <a:pt x="5570" y="0"/>
                    <a:pt x="3454" y="0"/>
                  </a:cubicBezTo>
                  <a:close/>
                </a:path>
              </a:pathLst>
            </a:custGeom>
            <a:solidFill>
              <a:srgbClr val="FFC000"/>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sp>
          <p:nvSpPr>
            <p:cNvPr id="229" name="Google Shape;1030;p37"/>
            <p:cNvSpPr/>
            <p:nvPr/>
          </p:nvSpPr>
          <p:spPr>
            <a:xfrm>
              <a:off x="6197975" y="2535675"/>
              <a:ext cx="132875" cy="111925"/>
            </a:xfrm>
            <a:custGeom>
              <a:avLst/>
              <a:gdLst/>
              <a:ahLst/>
              <a:cxnLst/>
              <a:rect l="l" t="t" r="r" b="b"/>
              <a:pathLst>
                <a:path w="5315" h="4477" extrusionOk="0">
                  <a:moveTo>
                    <a:pt x="2847" y="1"/>
                  </a:moveTo>
                  <a:cubicBezTo>
                    <a:pt x="2847" y="1"/>
                    <a:pt x="1573" y="1619"/>
                    <a:pt x="1573" y="1619"/>
                  </a:cubicBezTo>
                  <a:cubicBezTo>
                    <a:pt x="1562" y="1619"/>
                    <a:pt x="1" y="253"/>
                    <a:pt x="1" y="253"/>
                  </a:cubicBezTo>
                  <a:lnTo>
                    <a:pt x="1" y="253"/>
                  </a:lnTo>
                  <a:lnTo>
                    <a:pt x="620" y="4006"/>
                  </a:lnTo>
                  <a:lnTo>
                    <a:pt x="4121" y="4477"/>
                  </a:lnTo>
                  <a:lnTo>
                    <a:pt x="5315" y="1424"/>
                  </a:lnTo>
                  <a:lnTo>
                    <a:pt x="3467" y="1917"/>
                  </a:lnTo>
                  <a:lnTo>
                    <a:pt x="2847" y="1"/>
                  </a:lnTo>
                  <a:close/>
                </a:path>
              </a:pathLst>
            </a:custGeom>
            <a:solidFill>
              <a:schemeClr val="accent2"/>
            </a:solidFill>
            <a:ln>
              <a:noFill/>
            </a:ln>
          </p:spPr>
          <p:txBody>
            <a:bodyPr spcFirstLastPara="1" wrap="square" lIns="86684" tIns="86684" rIns="86684" bIns="86684" anchor="ctr" anchorCtr="0">
              <a:noAutofit/>
            </a:bodyPr>
            <a:lstStyle/>
            <a:p>
              <a:pPr defTabSz="866943" fontAlgn="base"/>
              <a:endParaRPr sz="1707">
                <a:solidFill>
                  <a:prstClr val="black"/>
                </a:solidFill>
                <a:latin typeface="Calibri" panose="020F0502020204030204" pitchFamily="34" charset="0"/>
                <a:ea typeface="宋体" panose="02010600030101010101" pitchFamily="2" charset="-122"/>
              </a:endParaRPr>
            </a:p>
          </p:txBody>
        </p:sp>
      </p:grpSp>
      <p:grpSp>
        <p:nvGrpSpPr>
          <p:cNvPr id="41" name="Group 40"/>
          <p:cNvGrpSpPr/>
          <p:nvPr/>
        </p:nvGrpSpPr>
        <p:grpSpPr>
          <a:xfrm>
            <a:off x="634060" y="493207"/>
            <a:ext cx="8059630" cy="1303332"/>
            <a:chOff x="614791" y="53448"/>
            <a:chExt cx="8500391" cy="1374608"/>
          </a:xfrm>
        </p:grpSpPr>
        <p:sp>
          <p:nvSpPr>
            <p:cNvPr id="40" name="Rounded Rectangle 39"/>
            <p:cNvSpPr/>
            <p:nvPr/>
          </p:nvSpPr>
          <p:spPr>
            <a:xfrm>
              <a:off x="614791" y="53448"/>
              <a:ext cx="8500391" cy="1374608"/>
            </a:xfrm>
            <a:prstGeom prst="roundRect">
              <a:avLst/>
            </a:prstGeom>
            <a:solidFill>
              <a:schemeClr val="bg1">
                <a:alpha val="54902"/>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66943" fontAlgn="base">
                <a:spcBef>
                  <a:spcPct val="0"/>
                </a:spcBef>
                <a:spcAft>
                  <a:spcPct val="0"/>
                </a:spcAft>
              </a:pPr>
              <a:endParaRPr lang="en-US" sz="1707">
                <a:solidFill>
                  <a:prstClr val="white"/>
                </a:solidFill>
                <a:latin typeface="Calibri"/>
              </a:endParaRPr>
            </a:p>
          </p:txBody>
        </p:sp>
        <p:sp>
          <p:nvSpPr>
            <p:cNvPr id="249" name="Rectangle 248"/>
            <p:cNvSpPr/>
            <p:nvPr/>
          </p:nvSpPr>
          <p:spPr>
            <a:xfrm>
              <a:off x="986389" y="79032"/>
              <a:ext cx="7652177" cy="1200192"/>
            </a:xfrm>
            <a:prstGeom prst="rect">
              <a:avLst/>
            </a:prstGeom>
            <a:noFill/>
          </p:spPr>
          <p:txBody>
            <a:bodyPr wrap="square" lIns="86699" tIns="43349" rIns="86699" bIns="43349">
              <a:spAutoFit/>
            </a:bodyPr>
            <a:lstStyle/>
            <a:p>
              <a:pPr algn="ctr" defTabSz="866943" fontAlgn="base">
                <a:spcBef>
                  <a:spcPct val="0"/>
                </a:spcBef>
                <a:spcAft>
                  <a:spcPct val="0"/>
                </a:spcAft>
              </a:pPr>
              <a:r>
                <a:rPr lang="en-US" sz="3413" b="1" dirty="0" err="1">
                  <a:solidFill>
                    <a:srgbClr val="C00000"/>
                  </a:solidFill>
                  <a:latin typeface="Calibri" panose="020F0502020204030204" pitchFamily="34" charset="0"/>
                  <a:ea typeface="宋体" panose="02010600030101010101" pitchFamily="2" charset="-122"/>
                </a:rPr>
                <a:t>Cảm</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các</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bạn</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giúp</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chúng</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mình</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nhé</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Mật</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đã</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đủ</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cho</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ngày</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hôm</a:t>
              </a:r>
              <a:r>
                <a:rPr lang="en-US" sz="3413" b="1" dirty="0">
                  <a:solidFill>
                    <a:srgbClr val="C00000"/>
                  </a:solidFill>
                  <a:latin typeface="Calibri" panose="020F0502020204030204" pitchFamily="34" charset="0"/>
                  <a:ea typeface="宋体" panose="02010600030101010101" pitchFamily="2" charset="-122"/>
                </a:rPr>
                <a:t> nay </a:t>
              </a:r>
              <a:r>
                <a:rPr lang="en-US" sz="3413" b="1" dirty="0" err="1">
                  <a:solidFill>
                    <a:srgbClr val="C00000"/>
                  </a:solidFill>
                  <a:latin typeface="Calibri" panose="020F0502020204030204" pitchFamily="34" charset="0"/>
                  <a:ea typeface="宋体" panose="02010600030101010101" pitchFamily="2" charset="-122"/>
                </a:rPr>
                <a:t>rồi</a:t>
              </a:r>
              <a:r>
                <a:rPr lang="en-US" sz="3413" b="1" dirty="0">
                  <a:solidFill>
                    <a:srgbClr val="C00000"/>
                  </a:solidFill>
                  <a:latin typeface="Calibri" panose="020F0502020204030204" pitchFamily="34" charset="0"/>
                  <a:ea typeface="宋体" panose="02010600030101010101" pitchFamily="2" charset="-122"/>
                </a:rPr>
                <a:t> </a:t>
              </a:r>
              <a:r>
                <a:rPr lang="en-US" sz="3413" b="1" dirty="0" err="1">
                  <a:solidFill>
                    <a:srgbClr val="C00000"/>
                  </a:solidFill>
                  <a:latin typeface="Calibri" panose="020F0502020204030204" pitchFamily="34" charset="0"/>
                  <a:ea typeface="宋体" panose="02010600030101010101" pitchFamily="2" charset="-122"/>
                </a:rPr>
                <a:t>này</a:t>
              </a:r>
              <a:r>
                <a:rPr lang="en-US" sz="3413" b="1" dirty="0">
                  <a:solidFill>
                    <a:srgbClr val="C00000"/>
                  </a:solidFill>
                  <a:latin typeface="Calibri" panose="020F0502020204030204" pitchFamily="34" charset="0"/>
                  <a:ea typeface="宋体" panose="02010600030101010101" pitchFamily="2" charset="-122"/>
                </a:rPr>
                <a:t>! </a:t>
              </a:r>
            </a:p>
          </p:txBody>
        </p:sp>
      </p:grpSp>
    </p:spTree>
    <p:extLst>
      <p:ext uri="{BB962C8B-B14F-4D97-AF65-F5344CB8AC3E}">
        <p14:creationId xmlns:p14="http://schemas.microsoft.com/office/powerpoint/2010/main" val="236018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3000" fill="hold" nodeType="withEffect">
                                  <p:stCondLst>
                                    <p:cond delay="0"/>
                                  </p:stCondLst>
                                  <p:childTnLst>
                                    <p:animEffect transition="out" filter="fade">
                                      <p:cBhvr>
                                        <p:cTn id="6" dur="500" tmFilter="0, 0; .2, .5; .8, .5; 1, 0"/>
                                        <p:tgtEl>
                                          <p:spTgt spid="82"/>
                                        </p:tgtEl>
                                      </p:cBhvr>
                                    </p:animEffect>
                                    <p:animScale>
                                      <p:cBhvr>
                                        <p:cTn id="7" dur="250" autoRev="1" fill="hold"/>
                                        <p:tgtEl>
                                          <p:spTgt spid="82"/>
                                        </p:tgtEl>
                                      </p:cBhvr>
                                      <p:by x="105000" y="105000"/>
                                    </p:animScale>
                                  </p:childTnLst>
                                </p:cTn>
                              </p:par>
                              <p:par>
                                <p:cTn id="8" presetID="32" presetClass="emph" presetSubtype="0" repeatCount="indefinite" fill="hold" nodeType="withEffect">
                                  <p:stCondLst>
                                    <p:cond delay="0"/>
                                  </p:stCondLst>
                                  <p:childTnLst>
                                    <p:animRot by="120000">
                                      <p:cBhvr>
                                        <p:cTn id="9" dur="200" fill="hold">
                                          <p:stCondLst>
                                            <p:cond delay="0"/>
                                          </p:stCondLst>
                                        </p:cTn>
                                        <p:tgtEl>
                                          <p:spTgt spid="82"/>
                                        </p:tgtEl>
                                        <p:attrNameLst>
                                          <p:attrName>r</p:attrName>
                                        </p:attrNameLst>
                                      </p:cBhvr>
                                    </p:animRot>
                                    <p:animRot by="-240000">
                                      <p:cBhvr>
                                        <p:cTn id="10" dur="400" fill="hold">
                                          <p:stCondLst>
                                            <p:cond delay="400"/>
                                          </p:stCondLst>
                                        </p:cTn>
                                        <p:tgtEl>
                                          <p:spTgt spid="82"/>
                                        </p:tgtEl>
                                        <p:attrNameLst>
                                          <p:attrName>r</p:attrName>
                                        </p:attrNameLst>
                                      </p:cBhvr>
                                    </p:animRot>
                                    <p:animRot by="240000">
                                      <p:cBhvr>
                                        <p:cTn id="11" dur="400" fill="hold">
                                          <p:stCondLst>
                                            <p:cond delay="800"/>
                                          </p:stCondLst>
                                        </p:cTn>
                                        <p:tgtEl>
                                          <p:spTgt spid="82"/>
                                        </p:tgtEl>
                                        <p:attrNameLst>
                                          <p:attrName>r</p:attrName>
                                        </p:attrNameLst>
                                      </p:cBhvr>
                                    </p:animRot>
                                    <p:animRot by="-240000">
                                      <p:cBhvr>
                                        <p:cTn id="12" dur="400" fill="hold">
                                          <p:stCondLst>
                                            <p:cond delay="1200"/>
                                          </p:stCondLst>
                                        </p:cTn>
                                        <p:tgtEl>
                                          <p:spTgt spid="82"/>
                                        </p:tgtEl>
                                        <p:attrNameLst>
                                          <p:attrName>r</p:attrName>
                                        </p:attrNameLst>
                                      </p:cBhvr>
                                    </p:animRot>
                                    <p:animRot by="120000">
                                      <p:cBhvr>
                                        <p:cTn id="13" dur="400" fill="hold">
                                          <p:stCondLst>
                                            <p:cond delay="16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6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23E0CA-24B0-0C53-F1F8-2FC13EFCCDAC}"/>
              </a:ext>
            </a:extLst>
          </p:cNvPr>
          <p:cNvPicPr>
            <a:picLocks noChangeAspect="1"/>
          </p:cNvPicPr>
          <p:nvPr/>
        </p:nvPicPr>
        <p:blipFill>
          <a:blip r:embed="rId2"/>
          <a:stretch>
            <a:fillRect/>
          </a:stretch>
        </p:blipFill>
        <p:spPr>
          <a:xfrm>
            <a:off x="1863991" y="2573707"/>
            <a:ext cx="9059441" cy="1859441"/>
          </a:xfrm>
          <a:prstGeom prst="rect">
            <a:avLst/>
          </a:prstGeom>
        </p:spPr>
      </p:pic>
    </p:spTree>
    <p:extLst>
      <p:ext uri="{BB962C8B-B14F-4D97-AF65-F5344CB8AC3E}">
        <p14:creationId xmlns:p14="http://schemas.microsoft.com/office/powerpoint/2010/main" val="400566697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2700" y="-4445"/>
            <a:ext cx="12773660" cy="6858000"/>
            <a:chOff x="-34" y="0"/>
            <a:chExt cx="20116" cy="10800"/>
          </a:xfrm>
        </p:grpSpPr>
        <p:grpSp>
          <p:nvGrpSpPr>
            <p:cNvPr id="5" name="组合 4"/>
            <p:cNvGrpSpPr/>
            <p:nvPr/>
          </p:nvGrpSpPr>
          <p:grpSpPr>
            <a:xfrm>
              <a:off x="-34" y="0"/>
              <a:ext cx="20117" cy="10800"/>
              <a:chOff x="0" y="0"/>
              <a:chExt cx="20117" cy="10800"/>
            </a:xfrm>
          </p:grpSpPr>
          <p:pic>
            <p:nvPicPr>
              <p:cNvPr id="18" name="图片 17" descr="26"/>
              <p:cNvPicPr>
                <a:picLocks noChangeAspect="1"/>
              </p:cNvPicPr>
              <p:nvPr/>
            </p:nvPicPr>
            <p:blipFill>
              <a:blip r:embed="rId3"/>
              <a:srcRect t="186" r="61214"/>
              <a:stretch>
                <a:fillRect/>
              </a:stretch>
            </p:blipFill>
            <p:spPr>
              <a:xfrm>
                <a:off x="0" y="0"/>
                <a:ext cx="8819" cy="10800"/>
              </a:xfrm>
              <a:prstGeom prst="rect">
                <a:avLst/>
              </a:prstGeom>
            </p:spPr>
          </p:pic>
          <p:pic>
            <p:nvPicPr>
              <p:cNvPr id="13" name="图片 12" descr="26"/>
              <p:cNvPicPr>
                <a:picLocks noChangeAspect="1"/>
              </p:cNvPicPr>
              <p:nvPr/>
            </p:nvPicPr>
            <p:blipFill>
              <a:blip r:embed="rId3"/>
              <a:srcRect l="70323" t="48702"/>
              <a:stretch>
                <a:fillRect/>
              </a:stretch>
            </p:blipFill>
            <p:spPr>
              <a:xfrm>
                <a:off x="13505" y="6116"/>
                <a:ext cx="5695" cy="4684"/>
              </a:xfrm>
              <a:prstGeom prst="rect">
                <a:avLst/>
              </a:prstGeom>
            </p:spPr>
          </p:pic>
          <p:pic>
            <p:nvPicPr>
              <p:cNvPr id="23" name="图片 22" descr="26"/>
              <p:cNvPicPr>
                <a:picLocks noChangeAspect="1"/>
              </p:cNvPicPr>
              <p:nvPr/>
            </p:nvPicPr>
            <p:blipFill>
              <a:blip r:embed="rId3"/>
              <a:srcRect l="44669" b="62469"/>
              <a:stretch>
                <a:fillRect/>
              </a:stretch>
            </p:blipFill>
            <p:spPr>
              <a:xfrm>
                <a:off x="9499" y="0"/>
                <a:ext cx="10618" cy="3427"/>
              </a:xfrm>
              <a:prstGeom prst="rect">
                <a:avLst/>
              </a:prstGeom>
            </p:spPr>
          </p:pic>
        </p:grpSp>
        <p:grpSp>
          <p:nvGrpSpPr>
            <p:cNvPr id="24" name="组合 23"/>
            <p:cNvGrpSpPr/>
            <p:nvPr/>
          </p:nvGrpSpPr>
          <p:grpSpPr>
            <a:xfrm>
              <a:off x="542" y="552"/>
              <a:ext cx="18164" cy="9812"/>
              <a:chOff x="542" y="552"/>
              <a:chExt cx="18164" cy="9812"/>
            </a:xfrm>
          </p:grpSpPr>
          <p:sp>
            <p:nvSpPr>
              <p:cNvPr id="25" name="矩形 24"/>
              <p:cNvSpPr/>
              <p:nvPr/>
            </p:nvSpPr>
            <p:spPr>
              <a:xfrm>
                <a:off x="542" y="552"/>
                <a:ext cx="18165" cy="9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sp>
            <p:nvSpPr>
              <p:cNvPr id="30" name="矩形 29"/>
              <p:cNvSpPr>
                <a:spLocks noChangeAspect="1"/>
              </p:cNvSpPr>
              <p:nvPr/>
            </p:nvSpPr>
            <p:spPr>
              <a:xfrm>
                <a:off x="890" y="844"/>
                <a:ext cx="17453" cy="9125"/>
              </a:xfrm>
              <a:prstGeom prst="rect">
                <a:avLst/>
              </a:prstGeom>
              <a:solidFill>
                <a:schemeClr val="bg1"/>
              </a:solidFill>
              <a:ln w="31750">
                <a:solidFill>
                  <a:schemeClr val="accent2">
                    <a:lumMod val="50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Cambria" panose="02040503050406030204" pitchFamily="18" charset="0"/>
                  <a:ea typeface="字魂37号-波纹乖乖体"/>
                  <a:cs typeface="+mn-cs"/>
                </a:endParaRPr>
              </a:p>
            </p:txBody>
          </p:sp>
        </p:grpSp>
      </p:grpSp>
      <p:sp>
        <p:nvSpPr>
          <p:cNvPr id="6" name="TextBox 5">
            <a:extLst>
              <a:ext uri="{FF2B5EF4-FFF2-40B4-BE49-F238E27FC236}">
                <a16:creationId xmlns:a16="http://schemas.microsoft.com/office/drawing/2014/main" id="{AB514DF8-AA96-9005-6059-7A084ADB01C4}"/>
              </a:ext>
            </a:extLst>
          </p:cNvPr>
          <p:cNvSpPr txBox="1"/>
          <p:nvPr/>
        </p:nvSpPr>
        <p:spPr>
          <a:xfrm>
            <a:off x="906250" y="534728"/>
            <a:ext cx="10151612"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3. </a:t>
            </a:r>
            <a:r>
              <a:rPr kumimoji="0" lang="en-US" sz="44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Đưa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ra</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lời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khuyên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cho</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bạn</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trong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các</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tình</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huống</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dưới</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 </a:t>
            </a:r>
            <a:r>
              <a:rPr kumimoji="0" lang="en-US" sz="44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đây</a:t>
            </a:r>
            <a:r>
              <a:rPr kumimoji="0" lang="en-US" sz="44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BrushScript" panose="02020500000000000000" pitchFamily="18" charset="0"/>
              </a:rPr>
              <a:t>:</a:t>
            </a:r>
            <a:endPar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9" name="Picture 8">
            <a:extLst>
              <a:ext uri="{FF2B5EF4-FFF2-40B4-BE49-F238E27FC236}">
                <a16:creationId xmlns:a16="http://schemas.microsoft.com/office/drawing/2014/main" id="{FF69F6F1-01C4-DF5D-E25E-251CD5176758}"/>
              </a:ext>
            </a:extLst>
          </p:cNvPr>
          <p:cNvPicPr>
            <a:picLocks noChangeAspect="1"/>
          </p:cNvPicPr>
          <p:nvPr/>
        </p:nvPicPr>
        <p:blipFill>
          <a:blip r:embed="rId4"/>
          <a:stretch>
            <a:fillRect/>
          </a:stretch>
        </p:blipFill>
        <p:spPr>
          <a:xfrm>
            <a:off x="853262" y="2551814"/>
            <a:ext cx="4684059" cy="2895600"/>
          </a:xfrm>
          <a:prstGeom prst="rect">
            <a:avLst/>
          </a:prstGeom>
        </p:spPr>
      </p:pic>
      <p:pic>
        <p:nvPicPr>
          <p:cNvPr id="11" name="Picture 10">
            <a:extLst>
              <a:ext uri="{FF2B5EF4-FFF2-40B4-BE49-F238E27FC236}">
                <a16:creationId xmlns:a16="http://schemas.microsoft.com/office/drawing/2014/main" id="{C013DE99-21D1-0B0A-6061-91DBF13AC961}"/>
              </a:ext>
            </a:extLst>
          </p:cNvPr>
          <p:cNvPicPr>
            <a:picLocks noChangeAspect="1"/>
          </p:cNvPicPr>
          <p:nvPr/>
        </p:nvPicPr>
        <p:blipFill>
          <a:blip r:embed="rId5"/>
          <a:stretch>
            <a:fillRect/>
          </a:stretch>
        </p:blipFill>
        <p:spPr>
          <a:xfrm>
            <a:off x="6038075" y="2449364"/>
            <a:ext cx="5142616" cy="3153995"/>
          </a:xfrm>
          <a:prstGeom prst="rect">
            <a:avLst/>
          </a:prstGeom>
        </p:spPr>
      </p:pic>
      <p:grpSp>
        <p:nvGrpSpPr>
          <p:cNvPr id="12" name="Group 11">
            <a:extLst>
              <a:ext uri="{FF2B5EF4-FFF2-40B4-BE49-F238E27FC236}">
                <a16:creationId xmlns:a16="http://schemas.microsoft.com/office/drawing/2014/main" id="{234FF82E-7C8F-0BE4-4C55-39DB283F8A53}"/>
              </a:ext>
            </a:extLst>
          </p:cNvPr>
          <p:cNvGrpSpPr/>
          <p:nvPr/>
        </p:nvGrpSpPr>
        <p:grpSpPr>
          <a:xfrm>
            <a:off x="3739217" y="4432742"/>
            <a:ext cx="4278451" cy="2175001"/>
            <a:chOff x="892354" y="3758439"/>
            <a:chExt cx="4278451" cy="2175001"/>
          </a:xfrm>
        </p:grpSpPr>
        <p:pic>
          <p:nvPicPr>
            <p:cNvPr id="14" name="Picture 9">
              <a:extLst>
                <a:ext uri="{FF2B5EF4-FFF2-40B4-BE49-F238E27FC236}">
                  <a16:creationId xmlns:a16="http://schemas.microsoft.com/office/drawing/2014/main" id="{C5E8F9F4-6AB2-5168-E0BF-E0E56C16D23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id="{C8DD93DC-BEA0-C8D6-5C8C-FAB129C55DB4}"/>
                </a:ext>
              </a:extLst>
            </p:cNvPr>
            <p:cNvSpPr/>
            <p:nvPr/>
          </p:nvSpPr>
          <p:spPr>
            <a:xfrm>
              <a:off x="1442720" y="5405120"/>
              <a:ext cx="3169920" cy="528320"/>
            </a:xfrm>
            <a:prstGeom prst="roundRect">
              <a:avLst/>
            </a:prstGeom>
            <a:solidFill>
              <a:srgbClr val="FFFFFF"/>
            </a:solidFill>
            <a:ln w="25400" cap="flat" cmpd="sng" algn="ctr">
              <a:solidFill>
                <a:srgbClr val="F1CB3A">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2400" b="1" i="0" u="none" strike="noStrike" kern="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nhóm</a:t>
              </a:r>
              <a:r>
                <a:rPr kumimoji="0" lang="en-US" sz="2400" b="1" i="0" u="none" strike="noStrike" kern="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4</a:t>
              </a:r>
            </a:p>
          </p:txBody>
        </p:sp>
      </p:gr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ppt_x"/>
                                          </p:val>
                                        </p:tav>
                                        <p:tav tm="100000">
                                          <p:val>
                                            <p:strVal val="#ppt_x"/>
                                          </p:val>
                                        </p:tav>
                                      </p:tavLst>
                                    </p:anim>
                                    <p:anim calcmode="lin" valueType="num">
                                      <p:cBhvr additive="base">
                                        <p:cTn id="25"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10.xml><?xml version="1.0" encoding="utf-8"?>
<p:tagLst xmlns:a="http://schemas.openxmlformats.org/drawingml/2006/main" xmlns:r="http://schemas.openxmlformats.org/officeDocument/2006/relationships" xmlns:p="http://schemas.openxmlformats.org/presentationml/2006/main">
  <p:tag name="ISLIDE.ICON" val="#400791;"/>
</p:tagLst>
</file>

<file path=ppt/tags/tag11.xml><?xml version="1.0" encoding="utf-8"?>
<p:tagLst xmlns:a="http://schemas.openxmlformats.org/drawingml/2006/main" xmlns:r="http://schemas.openxmlformats.org/officeDocument/2006/relationships" xmlns:p="http://schemas.openxmlformats.org/presentationml/2006/main">
  <p:tag name="ISLIDE.ICON" val="#400791;"/>
</p:tagLst>
</file>

<file path=ppt/tags/tag12.xml><?xml version="1.0" encoding="utf-8"?>
<p:tagLst xmlns:a="http://schemas.openxmlformats.org/drawingml/2006/main" xmlns:r="http://schemas.openxmlformats.org/officeDocument/2006/relationships" xmlns:p="http://schemas.openxmlformats.org/presentationml/2006/main">
  <p:tag name="ISLIDE.ICON" val="#400791;"/>
</p:tagLst>
</file>

<file path=ppt/tags/tag13.xml><?xml version="1.0" encoding="utf-8"?>
<p:tagLst xmlns:a="http://schemas.openxmlformats.org/drawingml/2006/main" xmlns:r="http://schemas.openxmlformats.org/officeDocument/2006/relationships" xmlns:p="http://schemas.openxmlformats.org/presentationml/2006/main">
  <p:tag name="ISLIDE.ICON" val="#400791;"/>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ISLIDE.ICON" val="#400791;"/>
</p:tagLst>
</file>

<file path=ppt/tags/tag7.xml><?xml version="1.0" encoding="utf-8"?>
<p:tagLst xmlns:a="http://schemas.openxmlformats.org/drawingml/2006/main" xmlns:r="http://schemas.openxmlformats.org/officeDocument/2006/relationships" xmlns:p="http://schemas.openxmlformats.org/presentationml/2006/main">
  <p:tag name="ISLIDE.ICON" val="#400791;"/>
</p:tagLst>
</file>

<file path=ppt/tags/tag8.xml><?xml version="1.0" encoding="utf-8"?>
<p:tagLst xmlns:a="http://schemas.openxmlformats.org/drawingml/2006/main" xmlns:r="http://schemas.openxmlformats.org/officeDocument/2006/relationships" xmlns:p="http://schemas.openxmlformats.org/presentationml/2006/main">
  <p:tag name="ISLIDE.ICON" val="#400791;"/>
</p:tagLst>
</file>

<file path=ppt/tags/tag9.xml><?xml version="1.0" encoding="utf-8"?>
<p:tagLst xmlns:a="http://schemas.openxmlformats.org/drawingml/2006/main" xmlns:r="http://schemas.openxmlformats.org/officeDocument/2006/relationships" xmlns:p="http://schemas.openxmlformats.org/presentationml/2006/main">
  <p:tag name="ISLIDE.ICON" val="#400791;"/>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思源黑体 CN Bold"/>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思源黑体 CN Bold"/>
        <a:font script="Hant" typeface="新細明體"/>
        <a:font script="Arab" typeface="字魂59号-创粗黑"/>
        <a:font script="Hebr" typeface="字魂59号-创粗黑"/>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字魂59号-创粗黑"/>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思源黑体 CN Normal"/>
        <a:ea typeface="思源黑体 CN Medium"/>
        <a:cs typeface=""/>
      </a:majorFont>
      <a:minorFont>
        <a:latin typeface="字魂37号-波纹乖乖体"/>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jeppt.com">
  <a:themeElements>
    <a:clrScheme name="自定义 181">
      <a:dk1>
        <a:sysClr val="windowText" lastClr="000000"/>
      </a:dk1>
      <a:lt1>
        <a:sysClr val="window" lastClr="FFFFFF"/>
      </a:lt1>
      <a:dk2>
        <a:srgbClr val="44546A"/>
      </a:dk2>
      <a:lt2>
        <a:srgbClr val="E7E6E6"/>
      </a:lt2>
      <a:accent1>
        <a:srgbClr val="50B34C"/>
      </a:accent1>
      <a:accent2>
        <a:srgbClr val="FACE53"/>
      </a:accent2>
      <a:accent3>
        <a:srgbClr val="50B34C"/>
      </a:accent3>
      <a:accent4>
        <a:srgbClr val="FACE53"/>
      </a:accent4>
      <a:accent5>
        <a:srgbClr val="50B34C"/>
      </a:accent5>
      <a:accent6>
        <a:srgbClr val="FACE53"/>
      </a:accent6>
      <a:hlink>
        <a:srgbClr val="50B34C"/>
      </a:hlink>
      <a:folHlink>
        <a:srgbClr val="FACE53"/>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220</TotalTime>
  <Words>521</Words>
  <Application>Microsoft Office PowerPoint</Application>
  <PresentationFormat>Widescreen</PresentationFormat>
  <Paragraphs>61</Paragraphs>
  <Slides>19</Slides>
  <Notes>2</Notes>
  <HiddenSlides>0</HiddenSlides>
  <MMClips>5</MMClips>
  <ScaleCrop>false</ScaleCrop>
  <HeadingPairs>
    <vt:vector size="6" baseType="variant">
      <vt:variant>
        <vt:lpstr>Fonts Used</vt:lpstr>
      </vt:variant>
      <vt:variant>
        <vt:i4>8</vt:i4>
      </vt:variant>
      <vt:variant>
        <vt:lpstr>Theme</vt:lpstr>
      </vt:variant>
      <vt:variant>
        <vt:i4>4</vt:i4>
      </vt:variant>
      <vt:variant>
        <vt:lpstr>Slide Titles</vt:lpstr>
      </vt:variant>
      <vt:variant>
        <vt:i4>19</vt:i4>
      </vt:variant>
    </vt:vector>
  </HeadingPairs>
  <TitlesOfParts>
    <vt:vector size="31" baseType="lpstr">
      <vt:lpstr>#9Slide07 Soup of Justice</vt:lpstr>
      <vt:lpstr>Arial</vt:lpstr>
      <vt:lpstr>Calibri</vt:lpstr>
      <vt:lpstr>Calibri Light</vt:lpstr>
      <vt:lpstr>Cambria</vt:lpstr>
      <vt:lpstr>Wingdings</vt:lpstr>
      <vt:lpstr>字魂37号-波纹乖乖体</vt:lpstr>
      <vt:lpstr>思源黑体 CN Medium</vt:lpstr>
      <vt:lpstr>1_Office 主题</vt:lpstr>
      <vt:lpstr>Office 主题​​</vt:lpstr>
      <vt:lpstr>Office 主题</vt:lpstr>
      <vt:lpstr>jeppt.com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Administrator</cp:lastModifiedBy>
  <cp:revision>31</cp:revision>
  <dcterms:created xsi:type="dcterms:W3CDTF">2023-11-01T07:18:08Z</dcterms:created>
  <dcterms:modified xsi:type="dcterms:W3CDTF">2025-03-22T09:17:57Z</dcterms:modified>
</cp:coreProperties>
</file>