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7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FB1E0A7F-23E6-267C-C212-43F7AC35284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4619" y="246471"/>
            <a:ext cx="1346659" cy="1346659"/>
          </a:xfrm>
          <a:prstGeom prst="rect">
            <a:avLst/>
          </a:prstGeom>
        </p:spPr>
      </p:pic>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52.pn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7.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1.png"/><Relationship Id="rId9" Type="http://schemas.openxmlformats.org/officeDocument/2006/relationships/image" Target="../media/image21.emf"/><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9.png"/><Relationship Id="rId10"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1.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2.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8.xml"/><Relationship Id="rId16" Type="http://schemas.openxmlformats.org/officeDocument/2006/relationships/image" Target="../media/image14.emf"/><Relationship Id="rId20" Type="http://schemas.openxmlformats.org/officeDocument/2006/relationships/image" Target="../media/image62.png"/><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4.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7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39.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96</TotalTime>
  <Words>563</Words>
  <Application>Microsoft Office PowerPoint</Application>
  <PresentationFormat>Widescreen</PresentationFormat>
  <Paragraphs>96</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#9Slide07 Stormtrooper</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38</cp:revision>
  <dcterms:created xsi:type="dcterms:W3CDTF">2023-12-20T04:52:54Z</dcterms:created>
  <dcterms:modified xsi:type="dcterms:W3CDTF">2025-03-24T08:59:58Z</dcterms:modified>
</cp:coreProperties>
</file>