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65" r:id="rId13"/>
    <p:sldId id="279" r:id="rId14"/>
    <p:sldId id="280" r:id="rId15"/>
    <p:sldId id="27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105.png"/><Relationship Id="rId3" Type="http://schemas.openxmlformats.org/officeDocument/2006/relationships/image" Target="../media/image3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10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106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14.png"/><Relationship Id="rId18" Type="http://schemas.openxmlformats.org/officeDocument/2006/relationships/image" Target="../media/image83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81.png"/><Relationship Id="rId12" Type="http://schemas.openxmlformats.org/officeDocument/2006/relationships/image" Target="../media/image13.svg"/><Relationship Id="rId17" Type="http://schemas.openxmlformats.org/officeDocument/2006/relationships/image" Target="../media/image99.png"/><Relationship Id="rId2" Type="http://schemas.openxmlformats.org/officeDocument/2006/relationships/audio" Target="../media/audio2.wav"/><Relationship Id="rId16" Type="http://schemas.openxmlformats.org/officeDocument/2006/relationships/image" Target="../media/image17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121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120.png"/><Relationship Id="rId10" Type="http://schemas.openxmlformats.org/officeDocument/2006/relationships/image" Target="../media/image11.svg"/><Relationship Id="rId19" Type="http://schemas.openxmlformats.org/officeDocument/2006/relationships/image" Target="../media/image11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11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svg"/><Relationship Id="rId18" Type="http://schemas.openxmlformats.org/officeDocument/2006/relationships/image" Target="../media/image37.png"/><Relationship Id="rId3" Type="http://schemas.openxmlformats.org/officeDocument/2006/relationships/image" Target="../media/image15.svg"/><Relationship Id="rId21" Type="http://schemas.openxmlformats.org/officeDocument/2006/relationships/image" Target="../media/image40.png"/><Relationship Id="rId7" Type="http://schemas.openxmlformats.org/officeDocument/2006/relationships/image" Target="../media/image28.svg"/><Relationship Id="rId12" Type="http://schemas.openxmlformats.org/officeDocument/2006/relationships/image" Target="../media/image10.png"/><Relationship Id="rId17" Type="http://schemas.openxmlformats.org/officeDocument/2006/relationships/image" Target="../media/image36.sv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3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51.png"/><Relationship Id="rId4" Type="http://schemas.openxmlformats.org/officeDocument/2006/relationships/image" Target="../media/image9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87.png"/><Relationship Id="rId3" Type="http://schemas.openxmlformats.org/officeDocument/2006/relationships/image" Target="../media/image3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23" Type="http://schemas.openxmlformats.org/officeDocument/2006/relationships/image" Target="../media/image92.png"/><Relationship Id="rId10" Type="http://schemas.openxmlformats.org/officeDocument/2006/relationships/image" Target="../media/image12.png"/><Relationship Id="rId19" Type="http://schemas.openxmlformats.org/officeDocument/2006/relationships/image" Target="../media/image8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94.png"/><Relationship Id="rId3" Type="http://schemas.openxmlformats.org/officeDocument/2006/relationships/image" Target="../media/image3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93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95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: 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: 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367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#9Slide02 Noi dung dai</vt:lpstr>
      <vt:lpstr>Arial</vt:lpstr>
      <vt:lpstr>Calibri</vt:lpstr>
      <vt:lpstr>Cambria</vt:lpstr>
      <vt:lpstr>Cambria Math</vt:lpstr>
      <vt:lpstr>HP001 4 hàng</vt:lpstr>
      <vt:lpstr>UVF Lobster12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2023-12-20T02:42:14Z</dcterms:created>
  <dcterms:modified xsi:type="dcterms:W3CDTF">2025-03-24T08:58:49Z</dcterms:modified>
</cp:coreProperties>
</file>