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91" r:id="rId3"/>
    <p:sldId id="303" r:id="rId4"/>
    <p:sldId id="304" r:id="rId5"/>
    <p:sldId id="305" r:id="rId6"/>
    <p:sldId id="306" r:id="rId7"/>
    <p:sldId id="257" r:id="rId8"/>
    <p:sldId id="292" r:id="rId9"/>
    <p:sldId id="259" r:id="rId10"/>
    <p:sldId id="307" r:id="rId11"/>
    <p:sldId id="260" r:id="rId12"/>
    <p:sldId id="308" r:id="rId13"/>
    <p:sldId id="293" r:id="rId14"/>
    <p:sldId id="282" r:id="rId15"/>
    <p:sldId id="299" r:id="rId16"/>
    <p:sldId id="309" r:id="rId17"/>
    <p:sldId id="294" r:id="rId18"/>
    <p:sldId id="296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60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12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47.png"/><Relationship Id="rId9" Type="http://schemas.openxmlformats.org/officeDocument/2006/relationships/image" Target="../media/image6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72.png"/><Relationship Id="rId5" Type="http://schemas.openxmlformats.org/officeDocument/2006/relationships/image" Target="../media/image38.png"/><Relationship Id="rId10" Type="http://schemas.openxmlformats.org/officeDocument/2006/relationships/image" Target="../media/image71.png"/><Relationship Id="rId4" Type="http://schemas.openxmlformats.org/officeDocument/2006/relationships/image" Target="../media/image46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.png"/><Relationship Id="rId5" Type="http://schemas.openxmlformats.org/officeDocument/2006/relationships/image" Target="../media/image46.png"/><Relationship Id="rId10" Type="http://schemas.openxmlformats.org/officeDocument/2006/relationships/image" Target="../media/image78.png"/><Relationship Id="rId4" Type="http://schemas.openxmlformats.org/officeDocument/2006/relationships/image" Target="../media/image35.png"/><Relationship Id="rId9" Type="http://schemas.openxmlformats.org/officeDocument/2006/relationships/image" Target="../media/image5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6.png"/><Relationship Id="rId7" Type="http://schemas.openxmlformats.org/officeDocument/2006/relationships/image" Target="../media/image8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18" Type="http://schemas.openxmlformats.org/officeDocument/2006/relationships/slide" Target="slide14.xml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18.gif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11" Type="http://schemas.openxmlformats.org/officeDocument/2006/relationships/image" Target="../media/image14.png"/><Relationship Id="rId5" Type="http://schemas.openxmlformats.org/officeDocument/2006/relationships/image" Target="../media/image9.gif"/><Relationship Id="rId15" Type="http://schemas.openxmlformats.org/officeDocument/2006/relationships/image" Target="../media/image16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2.png"/><Relationship Id="rId21" Type="http://schemas.openxmlformats.org/officeDocument/2006/relationships/image" Target="../media/image3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17" Type="http://schemas.openxmlformats.org/officeDocument/2006/relationships/image" Target="../media/image530.png"/><Relationship Id="rId2" Type="http://schemas.openxmlformats.org/officeDocument/2006/relationships/image" Target="../media/image2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39.png"/><Relationship Id="rId14" Type="http://schemas.openxmlformats.org/officeDocument/2006/relationships/image" Target="../media/image5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xmlns="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xmlns="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304</Words>
  <Application>Microsoft Office PowerPoint</Application>
  <PresentationFormat>Widescreen</PresentationFormat>
  <Paragraphs>101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Arial</vt:lpstr>
      <vt:lpstr>Calibri</vt:lpstr>
      <vt:lpstr>Cambria</vt:lpstr>
      <vt:lpstr>Cambria Math</vt:lpstr>
      <vt:lpstr>等线</vt:lpstr>
      <vt:lpstr>等线 Light</vt:lpstr>
      <vt:lpstr>Times New Roman</vt:lpstr>
      <vt:lpstr>思源黑体 CN Regular</vt:lpstr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NHATMINH</cp:lastModifiedBy>
  <cp:revision>29</cp:revision>
  <dcterms:created xsi:type="dcterms:W3CDTF">2023-12-19T12:39:47Z</dcterms:created>
  <dcterms:modified xsi:type="dcterms:W3CDTF">2025-03-29T15:18:24Z</dcterms:modified>
</cp:coreProperties>
</file>